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63" d="100"/>
          <a:sy n="63" d="100"/>
        </p:scale>
        <p:origin x="80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2F1C56-8A72-4858-851C-F15B634C74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19200" y="1122362"/>
            <a:ext cx="8876022" cy="3744209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1834EB-45A5-426C-824A-8F07CA8F6D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19200" y="5230134"/>
            <a:ext cx="4876800" cy="942065"/>
          </a:xfrm>
        </p:spPr>
        <p:txBody>
          <a:bodyPr>
            <a:norm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3D55F2-5374-4778-B1EE-98996792D0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1/9/2025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4044F8-E727-4D63-B6D6-26482F83D3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141F76-D956-4205-AD99-E91FD5FCC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9973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A6D4F-1C6D-40FB-9A92-C86C4E15C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67BDDB-F95B-4041-AA53-71BBCB26D9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977052-C8EA-459E-9E10-8EE28C50E1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1/9/2025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3E6650-E3AD-4C98-88FE-F5152966FE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54FED5-B228-4E3C-BFEE-0BC47D950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656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B0A243A-5463-4C65-85DA-03BECDAE63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831898" y="854169"/>
            <a:ext cx="2674301" cy="5322793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10153C-6948-4108-8FF1-033F66D4CA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85800" y="854169"/>
            <a:ext cx="7886700" cy="5322793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345988-B24C-46FE-87B0-55D4FB7CB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1/9/2025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3AB2DB-BD1F-41F7-AC5E-57249C2700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81E3DB-BDAB-40CA-ABA3-A3662C068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431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11A1B-E09A-4F93-BC68-B160114AF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C8C4A9-27ED-4E86-A256-5009E31342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20000"/>
              </a:lnSpc>
              <a:defRPr/>
            </a:lvl1pPr>
            <a:lvl2pPr>
              <a:lnSpc>
                <a:spcPct val="120000"/>
              </a:lnSpc>
              <a:defRPr/>
            </a:lvl2pPr>
            <a:lvl3pPr>
              <a:lnSpc>
                <a:spcPct val="120000"/>
              </a:lnSpc>
              <a:defRPr sz="1400"/>
            </a:lvl3pPr>
            <a:lvl4pPr>
              <a:lnSpc>
                <a:spcPct val="120000"/>
              </a:lnSpc>
              <a:defRPr sz="1200"/>
            </a:lvl4pPr>
            <a:lvl5pPr>
              <a:lnSpc>
                <a:spcPct val="120000"/>
              </a:lnSpc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5CF91C-8771-4949-A397-928A5743EB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1/9/2025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3EA0ED-4961-4254-B34E-71D14C4E05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497152-BD97-4A72-8B07-CD2BC57B8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4099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B4EAF4-C10D-4650-9587-15DA8E9F9C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1368862"/>
            <a:ext cx="9486900" cy="3679656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A1D5C2-6E93-4B23-A0CA-D5D7E735C7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19200" y="5318974"/>
            <a:ext cx="9486900" cy="853225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815BFB-5D28-4ABE-AD37-0C6C3FD949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1/9/2025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A4035B-0539-4A03-87C0-22E52C98B2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327ADF-48C9-49CF-BD4D-82399BF64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2803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1A2FB-0310-4935-B7F7-E47876CD4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987C14-52AB-4AAC-9038-29CF58EA6E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19200" y="2168278"/>
            <a:ext cx="4702921" cy="415632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B2E45A-DCC0-4701-9D67-EF56AECE34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69880" y="2168278"/>
            <a:ext cx="4782699" cy="415632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AF0813-A167-4D17-AA79-07BD9765FE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1/9/2025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A940D7-D4C1-4C24-95F3-29A849CEEE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949AB7-007E-4D4D-A2C1-2C5C3310C0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0487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B0184-BDFD-48DE-B858-B81887BFD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365125"/>
            <a:ext cx="9753599" cy="15779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24FEB2-6EEC-49D4-9466-0F7A6EDB0C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19201" y="2095930"/>
            <a:ext cx="4507931" cy="758650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DE8CF0-BAB6-4BF2-836F-FED0AF88A8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19201" y="2938410"/>
            <a:ext cx="4507930" cy="338619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0751AB-FCF0-450B-A6DF-9B9A2AD2C24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64867" y="2095930"/>
            <a:ext cx="4507932" cy="758650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3898E7-3130-4CE6-AA11-C9CC8214EA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64867" y="2938410"/>
            <a:ext cx="4507932" cy="338619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5D85675-9678-4CB3-9AAB-D727D2B58E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1/9/2025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45F8314-1849-461A-AAF2-BF149646D5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B69738E-5865-473C-BAFB-BDB385C06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5728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97AC40-59FF-4CE3-B49C-C824A784C5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365125"/>
            <a:ext cx="9493249" cy="15779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2FAB63-E9CE-4359-A54B-07AC7E9BBA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1/9/2025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939854-5165-4C41-8DCA-D42DFD7D90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1768E0-4535-4B0D-8B94-4C10740B0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9243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84678E3-D115-4E49-9ECB-656CF2319E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1/9/2025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521E6FC-7F84-4673-81D6-B85FE26DA0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80318A-245C-4841-AB57-CEC5CC124D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0218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0F847B-9D86-47FF-B24A-EEA5F73EA1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457200"/>
            <a:ext cx="3776472" cy="2852928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AC0675-AD2F-44DC-8FF3-4454258A59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57582" y="987425"/>
            <a:ext cx="5948618" cy="487362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D96356-C0F0-4C22-B9B6-C7E0BE4F37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19200" y="3484210"/>
            <a:ext cx="3768934" cy="238477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3EFD71-2ACA-4041-9EA2-86E7B81C31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1/9/2025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ECACE3-32A8-4245-97AC-5797C147E7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D63845-314D-499C-BB75-CE9162BE6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9422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6D3DB-B1F8-4892-96F7-0BE21DE63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457200"/>
            <a:ext cx="3932349" cy="2852670"/>
          </a:xfrm>
        </p:spPr>
        <p:txBody>
          <a:bodyPr anchor="b"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40AB405-B2E9-4C4B-930C-CF1B63342F1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674810" y="657055"/>
            <a:ext cx="5831389" cy="55151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AF82ED-5295-4670-A3A8-B7813FF471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19199" y="3484210"/>
            <a:ext cx="3768934" cy="237684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8BCDD2-4389-41FA-BE68-6805E3290F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1/9/2025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C1D4C8-D966-41BE-B38F-54B9134FF7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A7339F-1169-4FB1-8FAA-781335ECB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2121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2104591-A10E-46C3-952B-F25DCBDAD1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365125"/>
            <a:ext cx="9493249" cy="15779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F77F62-7300-4B81-8F9B-D040A0EE17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19200" y="2318032"/>
            <a:ext cx="9493250" cy="40065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252CF0-2C7E-4A4C-BD7E-B7CEFF0DC4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2630" y="6356349"/>
            <a:ext cx="30638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8C1E1FAD-7351-4908-963A-08EA8E4AB7A0}" type="datetimeFigureOut">
              <a:rPr lang="en-US" smtClean="0"/>
              <a:pPr/>
              <a:t>1/9/2025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B49E98-61B4-4398-B18F-534336EA17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099372" y="4308656"/>
            <a:ext cx="34712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76DC5D-5820-4314-ADE6-9CD1C7D4AB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96670" y="6356349"/>
            <a:ext cx="5761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1CF2D47E-0AF1-4C27-801F-64E3E5BF7F72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471003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4000" i="1" kern="1200">
          <a:solidFill>
            <a:srgbClr val="000000"/>
          </a:solidFill>
          <a:highlight>
            <a:srgbClr val="FFFF00"/>
          </a:highligh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Consolas" panose="020B0609020204030204" pitchFamily="49" charset="0"/>
        <a:buChar char="+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822960" indent="-228600" algn="l" defTabSz="914400" rtl="0" eaLnBrk="1" latinLnBrk="0" hangingPunct="1">
        <a:lnSpc>
          <a:spcPct val="120000"/>
        </a:lnSpc>
        <a:spcBef>
          <a:spcPts val="500"/>
        </a:spcBef>
        <a:buFont typeface="Consolas" panose="020B0609020204030204" pitchFamily="49" charset="0"/>
        <a:buChar char="+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00584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jpe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8">
            <a:extLst>
              <a:ext uri="{FF2B5EF4-FFF2-40B4-BE49-F238E27FC236}">
                <a16:creationId xmlns:a16="http://schemas.microsoft.com/office/drawing/2014/main" id="{1499F8FF-07C7-4709-B327-5B67C0A2A2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Vídeo 13" descr="Caixas">
            <a:extLst>
              <a:ext uri="{FF2B5EF4-FFF2-40B4-BE49-F238E27FC236}">
                <a16:creationId xmlns:a16="http://schemas.microsoft.com/office/drawing/2014/main" id="{EAB35431-5A38-2380-6932-2C0DCE4D2E1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alphaModFix/>
          </a:blip>
          <a:srcRect r="-1" b="116"/>
          <a:stretch/>
        </p:blipFill>
        <p:spPr>
          <a:xfrm>
            <a:off x="20" y="10"/>
            <a:ext cx="12191980" cy="686945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B8BA16A-478A-4045-A5F4-DF0D9D2F46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1465"/>
            <a:ext cx="12192000" cy="3516664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50000"/>
                </a:srgbClr>
              </a:gs>
              <a:gs pos="100000">
                <a:srgbClr val="000000">
                  <a:alpha val="0"/>
                </a:srgbClr>
              </a:gs>
              <a:gs pos="37000">
                <a:srgbClr val="000000">
                  <a:alpha val="4000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C215B2D-FEC9-4F18-BBC2-F837954AC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1645815"/>
          </a:xfrm>
          <a:custGeom>
            <a:avLst/>
            <a:gdLst>
              <a:gd name="connsiteX0" fmla="*/ 11615264 w 12192000"/>
              <a:gd name="connsiteY0" fmla="*/ 784465 h 1645815"/>
              <a:gd name="connsiteX1" fmla="*/ 11618331 w 12192000"/>
              <a:gd name="connsiteY1" fmla="*/ 784571 h 1645815"/>
              <a:gd name="connsiteX2" fmla="*/ 11627972 w 12192000"/>
              <a:gd name="connsiteY2" fmla="*/ 789882 h 1645815"/>
              <a:gd name="connsiteX3" fmla="*/ 11615264 w 12192000"/>
              <a:gd name="connsiteY3" fmla="*/ 784465 h 1645815"/>
              <a:gd name="connsiteX4" fmla="*/ 0 w 12192000"/>
              <a:gd name="connsiteY4" fmla="*/ 0 h 1645815"/>
              <a:gd name="connsiteX5" fmla="*/ 12192000 w 12192000"/>
              <a:gd name="connsiteY5" fmla="*/ 0 h 1645815"/>
              <a:gd name="connsiteX6" fmla="*/ 12192000 w 12192000"/>
              <a:gd name="connsiteY6" fmla="*/ 793446 h 1645815"/>
              <a:gd name="connsiteX7" fmla="*/ 12123325 w 12192000"/>
              <a:gd name="connsiteY7" fmla="*/ 801284 h 1645815"/>
              <a:gd name="connsiteX8" fmla="*/ 12075692 w 12192000"/>
              <a:gd name="connsiteY8" fmla="*/ 808070 h 1645815"/>
              <a:gd name="connsiteX9" fmla="*/ 11899736 w 12192000"/>
              <a:gd name="connsiteY9" fmla="*/ 824002 h 1645815"/>
              <a:gd name="connsiteX10" fmla="*/ 11635309 w 12192000"/>
              <a:gd name="connsiteY10" fmla="*/ 785156 h 1645815"/>
              <a:gd name="connsiteX11" fmla="*/ 11618331 w 12192000"/>
              <a:gd name="connsiteY11" fmla="*/ 784571 h 1645815"/>
              <a:gd name="connsiteX12" fmla="*/ 11610119 w 12192000"/>
              <a:gd name="connsiteY12" fmla="*/ 780048 h 1645815"/>
              <a:gd name="connsiteX13" fmla="*/ 11573127 w 12192000"/>
              <a:gd name="connsiteY13" fmla="*/ 769241 h 1645815"/>
              <a:gd name="connsiteX14" fmla="*/ 11483764 w 12192000"/>
              <a:gd name="connsiteY14" fmla="*/ 777808 h 1645815"/>
              <a:gd name="connsiteX15" fmla="*/ 11280131 w 12192000"/>
              <a:gd name="connsiteY15" fmla="*/ 800871 h 1645815"/>
              <a:gd name="connsiteX16" fmla="*/ 11103056 w 12192000"/>
              <a:gd name="connsiteY16" fmla="*/ 807160 h 1645815"/>
              <a:gd name="connsiteX17" fmla="*/ 11037457 w 12192000"/>
              <a:gd name="connsiteY17" fmla="*/ 800742 h 1645815"/>
              <a:gd name="connsiteX18" fmla="*/ 10983141 w 12192000"/>
              <a:gd name="connsiteY18" fmla="*/ 807385 h 1645815"/>
              <a:gd name="connsiteX19" fmla="*/ 10743250 w 12192000"/>
              <a:gd name="connsiteY19" fmla="*/ 841443 h 1645815"/>
              <a:gd name="connsiteX20" fmla="*/ 10664973 w 12192000"/>
              <a:gd name="connsiteY20" fmla="*/ 794235 h 1645815"/>
              <a:gd name="connsiteX21" fmla="*/ 10551461 w 12192000"/>
              <a:gd name="connsiteY21" fmla="*/ 777690 h 1645815"/>
              <a:gd name="connsiteX22" fmla="*/ 10399465 w 12192000"/>
              <a:gd name="connsiteY22" fmla="*/ 781183 h 1645815"/>
              <a:gd name="connsiteX23" fmla="*/ 10390693 w 12192000"/>
              <a:gd name="connsiteY23" fmla="*/ 771564 h 1645815"/>
              <a:gd name="connsiteX24" fmla="*/ 10345071 w 12192000"/>
              <a:gd name="connsiteY24" fmla="*/ 760065 h 1645815"/>
              <a:gd name="connsiteX25" fmla="*/ 10324263 w 12192000"/>
              <a:gd name="connsiteY25" fmla="*/ 753339 h 1645815"/>
              <a:gd name="connsiteX26" fmla="*/ 10061908 w 12192000"/>
              <a:gd name="connsiteY26" fmla="*/ 805817 h 1645815"/>
              <a:gd name="connsiteX27" fmla="*/ 9958678 w 12192000"/>
              <a:gd name="connsiteY27" fmla="*/ 829845 h 1645815"/>
              <a:gd name="connsiteX28" fmla="*/ 9856365 w 12192000"/>
              <a:gd name="connsiteY28" fmla="*/ 850313 h 1645815"/>
              <a:gd name="connsiteX29" fmla="*/ 9819276 w 12192000"/>
              <a:gd name="connsiteY29" fmla="*/ 856110 h 1645815"/>
              <a:gd name="connsiteX30" fmla="*/ 9721992 w 12192000"/>
              <a:gd name="connsiteY30" fmla="*/ 885735 h 1645815"/>
              <a:gd name="connsiteX31" fmla="*/ 9684315 w 12192000"/>
              <a:gd name="connsiteY31" fmla="*/ 894717 h 1645815"/>
              <a:gd name="connsiteX32" fmla="*/ 9676224 w 12192000"/>
              <a:gd name="connsiteY32" fmla="*/ 895886 h 1645815"/>
              <a:gd name="connsiteX33" fmla="*/ 9637502 w 12192000"/>
              <a:gd name="connsiteY33" fmla="*/ 896980 h 1645815"/>
              <a:gd name="connsiteX34" fmla="*/ 9537371 w 12192000"/>
              <a:gd name="connsiteY34" fmla="*/ 943897 h 1645815"/>
              <a:gd name="connsiteX35" fmla="*/ 9413816 w 12192000"/>
              <a:gd name="connsiteY35" fmla="*/ 951681 h 1645815"/>
              <a:gd name="connsiteX36" fmla="*/ 9267352 w 12192000"/>
              <a:gd name="connsiteY36" fmla="*/ 969343 h 1645815"/>
              <a:gd name="connsiteX37" fmla="*/ 9042533 w 12192000"/>
              <a:gd name="connsiteY37" fmla="*/ 974695 h 1645815"/>
              <a:gd name="connsiteX38" fmla="*/ 8952499 w 12192000"/>
              <a:gd name="connsiteY38" fmla="*/ 1010234 h 1645815"/>
              <a:gd name="connsiteX39" fmla="*/ 8808112 w 12192000"/>
              <a:gd name="connsiteY39" fmla="*/ 1025348 h 1645815"/>
              <a:gd name="connsiteX40" fmla="*/ 8683968 w 12192000"/>
              <a:gd name="connsiteY40" fmla="*/ 1048457 h 1645815"/>
              <a:gd name="connsiteX41" fmla="*/ 8670446 w 12192000"/>
              <a:gd name="connsiteY41" fmla="*/ 1051858 h 1645815"/>
              <a:gd name="connsiteX42" fmla="*/ 8621662 w 12192000"/>
              <a:gd name="connsiteY42" fmla="*/ 1072885 h 1645815"/>
              <a:gd name="connsiteX43" fmla="*/ 8390225 w 12192000"/>
              <a:gd name="connsiteY43" fmla="*/ 1112571 h 1645815"/>
              <a:gd name="connsiteX44" fmla="*/ 8321713 w 12192000"/>
              <a:gd name="connsiteY44" fmla="*/ 1138168 h 1645815"/>
              <a:gd name="connsiteX45" fmla="*/ 8287351 w 12192000"/>
              <a:gd name="connsiteY45" fmla="*/ 1146114 h 1645815"/>
              <a:gd name="connsiteX46" fmla="*/ 8281587 w 12192000"/>
              <a:gd name="connsiteY46" fmla="*/ 1147922 h 1645815"/>
              <a:gd name="connsiteX47" fmla="*/ 8242632 w 12192000"/>
              <a:gd name="connsiteY47" fmla="*/ 1163471 h 1645815"/>
              <a:gd name="connsiteX48" fmla="*/ 8185925 w 12192000"/>
              <a:gd name="connsiteY48" fmla="*/ 1191382 h 1645815"/>
              <a:gd name="connsiteX49" fmla="*/ 8129297 w 12192000"/>
              <a:gd name="connsiteY49" fmla="*/ 1228963 h 1645815"/>
              <a:gd name="connsiteX50" fmla="*/ 8095915 w 12192000"/>
              <a:gd name="connsiteY50" fmla="*/ 1247986 h 1645815"/>
              <a:gd name="connsiteX51" fmla="*/ 8073433 w 12192000"/>
              <a:gd name="connsiteY51" fmla="*/ 1264099 h 1645815"/>
              <a:gd name="connsiteX52" fmla="*/ 8060231 w 12192000"/>
              <a:gd name="connsiteY52" fmla="*/ 1272050 h 1645815"/>
              <a:gd name="connsiteX53" fmla="*/ 8031945 w 12192000"/>
              <a:gd name="connsiteY53" fmla="*/ 1275797 h 1645815"/>
              <a:gd name="connsiteX54" fmla="*/ 7976940 w 12192000"/>
              <a:gd name="connsiteY54" fmla="*/ 1283210 h 1645815"/>
              <a:gd name="connsiteX55" fmla="*/ 7830267 w 12192000"/>
              <a:gd name="connsiteY55" fmla="*/ 1330257 h 1645815"/>
              <a:gd name="connsiteX56" fmla="*/ 7773647 w 12192000"/>
              <a:gd name="connsiteY56" fmla="*/ 1335473 h 1645815"/>
              <a:gd name="connsiteX57" fmla="*/ 7690734 w 12192000"/>
              <a:gd name="connsiteY57" fmla="*/ 1370252 h 1645815"/>
              <a:gd name="connsiteX58" fmla="*/ 7608724 w 12192000"/>
              <a:gd name="connsiteY58" fmla="*/ 1398433 h 1645815"/>
              <a:gd name="connsiteX59" fmla="*/ 7608301 w 12192000"/>
              <a:gd name="connsiteY59" fmla="*/ 1400083 h 1645815"/>
              <a:gd name="connsiteX60" fmla="*/ 7336757 w 12192000"/>
              <a:gd name="connsiteY60" fmla="*/ 1408043 h 1645815"/>
              <a:gd name="connsiteX61" fmla="*/ 7293466 w 12192000"/>
              <a:gd name="connsiteY61" fmla="*/ 1394514 h 1645815"/>
              <a:gd name="connsiteX62" fmla="*/ 7172156 w 12192000"/>
              <a:gd name="connsiteY62" fmla="*/ 1408475 h 1645815"/>
              <a:gd name="connsiteX63" fmla="*/ 6883900 w 12192000"/>
              <a:gd name="connsiteY63" fmla="*/ 1420764 h 1645815"/>
              <a:gd name="connsiteX64" fmla="*/ 6829325 w 12192000"/>
              <a:gd name="connsiteY64" fmla="*/ 1432580 h 1645815"/>
              <a:gd name="connsiteX65" fmla="*/ 6720915 w 12192000"/>
              <a:gd name="connsiteY65" fmla="*/ 1468979 h 1645815"/>
              <a:gd name="connsiteX66" fmla="*/ 6491101 w 12192000"/>
              <a:gd name="connsiteY66" fmla="*/ 1507080 h 1645815"/>
              <a:gd name="connsiteX67" fmla="*/ 6407668 w 12192000"/>
              <a:gd name="connsiteY67" fmla="*/ 1521932 h 1645815"/>
              <a:gd name="connsiteX68" fmla="*/ 6189196 w 12192000"/>
              <a:gd name="connsiteY68" fmla="*/ 1548143 h 1645815"/>
              <a:gd name="connsiteX69" fmla="*/ 6135259 w 12192000"/>
              <a:gd name="connsiteY69" fmla="*/ 1562724 h 1645815"/>
              <a:gd name="connsiteX70" fmla="*/ 5968587 w 12192000"/>
              <a:gd name="connsiteY70" fmla="*/ 1589485 h 1645815"/>
              <a:gd name="connsiteX71" fmla="*/ 5844542 w 12192000"/>
              <a:gd name="connsiteY71" fmla="*/ 1627440 h 1645815"/>
              <a:gd name="connsiteX72" fmla="*/ 5627621 w 12192000"/>
              <a:gd name="connsiteY72" fmla="*/ 1645815 h 1645815"/>
              <a:gd name="connsiteX73" fmla="*/ 5444195 w 12192000"/>
              <a:gd name="connsiteY73" fmla="*/ 1644475 h 1645815"/>
              <a:gd name="connsiteX74" fmla="*/ 5214702 w 12192000"/>
              <a:gd name="connsiteY74" fmla="*/ 1606664 h 1645815"/>
              <a:gd name="connsiteX75" fmla="*/ 5095057 w 12192000"/>
              <a:gd name="connsiteY75" fmla="*/ 1619132 h 1645815"/>
              <a:gd name="connsiteX76" fmla="*/ 5051700 w 12192000"/>
              <a:gd name="connsiteY76" fmla="*/ 1625807 h 1645815"/>
              <a:gd name="connsiteX77" fmla="*/ 5006431 w 12192000"/>
              <a:gd name="connsiteY77" fmla="*/ 1637868 h 1645815"/>
              <a:gd name="connsiteX78" fmla="*/ 4667665 w 12192000"/>
              <a:gd name="connsiteY78" fmla="*/ 1608312 h 1645815"/>
              <a:gd name="connsiteX79" fmla="*/ 4345322 w 12192000"/>
              <a:gd name="connsiteY79" fmla="*/ 1546967 h 1645815"/>
              <a:gd name="connsiteX80" fmla="*/ 4124630 w 12192000"/>
              <a:gd name="connsiteY80" fmla="*/ 1509247 h 1645815"/>
              <a:gd name="connsiteX81" fmla="*/ 3852287 w 12192000"/>
              <a:gd name="connsiteY81" fmla="*/ 1472605 h 1645815"/>
              <a:gd name="connsiteX82" fmla="*/ 3693336 w 12192000"/>
              <a:gd name="connsiteY82" fmla="*/ 1433930 h 1645815"/>
              <a:gd name="connsiteX83" fmla="*/ 3481618 w 12192000"/>
              <a:gd name="connsiteY83" fmla="*/ 1418392 h 1645815"/>
              <a:gd name="connsiteX84" fmla="*/ 3439508 w 12192000"/>
              <a:gd name="connsiteY84" fmla="*/ 1405277 h 1645815"/>
              <a:gd name="connsiteX85" fmla="*/ 3415241 w 12192000"/>
              <a:gd name="connsiteY85" fmla="*/ 1399311 h 1645815"/>
              <a:gd name="connsiteX86" fmla="*/ 3155540 w 12192000"/>
              <a:gd name="connsiteY86" fmla="*/ 1380683 h 1645815"/>
              <a:gd name="connsiteX87" fmla="*/ 3029874 w 12192000"/>
              <a:gd name="connsiteY87" fmla="*/ 1391306 h 1645815"/>
              <a:gd name="connsiteX88" fmla="*/ 2985743 w 12192000"/>
              <a:gd name="connsiteY88" fmla="*/ 1384080 h 1645815"/>
              <a:gd name="connsiteX89" fmla="*/ 2865083 w 12192000"/>
              <a:gd name="connsiteY89" fmla="*/ 1376442 h 1645815"/>
              <a:gd name="connsiteX90" fmla="*/ 2719966 w 12192000"/>
              <a:gd name="connsiteY90" fmla="*/ 1380990 h 1645815"/>
              <a:gd name="connsiteX91" fmla="*/ 2203529 w 12192000"/>
              <a:gd name="connsiteY91" fmla="*/ 1292265 h 1645815"/>
              <a:gd name="connsiteX92" fmla="*/ 1978674 w 12192000"/>
              <a:gd name="connsiteY92" fmla="*/ 1214731 h 1645815"/>
              <a:gd name="connsiteX93" fmla="*/ 1962908 w 12192000"/>
              <a:gd name="connsiteY93" fmla="*/ 1201827 h 1645815"/>
              <a:gd name="connsiteX94" fmla="*/ 1959156 w 12192000"/>
              <a:gd name="connsiteY94" fmla="*/ 1202129 h 1645815"/>
              <a:gd name="connsiteX95" fmla="*/ 1891938 w 12192000"/>
              <a:gd name="connsiteY95" fmla="*/ 1161055 h 1645815"/>
              <a:gd name="connsiteX96" fmla="*/ 1852509 w 12192000"/>
              <a:gd name="connsiteY96" fmla="*/ 1154346 h 1645815"/>
              <a:gd name="connsiteX97" fmla="*/ 1818613 w 12192000"/>
              <a:gd name="connsiteY97" fmla="*/ 1138643 h 1645815"/>
              <a:gd name="connsiteX98" fmla="*/ 1636817 w 12192000"/>
              <a:gd name="connsiteY98" fmla="*/ 1116474 h 1645815"/>
              <a:gd name="connsiteX99" fmla="*/ 1625419 w 12192000"/>
              <a:gd name="connsiteY99" fmla="*/ 1112885 h 1645815"/>
              <a:gd name="connsiteX100" fmla="*/ 1618725 w 12192000"/>
              <a:gd name="connsiteY100" fmla="*/ 1108950 h 1645815"/>
              <a:gd name="connsiteX101" fmla="*/ 1598921 w 12192000"/>
              <a:gd name="connsiteY101" fmla="*/ 1101199 h 1645815"/>
              <a:gd name="connsiteX102" fmla="*/ 1500450 w 12192000"/>
              <a:gd name="connsiteY102" fmla="*/ 1120653 h 1645815"/>
              <a:gd name="connsiteX103" fmla="*/ 1345077 w 12192000"/>
              <a:gd name="connsiteY103" fmla="*/ 1109417 h 1645815"/>
              <a:gd name="connsiteX104" fmla="*/ 1283085 w 12192000"/>
              <a:gd name="connsiteY104" fmla="*/ 1106662 h 1645815"/>
              <a:gd name="connsiteX105" fmla="*/ 1084053 w 12192000"/>
              <a:gd name="connsiteY105" fmla="*/ 1110194 h 1645815"/>
              <a:gd name="connsiteX106" fmla="*/ 974646 w 12192000"/>
              <a:gd name="connsiteY106" fmla="*/ 1089467 h 1645815"/>
              <a:gd name="connsiteX107" fmla="*/ 931744 w 12192000"/>
              <a:gd name="connsiteY107" fmla="*/ 1080949 h 1645815"/>
              <a:gd name="connsiteX108" fmla="*/ 931348 w 12192000"/>
              <a:gd name="connsiteY108" fmla="*/ 1081263 h 1645815"/>
              <a:gd name="connsiteX109" fmla="*/ 864672 w 12192000"/>
              <a:gd name="connsiteY109" fmla="*/ 1076959 h 1645815"/>
              <a:gd name="connsiteX110" fmla="*/ 730177 w 12192000"/>
              <a:gd name="connsiteY110" fmla="*/ 1092487 h 1645815"/>
              <a:gd name="connsiteX111" fmla="*/ 728755 w 12192000"/>
              <a:gd name="connsiteY111" fmla="*/ 1093885 h 1645815"/>
              <a:gd name="connsiteX112" fmla="*/ 668180 w 12192000"/>
              <a:gd name="connsiteY112" fmla="*/ 1067090 h 1645815"/>
              <a:gd name="connsiteX113" fmla="*/ 462118 w 12192000"/>
              <a:gd name="connsiteY113" fmla="*/ 985843 h 1645815"/>
              <a:gd name="connsiteX114" fmla="*/ 126487 w 12192000"/>
              <a:gd name="connsiteY114" fmla="*/ 925939 h 1645815"/>
              <a:gd name="connsiteX115" fmla="*/ 45161 w 12192000"/>
              <a:gd name="connsiteY115" fmla="*/ 907542 h 1645815"/>
              <a:gd name="connsiteX116" fmla="*/ 0 w 12192000"/>
              <a:gd name="connsiteY116" fmla="*/ 908847 h 1645815"/>
              <a:gd name="connsiteX0" fmla="*/ 11615264 w 12192000"/>
              <a:gd name="connsiteY0" fmla="*/ 784465 h 1645815"/>
              <a:gd name="connsiteX1" fmla="*/ 11618331 w 12192000"/>
              <a:gd name="connsiteY1" fmla="*/ 784571 h 1645815"/>
              <a:gd name="connsiteX2" fmla="*/ 11627972 w 12192000"/>
              <a:gd name="connsiteY2" fmla="*/ 789882 h 1645815"/>
              <a:gd name="connsiteX3" fmla="*/ 11615264 w 12192000"/>
              <a:gd name="connsiteY3" fmla="*/ 784465 h 1645815"/>
              <a:gd name="connsiteX4" fmla="*/ 0 w 12192000"/>
              <a:gd name="connsiteY4" fmla="*/ 0 h 1645815"/>
              <a:gd name="connsiteX5" fmla="*/ 12192000 w 12192000"/>
              <a:gd name="connsiteY5" fmla="*/ 0 h 1645815"/>
              <a:gd name="connsiteX6" fmla="*/ 12192000 w 12192000"/>
              <a:gd name="connsiteY6" fmla="*/ 793446 h 1645815"/>
              <a:gd name="connsiteX7" fmla="*/ 12123325 w 12192000"/>
              <a:gd name="connsiteY7" fmla="*/ 801284 h 1645815"/>
              <a:gd name="connsiteX8" fmla="*/ 12075692 w 12192000"/>
              <a:gd name="connsiteY8" fmla="*/ 808070 h 1645815"/>
              <a:gd name="connsiteX9" fmla="*/ 11899736 w 12192000"/>
              <a:gd name="connsiteY9" fmla="*/ 824002 h 1645815"/>
              <a:gd name="connsiteX10" fmla="*/ 11635309 w 12192000"/>
              <a:gd name="connsiteY10" fmla="*/ 785156 h 1645815"/>
              <a:gd name="connsiteX11" fmla="*/ 11618331 w 12192000"/>
              <a:gd name="connsiteY11" fmla="*/ 784571 h 1645815"/>
              <a:gd name="connsiteX12" fmla="*/ 11610119 w 12192000"/>
              <a:gd name="connsiteY12" fmla="*/ 780048 h 1645815"/>
              <a:gd name="connsiteX13" fmla="*/ 11573127 w 12192000"/>
              <a:gd name="connsiteY13" fmla="*/ 769241 h 1645815"/>
              <a:gd name="connsiteX14" fmla="*/ 11483764 w 12192000"/>
              <a:gd name="connsiteY14" fmla="*/ 777808 h 1645815"/>
              <a:gd name="connsiteX15" fmla="*/ 11280131 w 12192000"/>
              <a:gd name="connsiteY15" fmla="*/ 800871 h 1645815"/>
              <a:gd name="connsiteX16" fmla="*/ 11103056 w 12192000"/>
              <a:gd name="connsiteY16" fmla="*/ 807160 h 1645815"/>
              <a:gd name="connsiteX17" fmla="*/ 11037457 w 12192000"/>
              <a:gd name="connsiteY17" fmla="*/ 800742 h 1645815"/>
              <a:gd name="connsiteX18" fmla="*/ 10983141 w 12192000"/>
              <a:gd name="connsiteY18" fmla="*/ 807385 h 1645815"/>
              <a:gd name="connsiteX19" fmla="*/ 10664973 w 12192000"/>
              <a:gd name="connsiteY19" fmla="*/ 794235 h 1645815"/>
              <a:gd name="connsiteX20" fmla="*/ 10551461 w 12192000"/>
              <a:gd name="connsiteY20" fmla="*/ 777690 h 1645815"/>
              <a:gd name="connsiteX21" fmla="*/ 10399465 w 12192000"/>
              <a:gd name="connsiteY21" fmla="*/ 781183 h 1645815"/>
              <a:gd name="connsiteX22" fmla="*/ 10390693 w 12192000"/>
              <a:gd name="connsiteY22" fmla="*/ 771564 h 1645815"/>
              <a:gd name="connsiteX23" fmla="*/ 10345071 w 12192000"/>
              <a:gd name="connsiteY23" fmla="*/ 760065 h 1645815"/>
              <a:gd name="connsiteX24" fmla="*/ 10324263 w 12192000"/>
              <a:gd name="connsiteY24" fmla="*/ 753339 h 1645815"/>
              <a:gd name="connsiteX25" fmla="*/ 10061908 w 12192000"/>
              <a:gd name="connsiteY25" fmla="*/ 805817 h 1645815"/>
              <a:gd name="connsiteX26" fmla="*/ 9958678 w 12192000"/>
              <a:gd name="connsiteY26" fmla="*/ 829845 h 1645815"/>
              <a:gd name="connsiteX27" fmla="*/ 9856365 w 12192000"/>
              <a:gd name="connsiteY27" fmla="*/ 850313 h 1645815"/>
              <a:gd name="connsiteX28" fmla="*/ 9819276 w 12192000"/>
              <a:gd name="connsiteY28" fmla="*/ 856110 h 1645815"/>
              <a:gd name="connsiteX29" fmla="*/ 9721992 w 12192000"/>
              <a:gd name="connsiteY29" fmla="*/ 885735 h 1645815"/>
              <a:gd name="connsiteX30" fmla="*/ 9684315 w 12192000"/>
              <a:gd name="connsiteY30" fmla="*/ 894717 h 1645815"/>
              <a:gd name="connsiteX31" fmla="*/ 9676224 w 12192000"/>
              <a:gd name="connsiteY31" fmla="*/ 895886 h 1645815"/>
              <a:gd name="connsiteX32" fmla="*/ 9637502 w 12192000"/>
              <a:gd name="connsiteY32" fmla="*/ 896980 h 1645815"/>
              <a:gd name="connsiteX33" fmla="*/ 9537371 w 12192000"/>
              <a:gd name="connsiteY33" fmla="*/ 943897 h 1645815"/>
              <a:gd name="connsiteX34" fmla="*/ 9413816 w 12192000"/>
              <a:gd name="connsiteY34" fmla="*/ 951681 h 1645815"/>
              <a:gd name="connsiteX35" fmla="*/ 9267352 w 12192000"/>
              <a:gd name="connsiteY35" fmla="*/ 969343 h 1645815"/>
              <a:gd name="connsiteX36" fmla="*/ 9042533 w 12192000"/>
              <a:gd name="connsiteY36" fmla="*/ 974695 h 1645815"/>
              <a:gd name="connsiteX37" fmla="*/ 8952499 w 12192000"/>
              <a:gd name="connsiteY37" fmla="*/ 1010234 h 1645815"/>
              <a:gd name="connsiteX38" fmla="*/ 8808112 w 12192000"/>
              <a:gd name="connsiteY38" fmla="*/ 1025348 h 1645815"/>
              <a:gd name="connsiteX39" fmla="*/ 8683968 w 12192000"/>
              <a:gd name="connsiteY39" fmla="*/ 1048457 h 1645815"/>
              <a:gd name="connsiteX40" fmla="*/ 8670446 w 12192000"/>
              <a:gd name="connsiteY40" fmla="*/ 1051858 h 1645815"/>
              <a:gd name="connsiteX41" fmla="*/ 8621662 w 12192000"/>
              <a:gd name="connsiteY41" fmla="*/ 1072885 h 1645815"/>
              <a:gd name="connsiteX42" fmla="*/ 8390225 w 12192000"/>
              <a:gd name="connsiteY42" fmla="*/ 1112571 h 1645815"/>
              <a:gd name="connsiteX43" fmla="*/ 8321713 w 12192000"/>
              <a:gd name="connsiteY43" fmla="*/ 1138168 h 1645815"/>
              <a:gd name="connsiteX44" fmla="*/ 8287351 w 12192000"/>
              <a:gd name="connsiteY44" fmla="*/ 1146114 h 1645815"/>
              <a:gd name="connsiteX45" fmla="*/ 8281587 w 12192000"/>
              <a:gd name="connsiteY45" fmla="*/ 1147922 h 1645815"/>
              <a:gd name="connsiteX46" fmla="*/ 8242632 w 12192000"/>
              <a:gd name="connsiteY46" fmla="*/ 1163471 h 1645815"/>
              <a:gd name="connsiteX47" fmla="*/ 8185925 w 12192000"/>
              <a:gd name="connsiteY47" fmla="*/ 1191382 h 1645815"/>
              <a:gd name="connsiteX48" fmla="*/ 8129297 w 12192000"/>
              <a:gd name="connsiteY48" fmla="*/ 1228963 h 1645815"/>
              <a:gd name="connsiteX49" fmla="*/ 8095915 w 12192000"/>
              <a:gd name="connsiteY49" fmla="*/ 1247986 h 1645815"/>
              <a:gd name="connsiteX50" fmla="*/ 8073433 w 12192000"/>
              <a:gd name="connsiteY50" fmla="*/ 1264099 h 1645815"/>
              <a:gd name="connsiteX51" fmla="*/ 8060231 w 12192000"/>
              <a:gd name="connsiteY51" fmla="*/ 1272050 h 1645815"/>
              <a:gd name="connsiteX52" fmla="*/ 8031945 w 12192000"/>
              <a:gd name="connsiteY52" fmla="*/ 1275797 h 1645815"/>
              <a:gd name="connsiteX53" fmla="*/ 7976940 w 12192000"/>
              <a:gd name="connsiteY53" fmla="*/ 1283210 h 1645815"/>
              <a:gd name="connsiteX54" fmla="*/ 7830267 w 12192000"/>
              <a:gd name="connsiteY54" fmla="*/ 1330257 h 1645815"/>
              <a:gd name="connsiteX55" fmla="*/ 7773647 w 12192000"/>
              <a:gd name="connsiteY55" fmla="*/ 1335473 h 1645815"/>
              <a:gd name="connsiteX56" fmla="*/ 7690734 w 12192000"/>
              <a:gd name="connsiteY56" fmla="*/ 1370252 h 1645815"/>
              <a:gd name="connsiteX57" fmla="*/ 7608724 w 12192000"/>
              <a:gd name="connsiteY57" fmla="*/ 1398433 h 1645815"/>
              <a:gd name="connsiteX58" fmla="*/ 7608301 w 12192000"/>
              <a:gd name="connsiteY58" fmla="*/ 1400083 h 1645815"/>
              <a:gd name="connsiteX59" fmla="*/ 7336757 w 12192000"/>
              <a:gd name="connsiteY59" fmla="*/ 1408043 h 1645815"/>
              <a:gd name="connsiteX60" fmla="*/ 7293466 w 12192000"/>
              <a:gd name="connsiteY60" fmla="*/ 1394514 h 1645815"/>
              <a:gd name="connsiteX61" fmla="*/ 7172156 w 12192000"/>
              <a:gd name="connsiteY61" fmla="*/ 1408475 h 1645815"/>
              <a:gd name="connsiteX62" fmla="*/ 6883900 w 12192000"/>
              <a:gd name="connsiteY62" fmla="*/ 1420764 h 1645815"/>
              <a:gd name="connsiteX63" fmla="*/ 6829325 w 12192000"/>
              <a:gd name="connsiteY63" fmla="*/ 1432580 h 1645815"/>
              <a:gd name="connsiteX64" fmla="*/ 6720915 w 12192000"/>
              <a:gd name="connsiteY64" fmla="*/ 1468979 h 1645815"/>
              <a:gd name="connsiteX65" fmla="*/ 6491101 w 12192000"/>
              <a:gd name="connsiteY65" fmla="*/ 1507080 h 1645815"/>
              <a:gd name="connsiteX66" fmla="*/ 6407668 w 12192000"/>
              <a:gd name="connsiteY66" fmla="*/ 1521932 h 1645815"/>
              <a:gd name="connsiteX67" fmla="*/ 6189196 w 12192000"/>
              <a:gd name="connsiteY67" fmla="*/ 1548143 h 1645815"/>
              <a:gd name="connsiteX68" fmla="*/ 6135259 w 12192000"/>
              <a:gd name="connsiteY68" fmla="*/ 1562724 h 1645815"/>
              <a:gd name="connsiteX69" fmla="*/ 5968587 w 12192000"/>
              <a:gd name="connsiteY69" fmla="*/ 1589485 h 1645815"/>
              <a:gd name="connsiteX70" fmla="*/ 5844542 w 12192000"/>
              <a:gd name="connsiteY70" fmla="*/ 1627440 h 1645815"/>
              <a:gd name="connsiteX71" fmla="*/ 5627621 w 12192000"/>
              <a:gd name="connsiteY71" fmla="*/ 1645815 h 1645815"/>
              <a:gd name="connsiteX72" fmla="*/ 5444195 w 12192000"/>
              <a:gd name="connsiteY72" fmla="*/ 1644475 h 1645815"/>
              <a:gd name="connsiteX73" fmla="*/ 5214702 w 12192000"/>
              <a:gd name="connsiteY73" fmla="*/ 1606664 h 1645815"/>
              <a:gd name="connsiteX74" fmla="*/ 5095057 w 12192000"/>
              <a:gd name="connsiteY74" fmla="*/ 1619132 h 1645815"/>
              <a:gd name="connsiteX75" fmla="*/ 5051700 w 12192000"/>
              <a:gd name="connsiteY75" fmla="*/ 1625807 h 1645815"/>
              <a:gd name="connsiteX76" fmla="*/ 5006431 w 12192000"/>
              <a:gd name="connsiteY76" fmla="*/ 1637868 h 1645815"/>
              <a:gd name="connsiteX77" fmla="*/ 4667665 w 12192000"/>
              <a:gd name="connsiteY77" fmla="*/ 1608312 h 1645815"/>
              <a:gd name="connsiteX78" fmla="*/ 4345322 w 12192000"/>
              <a:gd name="connsiteY78" fmla="*/ 1546967 h 1645815"/>
              <a:gd name="connsiteX79" fmla="*/ 4124630 w 12192000"/>
              <a:gd name="connsiteY79" fmla="*/ 1509247 h 1645815"/>
              <a:gd name="connsiteX80" fmla="*/ 3852287 w 12192000"/>
              <a:gd name="connsiteY80" fmla="*/ 1472605 h 1645815"/>
              <a:gd name="connsiteX81" fmla="*/ 3693336 w 12192000"/>
              <a:gd name="connsiteY81" fmla="*/ 1433930 h 1645815"/>
              <a:gd name="connsiteX82" fmla="*/ 3481618 w 12192000"/>
              <a:gd name="connsiteY82" fmla="*/ 1418392 h 1645815"/>
              <a:gd name="connsiteX83" fmla="*/ 3439508 w 12192000"/>
              <a:gd name="connsiteY83" fmla="*/ 1405277 h 1645815"/>
              <a:gd name="connsiteX84" fmla="*/ 3415241 w 12192000"/>
              <a:gd name="connsiteY84" fmla="*/ 1399311 h 1645815"/>
              <a:gd name="connsiteX85" fmla="*/ 3155540 w 12192000"/>
              <a:gd name="connsiteY85" fmla="*/ 1380683 h 1645815"/>
              <a:gd name="connsiteX86" fmla="*/ 3029874 w 12192000"/>
              <a:gd name="connsiteY86" fmla="*/ 1391306 h 1645815"/>
              <a:gd name="connsiteX87" fmla="*/ 2985743 w 12192000"/>
              <a:gd name="connsiteY87" fmla="*/ 1384080 h 1645815"/>
              <a:gd name="connsiteX88" fmla="*/ 2865083 w 12192000"/>
              <a:gd name="connsiteY88" fmla="*/ 1376442 h 1645815"/>
              <a:gd name="connsiteX89" fmla="*/ 2719966 w 12192000"/>
              <a:gd name="connsiteY89" fmla="*/ 1380990 h 1645815"/>
              <a:gd name="connsiteX90" fmla="*/ 2203529 w 12192000"/>
              <a:gd name="connsiteY90" fmla="*/ 1292265 h 1645815"/>
              <a:gd name="connsiteX91" fmla="*/ 1978674 w 12192000"/>
              <a:gd name="connsiteY91" fmla="*/ 1214731 h 1645815"/>
              <a:gd name="connsiteX92" fmla="*/ 1962908 w 12192000"/>
              <a:gd name="connsiteY92" fmla="*/ 1201827 h 1645815"/>
              <a:gd name="connsiteX93" fmla="*/ 1959156 w 12192000"/>
              <a:gd name="connsiteY93" fmla="*/ 1202129 h 1645815"/>
              <a:gd name="connsiteX94" fmla="*/ 1891938 w 12192000"/>
              <a:gd name="connsiteY94" fmla="*/ 1161055 h 1645815"/>
              <a:gd name="connsiteX95" fmla="*/ 1852509 w 12192000"/>
              <a:gd name="connsiteY95" fmla="*/ 1154346 h 1645815"/>
              <a:gd name="connsiteX96" fmla="*/ 1818613 w 12192000"/>
              <a:gd name="connsiteY96" fmla="*/ 1138643 h 1645815"/>
              <a:gd name="connsiteX97" fmla="*/ 1636817 w 12192000"/>
              <a:gd name="connsiteY97" fmla="*/ 1116474 h 1645815"/>
              <a:gd name="connsiteX98" fmla="*/ 1625419 w 12192000"/>
              <a:gd name="connsiteY98" fmla="*/ 1112885 h 1645815"/>
              <a:gd name="connsiteX99" fmla="*/ 1618725 w 12192000"/>
              <a:gd name="connsiteY99" fmla="*/ 1108950 h 1645815"/>
              <a:gd name="connsiteX100" fmla="*/ 1598921 w 12192000"/>
              <a:gd name="connsiteY100" fmla="*/ 1101199 h 1645815"/>
              <a:gd name="connsiteX101" fmla="*/ 1500450 w 12192000"/>
              <a:gd name="connsiteY101" fmla="*/ 1120653 h 1645815"/>
              <a:gd name="connsiteX102" fmla="*/ 1345077 w 12192000"/>
              <a:gd name="connsiteY102" fmla="*/ 1109417 h 1645815"/>
              <a:gd name="connsiteX103" fmla="*/ 1283085 w 12192000"/>
              <a:gd name="connsiteY103" fmla="*/ 1106662 h 1645815"/>
              <a:gd name="connsiteX104" fmla="*/ 1084053 w 12192000"/>
              <a:gd name="connsiteY104" fmla="*/ 1110194 h 1645815"/>
              <a:gd name="connsiteX105" fmla="*/ 974646 w 12192000"/>
              <a:gd name="connsiteY105" fmla="*/ 1089467 h 1645815"/>
              <a:gd name="connsiteX106" fmla="*/ 931744 w 12192000"/>
              <a:gd name="connsiteY106" fmla="*/ 1080949 h 1645815"/>
              <a:gd name="connsiteX107" fmla="*/ 931348 w 12192000"/>
              <a:gd name="connsiteY107" fmla="*/ 1081263 h 1645815"/>
              <a:gd name="connsiteX108" fmla="*/ 864672 w 12192000"/>
              <a:gd name="connsiteY108" fmla="*/ 1076959 h 1645815"/>
              <a:gd name="connsiteX109" fmla="*/ 730177 w 12192000"/>
              <a:gd name="connsiteY109" fmla="*/ 1092487 h 1645815"/>
              <a:gd name="connsiteX110" fmla="*/ 728755 w 12192000"/>
              <a:gd name="connsiteY110" fmla="*/ 1093885 h 1645815"/>
              <a:gd name="connsiteX111" fmla="*/ 668180 w 12192000"/>
              <a:gd name="connsiteY111" fmla="*/ 1067090 h 1645815"/>
              <a:gd name="connsiteX112" fmla="*/ 462118 w 12192000"/>
              <a:gd name="connsiteY112" fmla="*/ 985843 h 1645815"/>
              <a:gd name="connsiteX113" fmla="*/ 126487 w 12192000"/>
              <a:gd name="connsiteY113" fmla="*/ 925939 h 1645815"/>
              <a:gd name="connsiteX114" fmla="*/ 45161 w 12192000"/>
              <a:gd name="connsiteY114" fmla="*/ 907542 h 1645815"/>
              <a:gd name="connsiteX115" fmla="*/ 0 w 12192000"/>
              <a:gd name="connsiteY115" fmla="*/ 908847 h 1645815"/>
              <a:gd name="connsiteX116" fmla="*/ 0 w 12192000"/>
              <a:gd name="connsiteY116" fmla="*/ 0 h 1645815"/>
              <a:gd name="connsiteX0" fmla="*/ 11615264 w 12192000"/>
              <a:gd name="connsiteY0" fmla="*/ 784465 h 1645815"/>
              <a:gd name="connsiteX1" fmla="*/ 11618331 w 12192000"/>
              <a:gd name="connsiteY1" fmla="*/ 784571 h 1645815"/>
              <a:gd name="connsiteX2" fmla="*/ 11627972 w 12192000"/>
              <a:gd name="connsiteY2" fmla="*/ 789882 h 1645815"/>
              <a:gd name="connsiteX3" fmla="*/ 11615264 w 12192000"/>
              <a:gd name="connsiteY3" fmla="*/ 784465 h 1645815"/>
              <a:gd name="connsiteX4" fmla="*/ 0 w 12192000"/>
              <a:gd name="connsiteY4" fmla="*/ 0 h 1645815"/>
              <a:gd name="connsiteX5" fmla="*/ 12192000 w 12192000"/>
              <a:gd name="connsiteY5" fmla="*/ 0 h 1645815"/>
              <a:gd name="connsiteX6" fmla="*/ 12192000 w 12192000"/>
              <a:gd name="connsiteY6" fmla="*/ 793446 h 1645815"/>
              <a:gd name="connsiteX7" fmla="*/ 12123325 w 12192000"/>
              <a:gd name="connsiteY7" fmla="*/ 801284 h 1645815"/>
              <a:gd name="connsiteX8" fmla="*/ 12075692 w 12192000"/>
              <a:gd name="connsiteY8" fmla="*/ 808070 h 1645815"/>
              <a:gd name="connsiteX9" fmla="*/ 11899736 w 12192000"/>
              <a:gd name="connsiteY9" fmla="*/ 824002 h 1645815"/>
              <a:gd name="connsiteX10" fmla="*/ 11635309 w 12192000"/>
              <a:gd name="connsiteY10" fmla="*/ 785156 h 1645815"/>
              <a:gd name="connsiteX11" fmla="*/ 11618331 w 12192000"/>
              <a:gd name="connsiteY11" fmla="*/ 784571 h 1645815"/>
              <a:gd name="connsiteX12" fmla="*/ 11610119 w 12192000"/>
              <a:gd name="connsiteY12" fmla="*/ 780048 h 1645815"/>
              <a:gd name="connsiteX13" fmla="*/ 11573127 w 12192000"/>
              <a:gd name="connsiteY13" fmla="*/ 769241 h 1645815"/>
              <a:gd name="connsiteX14" fmla="*/ 11280131 w 12192000"/>
              <a:gd name="connsiteY14" fmla="*/ 800871 h 1645815"/>
              <a:gd name="connsiteX15" fmla="*/ 11103056 w 12192000"/>
              <a:gd name="connsiteY15" fmla="*/ 807160 h 1645815"/>
              <a:gd name="connsiteX16" fmla="*/ 11037457 w 12192000"/>
              <a:gd name="connsiteY16" fmla="*/ 800742 h 1645815"/>
              <a:gd name="connsiteX17" fmla="*/ 10983141 w 12192000"/>
              <a:gd name="connsiteY17" fmla="*/ 807385 h 1645815"/>
              <a:gd name="connsiteX18" fmla="*/ 10664973 w 12192000"/>
              <a:gd name="connsiteY18" fmla="*/ 794235 h 1645815"/>
              <a:gd name="connsiteX19" fmla="*/ 10551461 w 12192000"/>
              <a:gd name="connsiteY19" fmla="*/ 777690 h 1645815"/>
              <a:gd name="connsiteX20" fmla="*/ 10399465 w 12192000"/>
              <a:gd name="connsiteY20" fmla="*/ 781183 h 1645815"/>
              <a:gd name="connsiteX21" fmla="*/ 10390693 w 12192000"/>
              <a:gd name="connsiteY21" fmla="*/ 771564 h 1645815"/>
              <a:gd name="connsiteX22" fmla="*/ 10345071 w 12192000"/>
              <a:gd name="connsiteY22" fmla="*/ 760065 h 1645815"/>
              <a:gd name="connsiteX23" fmla="*/ 10324263 w 12192000"/>
              <a:gd name="connsiteY23" fmla="*/ 753339 h 1645815"/>
              <a:gd name="connsiteX24" fmla="*/ 10061908 w 12192000"/>
              <a:gd name="connsiteY24" fmla="*/ 805817 h 1645815"/>
              <a:gd name="connsiteX25" fmla="*/ 9958678 w 12192000"/>
              <a:gd name="connsiteY25" fmla="*/ 829845 h 1645815"/>
              <a:gd name="connsiteX26" fmla="*/ 9856365 w 12192000"/>
              <a:gd name="connsiteY26" fmla="*/ 850313 h 1645815"/>
              <a:gd name="connsiteX27" fmla="*/ 9819276 w 12192000"/>
              <a:gd name="connsiteY27" fmla="*/ 856110 h 1645815"/>
              <a:gd name="connsiteX28" fmla="*/ 9721992 w 12192000"/>
              <a:gd name="connsiteY28" fmla="*/ 885735 h 1645815"/>
              <a:gd name="connsiteX29" fmla="*/ 9684315 w 12192000"/>
              <a:gd name="connsiteY29" fmla="*/ 894717 h 1645815"/>
              <a:gd name="connsiteX30" fmla="*/ 9676224 w 12192000"/>
              <a:gd name="connsiteY30" fmla="*/ 895886 h 1645815"/>
              <a:gd name="connsiteX31" fmla="*/ 9637502 w 12192000"/>
              <a:gd name="connsiteY31" fmla="*/ 896980 h 1645815"/>
              <a:gd name="connsiteX32" fmla="*/ 9537371 w 12192000"/>
              <a:gd name="connsiteY32" fmla="*/ 943897 h 1645815"/>
              <a:gd name="connsiteX33" fmla="*/ 9413816 w 12192000"/>
              <a:gd name="connsiteY33" fmla="*/ 951681 h 1645815"/>
              <a:gd name="connsiteX34" fmla="*/ 9267352 w 12192000"/>
              <a:gd name="connsiteY34" fmla="*/ 969343 h 1645815"/>
              <a:gd name="connsiteX35" fmla="*/ 9042533 w 12192000"/>
              <a:gd name="connsiteY35" fmla="*/ 974695 h 1645815"/>
              <a:gd name="connsiteX36" fmla="*/ 8952499 w 12192000"/>
              <a:gd name="connsiteY36" fmla="*/ 1010234 h 1645815"/>
              <a:gd name="connsiteX37" fmla="*/ 8808112 w 12192000"/>
              <a:gd name="connsiteY37" fmla="*/ 1025348 h 1645815"/>
              <a:gd name="connsiteX38" fmla="*/ 8683968 w 12192000"/>
              <a:gd name="connsiteY38" fmla="*/ 1048457 h 1645815"/>
              <a:gd name="connsiteX39" fmla="*/ 8670446 w 12192000"/>
              <a:gd name="connsiteY39" fmla="*/ 1051858 h 1645815"/>
              <a:gd name="connsiteX40" fmla="*/ 8621662 w 12192000"/>
              <a:gd name="connsiteY40" fmla="*/ 1072885 h 1645815"/>
              <a:gd name="connsiteX41" fmla="*/ 8390225 w 12192000"/>
              <a:gd name="connsiteY41" fmla="*/ 1112571 h 1645815"/>
              <a:gd name="connsiteX42" fmla="*/ 8321713 w 12192000"/>
              <a:gd name="connsiteY42" fmla="*/ 1138168 h 1645815"/>
              <a:gd name="connsiteX43" fmla="*/ 8287351 w 12192000"/>
              <a:gd name="connsiteY43" fmla="*/ 1146114 h 1645815"/>
              <a:gd name="connsiteX44" fmla="*/ 8281587 w 12192000"/>
              <a:gd name="connsiteY44" fmla="*/ 1147922 h 1645815"/>
              <a:gd name="connsiteX45" fmla="*/ 8242632 w 12192000"/>
              <a:gd name="connsiteY45" fmla="*/ 1163471 h 1645815"/>
              <a:gd name="connsiteX46" fmla="*/ 8185925 w 12192000"/>
              <a:gd name="connsiteY46" fmla="*/ 1191382 h 1645815"/>
              <a:gd name="connsiteX47" fmla="*/ 8129297 w 12192000"/>
              <a:gd name="connsiteY47" fmla="*/ 1228963 h 1645815"/>
              <a:gd name="connsiteX48" fmla="*/ 8095915 w 12192000"/>
              <a:gd name="connsiteY48" fmla="*/ 1247986 h 1645815"/>
              <a:gd name="connsiteX49" fmla="*/ 8073433 w 12192000"/>
              <a:gd name="connsiteY49" fmla="*/ 1264099 h 1645815"/>
              <a:gd name="connsiteX50" fmla="*/ 8060231 w 12192000"/>
              <a:gd name="connsiteY50" fmla="*/ 1272050 h 1645815"/>
              <a:gd name="connsiteX51" fmla="*/ 8031945 w 12192000"/>
              <a:gd name="connsiteY51" fmla="*/ 1275797 h 1645815"/>
              <a:gd name="connsiteX52" fmla="*/ 7976940 w 12192000"/>
              <a:gd name="connsiteY52" fmla="*/ 1283210 h 1645815"/>
              <a:gd name="connsiteX53" fmla="*/ 7830267 w 12192000"/>
              <a:gd name="connsiteY53" fmla="*/ 1330257 h 1645815"/>
              <a:gd name="connsiteX54" fmla="*/ 7773647 w 12192000"/>
              <a:gd name="connsiteY54" fmla="*/ 1335473 h 1645815"/>
              <a:gd name="connsiteX55" fmla="*/ 7690734 w 12192000"/>
              <a:gd name="connsiteY55" fmla="*/ 1370252 h 1645815"/>
              <a:gd name="connsiteX56" fmla="*/ 7608724 w 12192000"/>
              <a:gd name="connsiteY56" fmla="*/ 1398433 h 1645815"/>
              <a:gd name="connsiteX57" fmla="*/ 7608301 w 12192000"/>
              <a:gd name="connsiteY57" fmla="*/ 1400083 h 1645815"/>
              <a:gd name="connsiteX58" fmla="*/ 7336757 w 12192000"/>
              <a:gd name="connsiteY58" fmla="*/ 1408043 h 1645815"/>
              <a:gd name="connsiteX59" fmla="*/ 7293466 w 12192000"/>
              <a:gd name="connsiteY59" fmla="*/ 1394514 h 1645815"/>
              <a:gd name="connsiteX60" fmla="*/ 7172156 w 12192000"/>
              <a:gd name="connsiteY60" fmla="*/ 1408475 h 1645815"/>
              <a:gd name="connsiteX61" fmla="*/ 6883900 w 12192000"/>
              <a:gd name="connsiteY61" fmla="*/ 1420764 h 1645815"/>
              <a:gd name="connsiteX62" fmla="*/ 6829325 w 12192000"/>
              <a:gd name="connsiteY62" fmla="*/ 1432580 h 1645815"/>
              <a:gd name="connsiteX63" fmla="*/ 6720915 w 12192000"/>
              <a:gd name="connsiteY63" fmla="*/ 1468979 h 1645815"/>
              <a:gd name="connsiteX64" fmla="*/ 6491101 w 12192000"/>
              <a:gd name="connsiteY64" fmla="*/ 1507080 h 1645815"/>
              <a:gd name="connsiteX65" fmla="*/ 6407668 w 12192000"/>
              <a:gd name="connsiteY65" fmla="*/ 1521932 h 1645815"/>
              <a:gd name="connsiteX66" fmla="*/ 6189196 w 12192000"/>
              <a:gd name="connsiteY66" fmla="*/ 1548143 h 1645815"/>
              <a:gd name="connsiteX67" fmla="*/ 6135259 w 12192000"/>
              <a:gd name="connsiteY67" fmla="*/ 1562724 h 1645815"/>
              <a:gd name="connsiteX68" fmla="*/ 5968587 w 12192000"/>
              <a:gd name="connsiteY68" fmla="*/ 1589485 h 1645815"/>
              <a:gd name="connsiteX69" fmla="*/ 5844542 w 12192000"/>
              <a:gd name="connsiteY69" fmla="*/ 1627440 h 1645815"/>
              <a:gd name="connsiteX70" fmla="*/ 5627621 w 12192000"/>
              <a:gd name="connsiteY70" fmla="*/ 1645815 h 1645815"/>
              <a:gd name="connsiteX71" fmla="*/ 5444195 w 12192000"/>
              <a:gd name="connsiteY71" fmla="*/ 1644475 h 1645815"/>
              <a:gd name="connsiteX72" fmla="*/ 5214702 w 12192000"/>
              <a:gd name="connsiteY72" fmla="*/ 1606664 h 1645815"/>
              <a:gd name="connsiteX73" fmla="*/ 5095057 w 12192000"/>
              <a:gd name="connsiteY73" fmla="*/ 1619132 h 1645815"/>
              <a:gd name="connsiteX74" fmla="*/ 5051700 w 12192000"/>
              <a:gd name="connsiteY74" fmla="*/ 1625807 h 1645815"/>
              <a:gd name="connsiteX75" fmla="*/ 5006431 w 12192000"/>
              <a:gd name="connsiteY75" fmla="*/ 1637868 h 1645815"/>
              <a:gd name="connsiteX76" fmla="*/ 4667665 w 12192000"/>
              <a:gd name="connsiteY76" fmla="*/ 1608312 h 1645815"/>
              <a:gd name="connsiteX77" fmla="*/ 4345322 w 12192000"/>
              <a:gd name="connsiteY77" fmla="*/ 1546967 h 1645815"/>
              <a:gd name="connsiteX78" fmla="*/ 4124630 w 12192000"/>
              <a:gd name="connsiteY78" fmla="*/ 1509247 h 1645815"/>
              <a:gd name="connsiteX79" fmla="*/ 3852287 w 12192000"/>
              <a:gd name="connsiteY79" fmla="*/ 1472605 h 1645815"/>
              <a:gd name="connsiteX80" fmla="*/ 3693336 w 12192000"/>
              <a:gd name="connsiteY80" fmla="*/ 1433930 h 1645815"/>
              <a:gd name="connsiteX81" fmla="*/ 3481618 w 12192000"/>
              <a:gd name="connsiteY81" fmla="*/ 1418392 h 1645815"/>
              <a:gd name="connsiteX82" fmla="*/ 3439508 w 12192000"/>
              <a:gd name="connsiteY82" fmla="*/ 1405277 h 1645815"/>
              <a:gd name="connsiteX83" fmla="*/ 3415241 w 12192000"/>
              <a:gd name="connsiteY83" fmla="*/ 1399311 h 1645815"/>
              <a:gd name="connsiteX84" fmla="*/ 3155540 w 12192000"/>
              <a:gd name="connsiteY84" fmla="*/ 1380683 h 1645815"/>
              <a:gd name="connsiteX85" fmla="*/ 3029874 w 12192000"/>
              <a:gd name="connsiteY85" fmla="*/ 1391306 h 1645815"/>
              <a:gd name="connsiteX86" fmla="*/ 2985743 w 12192000"/>
              <a:gd name="connsiteY86" fmla="*/ 1384080 h 1645815"/>
              <a:gd name="connsiteX87" fmla="*/ 2865083 w 12192000"/>
              <a:gd name="connsiteY87" fmla="*/ 1376442 h 1645815"/>
              <a:gd name="connsiteX88" fmla="*/ 2719966 w 12192000"/>
              <a:gd name="connsiteY88" fmla="*/ 1380990 h 1645815"/>
              <a:gd name="connsiteX89" fmla="*/ 2203529 w 12192000"/>
              <a:gd name="connsiteY89" fmla="*/ 1292265 h 1645815"/>
              <a:gd name="connsiteX90" fmla="*/ 1978674 w 12192000"/>
              <a:gd name="connsiteY90" fmla="*/ 1214731 h 1645815"/>
              <a:gd name="connsiteX91" fmla="*/ 1962908 w 12192000"/>
              <a:gd name="connsiteY91" fmla="*/ 1201827 h 1645815"/>
              <a:gd name="connsiteX92" fmla="*/ 1959156 w 12192000"/>
              <a:gd name="connsiteY92" fmla="*/ 1202129 h 1645815"/>
              <a:gd name="connsiteX93" fmla="*/ 1891938 w 12192000"/>
              <a:gd name="connsiteY93" fmla="*/ 1161055 h 1645815"/>
              <a:gd name="connsiteX94" fmla="*/ 1852509 w 12192000"/>
              <a:gd name="connsiteY94" fmla="*/ 1154346 h 1645815"/>
              <a:gd name="connsiteX95" fmla="*/ 1818613 w 12192000"/>
              <a:gd name="connsiteY95" fmla="*/ 1138643 h 1645815"/>
              <a:gd name="connsiteX96" fmla="*/ 1636817 w 12192000"/>
              <a:gd name="connsiteY96" fmla="*/ 1116474 h 1645815"/>
              <a:gd name="connsiteX97" fmla="*/ 1625419 w 12192000"/>
              <a:gd name="connsiteY97" fmla="*/ 1112885 h 1645815"/>
              <a:gd name="connsiteX98" fmla="*/ 1618725 w 12192000"/>
              <a:gd name="connsiteY98" fmla="*/ 1108950 h 1645815"/>
              <a:gd name="connsiteX99" fmla="*/ 1598921 w 12192000"/>
              <a:gd name="connsiteY99" fmla="*/ 1101199 h 1645815"/>
              <a:gd name="connsiteX100" fmla="*/ 1500450 w 12192000"/>
              <a:gd name="connsiteY100" fmla="*/ 1120653 h 1645815"/>
              <a:gd name="connsiteX101" fmla="*/ 1345077 w 12192000"/>
              <a:gd name="connsiteY101" fmla="*/ 1109417 h 1645815"/>
              <a:gd name="connsiteX102" fmla="*/ 1283085 w 12192000"/>
              <a:gd name="connsiteY102" fmla="*/ 1106662 h 1645815"/>
              <a:gd name="connsiteX103" fmla="*/ 1084053 w 12192000"/>
              <a:gd name="connsiteY103" fmla="*/ 1110194 h 1645815"/>
              <a:gd name="connsiteX104" fmla="*/ 974646 w 12192000"/>
              <a:gd name="connsiteY104" fmla="*/ 1089467 h 1645815"/>
              <a:gd name="connsiteX105" fmla="*/ 931744 w 12192000"/>
              <a:gd name="connsiteY105" fmla="*/ 1080949 h 1645815"/>
              <a:gd name="connsiteX106" fmla="*/ 931348 w 12192000"/>
              <a:gd name="connsiteY106" fmla="*/ 1081263 h 1645815"/>
              <a:gd name="connsiteX107" fmla="*/ 864672 w 12192000"/>
              <a:gd name="connsiteY107" fmla="*/ 1076959 h 1645815"/>
              <a:gd name="connsiteX108" fmla="*/ 730177 w 12192000"/>
              <a:gd name="connsiteY108" fmla="*/ 1092487 h 1645815"/>
              <a:gd name="connsiteX109" fmla="*/ 728755 w 12192000"/>
              <a:gd name="connsiteY109" fmla="*/ 1093885 h 1645815"/>
              <a:gd name="connsiteX110" fmla="*/ 668180 w 12192000"/>
              <a:gd name="connsiteY110" fmla="*/ 1067090 h 1645815"/>
              <a:gd name="connsiteX111" fmla="*/ 462118 w 12192000"/>
              <a:gd name="connsiteY111" fmla="*/ 985843 h 1645815"/>
              <a:gd name="connsiteX112" fmla="*/ 126487 w 12192000"/>
              <a:gd name="connsiteY112" fmla="*/ 925939 h 1645815"/>
              <a:gd name="connsiteX113" fmla="*/ 45161 w 12192000"/>
              <a:gd name="connsiteY113" fmla="*/ 907542 h 1645815"/>
              <a:gd name="connsiteX114" fmla="*/ 0 w 12192000"/>
              <a:gd name="connsiteY114" fmla="*/ 908847 h 1645815"/>
              <a:gd name="connsiteX115" fmla="*/ 0 w 12192000"/>
              <a:gd name="connsiteY115" fmla="*/ 0 h 1645815"/>
              <a:gd name="connsiteX0" fmla="*/ 11615264 w 12192000"/>
              <a:gd name="connsiteY0" fmla="*/ 784465 h 1645815"/>
              <a:gd name="connsiteX1" fmla="*/ 11618331 w 12192000"/>
              <a:gd name="connsiteY1" fmla="*/ 784571 h 1645815"/>
              <a:gd name="connsiteX2" fmla="*/ 11627972 w 12192000"/>
              <a:gd name="connsiteY2" fmla="*/ 789882 h 1645815"/>
              <a:gd name="connsiteX3" fmla="*/ 11615264 w 12192000"/>
              <a:gd name="connsiteY3" fmla="*/ 784465 h 1645815"/>
              <a:gd name="connsiteX4" fmla="*/ 0 w 12192000"/>
              <a:gd name="connsiteY4" fmla="*/ 0 h 1645815"/>
              <a:gd name="connsiteX5" fmla="*/ 12192000 w 12192000"/>
              <a:gd name="connsiteY5" fmla="*/ 0 h 1645815"/>
              <a:gd name="connsiteX6" fmla="*/ 12192000 w 12192000"/>
              <a:gd name="connsiteY6" fmla="*/ 793446 h 1645815"/>
              <a:gd name="connsiteX7" fmla="*/ 12123325 w 12192000"/>
              <a:gd name="connsiteY7" fmla="*/ 801284 h 1645815"/>
              <a:gd name="connsiteX8" fmla="*/ 12075692 w 12192000"/>
              <a:gd name="connsiteY8" fmla="*/ 808070 h 1645815"/>
              <a:gd name="connsiteX9" fmla="*/ 11899736 w 12192000"/>
              <a:gd name="connsiteY9" fmla="*/ 824002 h 1645815"/>
              <a:gd name="connsiteX10" fmla="*/ 11635309 w 12192000"/>
              <a:gd name="connsiteY10" fmla="*/ 785156 h 1645815"/>
              <a:gd name="connsiteX11" fmla="*/ 11618331 w 12192000"/>
              <a:gd name="connsiteY11" fmla="*/ 784571 h 1645815"/>
              <a:gd name="connsiteX12" fmla="*/ 11610119 w 12192000"/>
              <a:gd name="connsiteY12" fmla="*/ 780048 h 1645815"/>
              <a:gd name="connsiteX13" fmla="*/ 11280131 w 12192000"/>
              <a:gd name="connsiteY13" fmla="*/ 800871 h 1645815"/>
              <a:gd name="connsiteX14" fmla="*/ 11103056 w 12192000"/>
              <a:gd name="connsiteY14" fmla="*/ 807160 h 1645815"/>
              <a:gd name="connsiteX15" fmla="*/ 11037457 w 12192000"/>
              <a:gd name="connsiteY15" fmla="*/ 800742 h 1645815"/>
              <a:gd name="connsiteX16" fmla="*/ 10983141 w 12192000"/>
              <a:gd name="connsiteY16" fmla="*/ 807385 h 1645815"/>
              <a:gd name="connsiteX17" fmla="*/ 10664973 w 12192000"/>
              <a:gd name="connsiteY17" fmla="*/ 794235 h 1645815"/>
              <a:gd name="connsiteX18" fmla="*/ 10551461 w 12192000"/>
              <a:gd name="connsiteY18" fmla="*/ 777690 h 1645815"/>
              <a:gd name="connsiteX19" fmla="*/ 10399465 w 12192000"/>
              <a:gd name="connsiteY19" fmla="*/ 781183 h 1645815"/>
              <a:gd name="connsiteX20" fmla="*/ 10390693 w 12192000"/>
              <a:gd name="connsiteY20" fmla="*/ 771564 h 1645815"/>
              <a:gd name="connsiteX21" fmla="*/ 10345071 w 12192000"/>
              <a:gd name="connsiteY21" fmla="*/ 760065 h 1645815"/>
              <a:gd name="connsiteX22" fmla="*/ 10324263 w 12192000"/>
              <a:gd name="connsiteY22" fmla="*/ 753339 h 1645815"/>
              <a:gd name="connsiteX23" fmla="*/ 10061908 w 12192000"/>
              <a:gd name="connsiteY23" fmla="*/ 805817 h 1645815"/>
              <a:gd name="connsiteX24" fmla="*/ 9958678 w 12192000"/>
              <a:gd name="connsiteY24" fmla="*/ 829845 h 1645815"/>
              <a:gd name="connsiteX25" fmla="*/ 9856365 w 12192000"/>
              <a:gd name="connsiteY25" fmla="*/ 850313 h 1645815"/>
              <a:gd name="connsiteX26" fmla="*/ 9819276 w 12192000"/>
              <a:gd name="connsiteY26" fmla="*/ 856110 h 1645815"/>
              <a:gd name="connsiteX27" fmla="*/ 9721992 w 12192000"/>
              <a:gd name="connsiteY27" fmla="*/ 885735 h 1645815"/>
              <a:gd name="connsiteX28" fmla="*/ 9684315 w 12192000"/>
              <a:gd name="connsiteY28" fmla="*/ 894717 h 1645815"/>
              <a:gd name="connsiteX29" fmla="*/ 9676224 w 12192000"/>
              <a:gd name="connsiteY29" fmla="*/ 895886 h 1645815"/>
              <a:gd name="connsiteX30" fmla="*/ 9637502 w 12192000"/>
              <a:gd name="connsiteY30" fmla="*/ 896980 h 1645815"/>
              <a:gd name="connsiteX31" fmla="*/ 9537371 w 12192000"/>
              <a:gd name="connsiteY31" fmla="*/ 943897 h 1645815"/>
              <a:gd name="connsiteX32" fmla="*/ 9413816 w 12192000"/>
              <a:gd name="connsiteY32" fmla="*/ 951681 h 1645815"/>
              <a:gd name="connsiteX33" fmla="*/ 9267352 w 12192000"/>
              <a:gd name="connsiteY33" fmla="*/ 969343 h 1645815"/>
              <a:gd name="connsiteX34" fmla="*/ 9042533 w 12192000"/>
              <a:gd name="connsiteY34" fmla="*/ 974695 h 1645815"/>
              <a:gd name="connsiteX35" fmla="*/ 8952499 w 12192000"/>
              <a:gd name="connsiteY35" fmla="*/ 1010234 h 1645815"/>
              <a:gd name="connsiteX36" fmla="*/ 8808112 w 12192000"/>
              <a:gd name="connsiteY36" fmla="*/ 1025348 h 1645815"/>
              <a:gd name="connsiteX37" fmla="*/ 8683968 w 12192000"/>
              <a:gd name="connsiteY37" fmla="*/ 1048457 h 1645815"/>
              <a:gd name="connsiteX38" fmla="*/ 8670446 w 12192000"/>
              <a:gd name="connsiteY38" fmla="*/ 1051858 h 1645815"/>
              <a:gd name="connsiteX39" fmla="*/ 8621662 w 12192000"/>
              <a:gd name="connsiteY39" fmla="*/ 1072885 h 1645815"/>
              <a:gd name="connsiteX40" fmla="*/ 8390225 w 12192000"/>
              <a:gd name="connsiteY40" fmla="*/ 1112571 h 1645815"/>
              <a:gd name="connsiteX41" fmla="*/ 8321713 w 12192000"/>
              <a:gd name="connsiteY41" fmla="*/ 1138168 h 1645815"/>
              <a:gd name="connsiteX42" fmla="*/ 8287351 w 12192000"/>
              <a:gd name="connsiteY42" fmla="*/ 1146114 h 1645815"/>
              <a:gd name="connsiteX43" fmla="*/ 8281587 w 12192000"/>
              <a:gd name="connsiteY43" fmla="*/ 1147922 h 1645815"/>
              <a:gd name="connsiteX44" fmla="*/ 8242632 w 12192000"/>
              <a:gd name="connsiteY44" fmla="*/ 1163471 h 1645815"/>
              <a:gd name="connsiteX45" fmla="*/ 8185925 w 12192000"/>
              <a:gd name="connsiteY45" fmla="*/ 1191382 h 1645815"/>
              <a:gd name="connsiteX46" fmla="*/ 8129297 w 12192000"/>
              <a:gd name="connsiteY46" fmla="*/ 1228963 h 1645815"/>
              <a:gd name="connsiteX47" fmla="*/ 8095915 w 12192000"/>
              <a:gd name="connsiteY47" fmla="*/ 1247986 h 1645815"/>
              <a:gd name="connsiteX48" fmla="*/ 8073433 w 12192000"/>
              <a:gd name="connsiteY48" fmla="*/ 1264099 h 1645815"/>
              <a:gd name="connsiteX49" fmla="*/ 8060231 w 12192000"/>
              <a:gd name="connsiteY49" fmla="*/ 1272050 h 1645815"/>
              <a:gd name="connsiteX50" fmla="*/ 8031945 w 12192000"/>
              <a:gd name="connsiteY50" fmla="*/ 1275797 h 1645815"/>
              <a:gd name="connsiteX51" fmla="*/ 7976940 w 12192000"/>
              <a:gd name="connsiteY51" fmla="*/ 1283210 h 1645815"/>
              <a:gd name="connsiteX52" fmla="*/ 7830267 w 12192000"/>
              <a:gd name="connsiteY52" fmla="*/ 1330257 h 1645815"/>
              <a:gd name="connsiteX53" fmla="*/ 7773647 w 12192000"/>
              <a:gd name="connsiteY53" fmla="*/ 1335473 h 1645815"/>
              <a:gd name="connsiteX54" fmla="*/ 7690734 w 12192000"/>
              <a:gd name="connsiteY54" fmla="*/ 1370252 h 1645815"/>
              <a:gd name="connsiteX55" fmla="*/ 7608724 w 12192000"/>
              <a:gd name="connsiteY55" fmla="*/ 1398433 h 1645815"/>
              <a:gd name="connsiteX56" fmla="*/ 7608301 w 12192000"/>
              <a:gd name="connsiteY56" fmla="*/ 1400083 h 1645815"/>
              <a:gd name="connsiteX57" fmla="*/ 7336757 w 12192000"/>
              <a:gd name="connsiteY57" fmla="*/ 1408043 h 1645815"/>
              <a:gd name="connsiteX58" fmla="*/ 7293466 w 12192000"/>
              <a:gd name="connsiteY58" fmla="*/ 1394514 h 1645815"/>
              <a:gd name="connsiteX59" fmla="*/ 7172156 w 12192000"/>
              <a:gd name="connsiteY59" fmla="*/ 1408475 h 1645815"/>
              <a:gd name="connsiteX60" fmla="*/ 6883900 w 12192000"/>
              <a:gd name="connsiteY60" fmla="*/ 1420764 h 1645815"/>
              <a:gd name="connsiteX61" fmla="*/ 6829325 w 12192000"/>
              <a:gd name="connsiteY61" fmla="*/ 1432580 h 1645815"/>
              <a:gd name="connsiteX62" fmla="*/ 6720915 w 12192000"/>
              <a:gd name="connsiteY62" fmla="*/ 1468979 h 1645815"/>
              <a:gd name="connsiteX63" fmla="*/ 6491101 w 12192000"/>
              <a:gd name="connsiteY63" fmla="*/ 1507080 h 1645815"/>
              <a:gd name="connsiteX64" fmla="*/ 6407668 w 12192000"/>
              <a:gd name="connsiteY64" fmla="*/ 1521932 h 1645815"/>
              <a:gd name="connsiteX65" fmla="*/ 6189196 w 12192000"/>
              <a:gd name="connsiteY65" fmla="*/ 1548143 h 1645815"/>
              <a:gd name="connsiteX66" fmla="*/ 6135259 w 12192000"/>
              <a:gd name="connsiteY66" fmla="*/ 1562724 h 1645815"/>
              <a:gd name="connsiteX67" fmla="*/ 5968587 w 12192000"/>
              <a:gd name="connsiteY67" fmla="*/ 1589485 h 1645815"/>
              <a:gd name="connsiteX68" fmla="*/ 5844542 w 12192000"/>
              <a:gd name="connsiteY68" fmla="*/ 1627440 h 1645815"/>
              <a:gd name="connsiteX69" fmla="*/ 5627621 w 12192000"/>
              <a:gd name="connsiteY69" fmla="*/ 1645815 h 1645815"/>
              <a:gd name="connsiteX70" fmla="*/ 5444195 w 12192000"/>
              <a:gd name="connsiteY70" fmla="*/ 1644475 h 1645815"/>
              <a:gd name="connsiteX71" fmla="*/ 5214702 w 12192000"/>
              <a:gd name="connsiteY71" fmla="*/ 1606664 h 1645815"/>
              <a:gd name="connsiteX72" fmla="*/ 5095057 w 12192000"/>
              <a:gd name="connsiteY72" fmla="*/ 1619132 h 1645815"/>
              <a:gd name="connsiteX73" fmla="*/ 5051700 w 12192000"/>
              <a:gd name="connsiteY73" fmla="*/ 1625807 h 1645815"/>
              <a:gd name="connsiteX74" fmla="*/ 5006431 w 12192000"/>
              <a:gd name="connsiteY74" fmla="*/ 1637868 h 1645815"/>
              <a:gd name="connsiteX75" fmla="*/ 4667665 w 12192000"/>
              <a:gd name="connsiteY75" fmla="*/ 1608312 h 1645815"/>
              <a:gd name="connsiteX76" fmla="*/ 4345322 w 12192000"/>
              <a:gd name="connsiteY76" fmla="*/ 1546967 h 1645815"/>
              <a:gd name="connsiteX77" fmla="*/ 4124630 w 12192000"/>
              <a:gd name="connsiteY77" fmla="*/ 1509247 h 1645815"/>
              <a:gd name="connsiteX78" fmla="*/ 3852287 w 12192000"/>
              <a:gd name="connsiteY78" fmla="*/ 1472605 h 1645815"/>
              <a:gd name="connsiteX79" fmla="*/ 3693336 w 12192000"/>
              <a:gd name="connsiteY79" fmla="*/ 1433930 h 1645815"/>
              <a:gd name="connsiteX80" fmla="*/ 3481618 w 12192000"/>
              <a:gd name="connsiteY80" fmla="*/ 1418392 h 1645815"/>
              <a:gd name="connsiteX81" fmla="*/ 3439508 w 12192000"/>
              <a:gd name="connsiteY81" fmla="*/ 1405277 h 1645815"/>
              <a:gd name="connsiteX82" fmla="*/ 3415241 w 12192000"/>
              <a:gd name="connsiteY82" fmla="*/ 1399311 h 1645815"/>
              <a:gd name="connsiteX83" fmla="*/ 3155540 w 12192000"/>
              <a:gd name="connsiteY83" fmla="*/ 1380683 h 1645815"/>
              <a:gd name="connsiteX84" fmla="*/ 3029874 w 12192000"/>
              <a:gd name="connsiteY84" fmla="*/ 1391306 h 1645815"/>
              <a:gd name="connsiteX85" fmla="*/ 2985743 w 12192000"/>
              <a:gd name="connsiteY85" fmla="*/ 1384080 h 1645815"/>
              <a:gd name="connsiteX86" fmla="*/ 2865083 w 12192000"/>
              <a:gd name="connsiteY86" fmla="*/ 1376442 h 1645815"/>
              <a:gd name="connsiteX87" fmla="*/ 2719966 w 12192000"/>
              <a:gd name="connsiteY87" fmla="*/ 1380990 h 1645815"/>
              <a:gd name="connsiteX88" fmla="*/ 2203529 w 12192000"/>
              <a:gd name="connsiteY88" fmla="*/ 1292265 h 1645815"/>
              <a:gd name="connsiteX89" fmla="*/ 1978674 w 12192000"/>
              <a:gd name="connsiteY89" fmla="*/ 1214731 h 1645815"/>
              <a:gd name="connsiteX90" fmla="*/ 1962908 w 12192000"/>
              <a:gd name="connsiteY90" fmla="*/ 1201827 h 1645815"/>
              <a:gd name="connsiteX91" fmla="*/ 1959156 w 12192000"/>
              <a:gd name="connsiteY91" fmla="*/ 1202129 h 1645815"/>
              <a:gd name="connsiteX92" fmla="*/ 1891938 w 12192000"/>
              <a:gd name="connsiteY92" fmla="*/ 1161055 h 1645815"/>
              <a:gd name="connsiteX93" fmla="*/ 1852509 w 12192000"/>
              <a:gd name="connsiteY93" fmla="*/ 1154346 h 1645815"/>
              <a:gd name="connsiteX94" fmla="*/ 1818613 w 12192000"/>
              <a:gd name="connsiteY94" fmla="*/ 1138643 h 1645815"/>
              <a:gd name="connsiteX95" fmla="*/ 1636817 w 12192000"/>
              <a:gd name="connsiteY95" fmla="*/ 1116474 h 1645815"/>
              <a:gd name="connsiteX96" fmla="*/ 1625419 w 12192000"/>
              <a:gd name="connsiteY96" fmla="*/ 1112885 h 1645815"/>
              <a:gd name="connsiteX97" fmla="*/ 1618725 w 12192000"/>
              <a:gd name="connsiteY97" fmla="*/ 1108950 h 1645815"/>
              <a:gd name="connsiteX98" fmla="*/ 1598921 w 12192000"/>
              <a:gd name="connsiteY98" fmla="*/ 1101199 h 1645815"/>
              <a:gd name="connsiteX99" fmla="*/ 1500450 w 12192000"/>
              <a:gd name="connsiteY99" fmla="*/ 1120653 h 1645815"/>
              <a:gd name="connsiteX100" fmla="*/ 1345077 w 12192000"/>
              <a:gd name="connsiteY100" fmla="*/ 1109417 h 1645815"/>
              <a:gd name="connsiteX101" fmla="*/ 1283085 w 12192000"/>
              <a:gd name="connsiteY101" fmla="*/ 1106662 h 1645815"/>
              <a:gd name="connsiteX102" fmla="*/ 1084053 w 12192000"/>
              <a:gd name="connsiteY102" fmla="*/ 1110194 h 1645815"/>
              <a:gd name="connsiteX103" fmla="*/ 974646 w 12192000"/>
              <a:gd name="connsiteY103" fmla="*/ 1089467 h 1645815"/>
              <a:gd name="connsiteX104" fmla="*/ 931744 w 12192000"/>
              <a:gd name="connsiteY104" fmla="*/ 1080949 h 1645815"/>
              <a:gd name="connsiteX105" fmla="*/ 931348 w 12192000"/>
              <a:gd name="connsiteY105" fmla="*/ 1081263 h 1645815"/>
              <a:gd name="connsiteX106" fmla="*/ 864672 w 12192000"/>
              <a:gd name="connsiteY106" fmla="*/ 1076959 h 1645815"/>
              <a:gd name="connsiteX107" fmla="*/ 730177 w 12192000"/>
              <a:gd name="connsiteY107" fmla="*/ 1092487 h 1645815"/>
              <a:gd name="connsiteX108" fmla="*/ 728755 w 12192000"/>
              <a:gd name="connsiteY108" fmla="*/ 1093885 h 1645815"/>
              <a:gd name="connsiteX109" fmla="*/ 668180 w 12192000"/>
              <a:gd name="connsiteY109" fmla="*/ 1067090 h 1645815"/>
              <a:gd name="connsiteX110" fmla="*/ 462118 w 12192000"/>
              <a:gd name="connsiteY110" fmla="*/ 985843 h 1645815"/>
              <a:gd name="connsiteX111" fmla="*/ 126487 w 12192000"/>
              <a:gd name="connsiteY111" fmla="*/ 925939 h 1645815"/>
              <a:gd name="connsiteX112" fmla="*/ 45161 w 12192000"/>
              <a:gd name="connsiteY112" fmla="*/ 907542 h 1645815"/>
              <a:gd name="connsiteX113" fmla="*/ 0 w 12192000"/>
              <a:gd name="connsiteY113" fmla="*/ 908847 h 1645815"/>
              <a:gd name="connsiteX114" fmla="*/ 0 w 12192000"/>
              <a:gd name="connsiteY114" fmla="*/ 0 h 1645815"/>
              <a:gd name="connsiteX0" fmla="*/ 11615264 w 12192000"/>
              <a:gd name="connsiteY0" fmla="*/ 784465 h 1645815"/>
              <a:gd name="connsiteX1" fmla="*/ 11618331 w 12192000"/>
              <a:gd name="connsiteY1" fmla="*/ 784571 h 1645815"/>
              <a:gd name="connsiteX2" fmla="*/ 11627972 w 12192000"/>
              <a:gd name="connsiteY2" fmla="*/ 789882 h 1645815"/>
              <a:gd name="connsiteX3" fmla="*/ 11615264 w 12192000"/>
              <a:gd name="connsiteY3" fmla="*/ 784465 h 1645815"/>
              <a:gd name="connsiteX4" fmla="*/ 0 w 12192000"/>
              <a:gd name="connsiteY4" fmla="*/ 0 h 1645815"/>
              <a:gd name="connsiteX5" fmla="*/ 12192000 w 12192000"/>
              <a:gd name="connsiteY5" fmla="*/ 0 h 1645815"/>
              <a:gd name="connsiteX6" fmla="*/ 12192000 w 12192000"/>
              <a:gd name="connsiteY6" fmla="*/ 793446 h 1645815"/>
              <a:gd name="connsiteX7" fmla="*/ 12123325 w 12192000"/>
              <a:gd name="connsiteY7" fmla="*/ 801284 h 1645815"/>
              <a:gd name="connsiteX8" fmla="*/ 12075692 w 12192000"/>
              <a:gd name="connsiteY8" fmla="*/ 808070 h 1645815"/>
              <a:gd name="connsiteX9" fmla="*/ 11899736 w 12192000"/>
              <a:gd name="connsiteY9" fmla="*/ 824002 h 1645815"/>
              <a:gd name="connsiteX10" fmla="*/ 11635309 w 12192000"/>
              <a:gd name="connsiteY10" fmla="*/ 785156 h 1645815"/>
              <a:gd name="connsiteX11" fmla="*/ 11618331 w 12192000"/>
              <a:gd name="connsiteY11" fmla="*/ 784571 h 1645815"/>
              <a:gd name="connsiteX12" fmla="*/ 11280131 w 12192000"/>
              <a:gd name="connsiteY12" fmla="*/ 800871 h 1645815"/>
              <a:gd name="connsiteX13" fmla="*/ 11103056 w 12192000"/>
              <a:gd name="connsiteY13" fmla="*/ 807160 h 1645815"/>
              <a:gd name="connsiteX14" fmla="*/ 11037457 w 12192000"/>
              <a:gd name="connsiteY14" fmla="*/ 800742 h 1645815"/>
              <a:gd name="connsiteX15" fmla="*/ 10983141 w 12192000"/>
              <a:gd name="connsiteY15" fmla="*/ 807385 h 1645815"/>
              <a:gd name="connsiteX16" fmla="*/ 10664973 w 12192000"/>
              <a:gd name="connsiteY16" fmla="*/ 794235 h 1645815"/>
              <a:gd name="connsiteX17" fmla="*/ 10551461 w 12192000"/>
              <a:gd name="connsiteY17" fmla="*/ 777690 h 1645815"/>
              <a:gd name="connsiteX18" fmla="*/ 10399465 w 12192000"/>
              <a:gd name="connsiteY18" fmla="*/ 781183 h 1645815"/>
              <a:gd name="connsiteX19" fmla="*/ 10390693 w 12192000"/>
              <a:gd name="connsiteY19" fmla="*/ 771564 h 1645815"/>
              <a:gd name="connsiteX20" fmla="*/ 10345071 w 12192000"/>
              <a:gd name="connsiteY20" fmla="*/ 760065 h 1645815"/>
              <a:gd name="connsiteX21" fmla="*/ 10324263 w 12192000"/>
              <a:gd name="connsiteY21" fmla="*/ 753339 h 1645815"/>
              <a:gd name="connsiteX22" fmla="*/ 10061908 w 12192000"/>
              <a:gd name="connsiteY22" fmla="*/ 805817 h 1645815"/>
              <a:gd name="connsiteX23" fmla="*/ 9958678 w 12192000"/>
              <a:gd name="connsiteY23" fmla="*/ 829845 h 1645815"/>
              <a:gd name="connsiteX24" fmla="*/ 9856365 w 12192000"/>
              <a:gd name="connsiteY24" fmla="*/ 850313 h 1645815"/>
              <a:gd name="connsiteX25" fmla="*/ 9819276 w 12192000"/>
              <a:gd name="connsiteY25" fmla="*/ 856110 h 1645815"/>
              <a:gd name="connsiteX26" fmla="*/ 9721992 w 12192000"/>
              <a:gd name="connsiteY26" fmla="*/ 885735 h 1645815"/>
              <a:gd name="connsiteX27" fmla="*/ 9684315 w 12192000"/>
              <a:gd name="connsiteY27" fmla="*/ 894717 h 1645815"/>
              <a:gd name="connsiteX28" fmla="*/ 9676224 w 12192000"/>
              <a:gd name="connsiteY28" fmla="*/ 895886 h 1645815"/>
              <a:gd name="connsiteX29" fmla="*/ 9637502 w 12192000"/>
              <a:gd name="connsiteY29" fmla="*/ 896980 h 1645815"/>
              <a:gd name="connsiteX30" fmla="*/ 9537371 w 12192000"/>
              <a:gd name="connsiteY30" fmla="*/ 943897 h 1645815"/>
              <a:gd name="connsiteX31" fmla="*/ 9413816 w 12192000"/>
              <a:gd name="connsiteY31" fmla="*/ 951681 h 1645815"/>
              <a:gd name="connsiteX32" fmla="*/ 9267352 w 12192000"/>
              <a:gd name="connsiteY32" fmla="*/ 969343 h 1645815"/>
              <a:gd name="connsiteX33" fmla="*/ 9042533 w 12192000"/>
              <a:gd name="connsiteY33" fmla="*/ 974695 h 1645815"/>
              <a:gd name="connsiteX34" fmla="*/ 8952499 w 12192000"/>
              <a:gd name="connsiteY34" fmla="*/ 1010234 h 1645815"/>
              <a:gd name="connsiteX35" fmla="*/ 8808112 w 12192000"/>
              <a:gd name="connsiteY35" fmla="*/ 1025348 h 1645815"/>
              <a:gd name="connsiteX36" fmla="*/ 8683968 w 12192000"/>
              <a:gd name="connsiteY36" fmla="*/ 1048457 h 1645815"/>
              <a:gd name="connsiteX37" fmla="*/ 8670446 w 12192000"/>
              <a:gd name="connsiteY37" fmla="*/ 1051858 h 1645815"/>
              <a:gd name="connsiteX38" fmla="*/ 8621662 w 12192000"/>
              <a:gd name="connsiteY38" fmla="*/ 1072885 h 1645815"/>
              <a:gd name="connsiteX39" fmla="*/ 8390225 w 12192000"/>
              <a:gd name="connsiteY39" fmla="*/ 1112571 h 1645815"/>
              <a:gd name="connsiteX40" fmla="*/ 8321713 w 12192000"/>
              <a:gd name="connsiteY40" fmla="*/ 1138168 h 1645815"/>
              <a:gd name="connsiteX41" fmla="*/ 8287351 w 12192000"/>
              <a:gd name="connsiteY41" fmla="*/ 1146114 h 1645815"/>
              <a:gd name="connsiteX42" fmla="*/ 8281587 w 12192000"/>
              <a:gd name="connsiteY42" fmla="*/ 1147922 h 1645815"/>
              <a:gd name="connsiteX43" fmla="*/ 8242632 w 12192000"/>
              <a:gd name="connsiteY43" fmla="*/ 1163471 h 1645815"/>
              <a:gd name="connsiteX44" fmla="*/ 8185925 w 12192000"/>
              <a:gd name="connsiteY44" fmla="*/ 1191382 h 1645815"/>
              <a:gd name="connsiteX45" fmla="*/ 8129297 w 12192000"/>
              <a:gd name="connsiteY45" fmla="*/ 1228963 h 1645815"/>
              <a:gd name="connsiteX46" fmla="*/ 8095915 w 12192000"/>
              <a:gd name="connsiteY46" fmla="*/ 1247986 h 1645815"/>
              <a:gd name="connsiteX47" fmla="*/ 8073433 w 12192000"/>
              <a:gd name="connsiteY47" fmla="*/ 1264099 h 1645815"/>
              <a:gd name="connsiteX48" fmla="*/ 8060231 w 12192000"/>
              <a:gd name="connsiteY48" fmla="*/ 1272050 h 1645815"/>
              <a:gd name="connsiteX49" fmla="*/ 8031945 w 12192000"/>
              <a:gd name="connsiteY49" fmla="*/ 1275797 h 1645815"/>
              <a:gd name="connsiteX50" fmla="*/ 7976940 w 12192000"/>
              <a:gd name="connsiteY50" fmla="*/ 1283210 h 1645815"/>
              <a:gd name="connsiteX51" fmla="*/ 7830267 w 12192000"/>
              <a:gd name="connsiteY51" fmla="*/ 1330257 h 1645815"/>
              <a:gd name="connsiteX52" fmla="*/ 7773647 w 12192000"/>
              <a:gd name="connsiteY52" fmla="*/ 1335473 h 1645815"/>
              <a:gd name="connsiteX53" fmla="*/ 7690734 w 12192000"/>
              <a:gd name="connsiteY53" fmla="*/ 1370252 h 1645815"/>
              <a:gd name="connsiteX54" fmla="*/ 7608724 w 12192000"/>
              <a:gd name="connsiteY54" fmla="*/ 1398433 h 1645815"/>
              <a:gd name="connsiteX55" fmla="*/ 7608301 w 12192000"/>
              <a:gd name="connsiteY55" fmla="*/ 1400083 h 1645815"/>
              <a:gd name="connsiteX56" fmla="*/ 7336757 w 12192000"/>
              <a:gd name="connsiteY56" fmla="*/ 1408043 h 1645815"/>
              <a:gd name="connsiteX57" fmla="*/ 7293466 w 12192000"/>
              <a:gd name="connsiteY57" fmla="*/ 1394514 h 1645815"/>
              <a:gd name="connsiteX58" fmla="*/ 7172156 w 12192000"/>
              <a:gd name="connsiteY58" fmla="*/ 1408475 h 1645815"/>
              <a:gd name="connsiteX59" fmla="*/ 6883900 w 12192000"/>
              <a:gd name="connsiteY59" fmla="*/ 1420764 h 1645815"/>
              <a:gd name="connsiteX60" fmla="*/ 6829325 w 12192000"/>
              <a:gd name="connsiteY60" fmla="*/ 1432580 h 1645815"/>
              <a:gd name="connsiteX61" fmla="*/ 6720915 w 12192000"/>
              <a:gd name="connsiteY61" fmla="*/ 1468979 h 1645815"/>
              <a:gd name="connsiteX62" fmla="*/ 6491101 w 12192000"/>
              <a:gd name="connsiteY62" fmla="*/ 1507080 h 1645815"/>
              <a:gd name="connsiteX63" fmla="*/ 6407668 w 12192000"/>
              <a:gd name="connsiteY63" fmla="*/ 1521932 h 1645815"/>
              <a:gd name="connsiteX64" fmla="*/ 6189196 w 12192000"/>
              <a:gd name="connsiteY64" fmla="*/ 1548143 h 1645815"/>
              <a:gd name="connsiteX65" fmla="*/ 6135259 w 12192000"/>
              <a:gd name="connsiteY65" fmla="*/ 1562724 h 1645815"/>
              <a:gd name="connsiteX66" fmla="*/ 5968587 w 12192000"/>
              <a:gd name="connsiteY66" fmla="*/ 1589485 h 1645815"/>
              <a:gd name="connsiteX67" fmla="*/ 5844542 w 12192000"/>
              <a:gd name="connsiteY67" fmla="*/ 1627440 h 1645815"/>
              <a:gd name="connsiteX68" fmla="*/ 5627621 w 12192000"/>
              <a:gd name="connsiteY68" fmla="*/ 1645815 h 1645815"/>
              <a:gd name="connsiteX69" fmla="*/ 5444195 w 12192000"/>
              <a:gd name="connsiteY69" fmla="*/ 1644475 h 1645815"/>
              <a:gd name="connsiteX70" fmla="*/ 5214702 w 12192000"/>
              <a:gd name="connsiteY70" fmla="*/ 1606664 h 1645815"/>
              <a:gd name="connsiteX71" fmla="*/ 5095057 w 12192000"/>
              <a:gd name="connsiteY71" fmla="*/ 1619132 h 1645815"/>
              <a:gd name="connsiteX72" fmla="*/ 5051700 w 12192000"/>
              <a:gd name="connsiteY72" fmla="*/ 1625807 h 1645815"/>
              <a:gd name="connsiteX73" fmla="*/ 5006431 w 12192000"/>
              <a:gd name="connsiteY73" fmla="*/ 1637868 h 1645815"/>
              <a:gd name="connsiteX74" fmla="*/ 4667665 w 12192000"/>
              <a:gd name="connsiteY74" fmla="*/ 1608312 h 1645815"/>
              <a:gd name="connsiteX75" fmla="*/ 4345322 w 12192000"/>
              <a:gd name="connsiteY75" fmla="*/ 1546967 h 1645815"/>
              <a:gd name="connsiteX76" fmla="*/ 4124630 w 12192000"/>
              <a:gd name="connsiteY76" fmla="*/ 1509247 h 1645815"/>
              <a:gd name="connsiteX77" fmla="*/ 3852287 w 12192000"/>
              <a:gd name="connsiteY77" fmla="*/ 1472605 h 1645815"/>
              <a:gd name="connsiteX78" fmla="*/ 3693336 w 12192000"/>
              <a:gd name="connsiteY78" fmla="*/ 1433930 h 1645815"/>
              <a:gd name="connsiteX79" fmla="*/ 3481618 w 12192000"/>
              <a:gd name="connsiteY79" fmla="*/ 1418392 h 1645815"/>
              <a:gd name="connsiteX80" fmla="*/ 3439508 w 12192000"/>
              <a:gd name="connsiteY80" fmla="*/ 1405277 h 1645815"/>
              <a:gd name="connsiteX81" fmla="*/ 3415241 w 12192000"/>
              <a:gd name="connsiteY81" fmla="*/ 1399311 h 1645815"/>
              <a:gd name="connsiteX82" fmla="*/ 3155540 w 12192000"/>
              <a:gd name="connsiteY82" fmla="*/ 1380683 h 1645815"/>
              <a:gd name="connsiteX83" fmla="*/ 3029874 w 12192000"/>
              <a:gd name="connsiteY83" fmla="*/ 1391306 h 1645815"/>
              <a:gd name="connsiteX84" fmla="*/ 2985743 w 12192000"/>
              <a:gd name="connsiteY84" fmla="*/ 1384080 h 1645815"/>
              <a:gd name="connsiteX85" fmla="*/ 2865083 w 12192000"/>
              <a:gd name="connsiteY85" fmla="*/ 1376442 h 1645815"/>
              <a:gd name="connsiteX86" fmla="*/ 2719966 w 12192000"/>
              <a:gd name="connsiteY86" fmla="*/ 1380990 h 1645815"/>
              <a:gd name="connsiteX87" fmla="*/ 2203529 w 12192000"/>
              <a:gd name="connsiteY87" fmla="*/ 1292265 h 1645815"/>
              <a:gd name="connsiteX88" fmla="*/ 1978674 w 12192000"/>
              <a:gd name="connsiteY88" fmla="*/ 1214731 h 1645815"/>
              <a:gd name="connsiteX89" fmla="*/ 1962908 w 12192000"/>
              <a:gd name="connsiteY89" fmla="*/ 1201827 h 1645815"/>
              <a:gd name="connsiteX90" fmla="*/ 1959156 w 12192000"/>
              <a:gd name="connsiteY90" fmla="*/ 1202129 h 1645815"/>
              <a:gd name="connsiteX91" fmla="*/ 1891938 w 12192000"/>
              <a:gd name="connsiteY91" fmla="*/ 1161055 h 1645815"/>
              <a:gd name="connsiteX92" fmla="*/ 1852509 w 12192000"/>
              <a:gd name="connsiteY92" fmla="*/ 1154346 h 1645815"/>
              <a:gd name="connsiteX93" fmla="*/ 1818613 w 12192000"/>
              <a:gd name="connsiteY93" fmla="*/ 1138643 h 1645815"/>
              <a:gd name="connsiteX94" fmla="*/ 1636817 w 12192000"/>
              <a:gd name="connsiteY94" fmla="*/ 1116474 h 1645815"/>
              <a:gd name="connsiteX95" fmla="*/ 1625419 w 12192000"/>
              <a:gd name="connsiteY95" fmla="*/ 1112885 h 1645815"/>
              <a:gd name="connsiteX96" fmla="*/ 1618725 w 12192000"/>
              <a:gd name="connsiteY96" fmla="*/ 1108950 h 1645815"/>
              <a:gd name="connsiteX97" fmla="*/ 1598921 w 12192000"/>
              <a:gd name="connsiteY97" fmla="*/ 1101199 h 1645815"/>
              <a:gd name="connsiteX98" fmla="*/ 1500450 w 12192000"/>
              <a:gd name="connsiteY98" fmla="*/ 1120653 h 1645815"/>
              <a:gd name="connsiteX99" fmla="*/ 1345077 w 12192000"/>
              <a:gd name="connsiteY99" fmla="*/ 1109417 h 1645815"/>
              <a:gd name="connsiteX100" fmla="*/ 1283085 w 12192000"/>
              <a:gd name="connsiteY100" fmla="*/ 1106662 h 1645815"/>
              <a:gd name="connsiteX101" fmla="*/ 1084053 w 12192000"/>
              <a:gd name="connsiteY101" fmla="*/ 1110194 h 1645815"/>
              <a:gd name="connsiteX102" fmla="*/ 974646 w 12192000"/>
              <a:gd name="connsiteY102" fmla="*/ 1089467 h 1645815"/>
              <a:gd name="connsiteX103" fmla="*/ 931744 w 12192000"/>
              <a:gd name="connsiteY103" fmla="*/ 1080949 h 1645815"/>
              <a:gd name="connsiteX104" fmla="*/ 931348 w 12192000"/>
              <a:gd name="connsiteY104" fmla="*/ 1081263 h 1645815"/>
              <a:gd name="connsiteX105" fmla="*/ 864672 w 12192000"/>
              <a:gd name="connsiteY105" fmla="*/ 1076959 h 1645815"/>
              <a:gd name="connsiteX106" fmla="*/ 730177 w 12192000"/>
              <a:gd name="connsiteY106" fmla="*/ 1092487 h 1645815"/>
              <a:gd name="connsiteX107" fmla="*/ 728755 w 12192000"/>
              <a:gd name="connsiteY107" fmla="*/ 1093885 h 1645815"/>
              <a:gd name="connsiteX108" fmla="*/ 668180 w 12192000"/>
              <a:gd name="connsiteY108" fmla="*/ 1067090 h 1645815"/>
              <a:gd name="connsiteX109" fmla="*/ 462118 w 12192000"/>
              <a:gd name="connsiteY109" fmla="*/ 985843 h 1645815"/>
              <a:gd name="connsiteX110" fmla="*/ 126487 w 12192000"/>
              <a:gd name="connsiteY110" fmla="*/ 925939 h 1645815"/>
              <a:gd name="connsiteX111" fmla="*/ 45161 w 12192000"/>
              <a:gd name="connsiteY111" fmla="*/ 907542 h 1645815"/>
              <a:gd name="connsiteX112" fmla="*/ 0 w 12192000"/>
              <a:gd name="connsiteY112" fmla="*/ 908847 h 1645815"/>
              <a:gd name="connsiteX113" fmla="*/ 0 w 12192000"/>
              <a:gd name="connsiteY113" fmla="*/ 0 h 1645815"/>
              <a:gd name="connsiteX0" fmla="*/ 11615264 w 12192000"/>
              <a:gd name="connsiteY0" fmla="*/ 784465 h 1645815"/>
              <a:gd name="connsiteX1" fmla="*/ 11618331 w 12192000"/>
              <a:gd name="connsiteY1" fmla="*/ 784571 h 1645815"/>
              <a:gd name="connsiteX2" fmla="*/ 11627972 w 12192000"/>
              <a:gd name="connsiteY2" fmla="*/ 789882 h 1645815"/>
              <a:gd name="connsiteX3" fmla="*/ 11615264 w 12192000"/>
              <a:gd name="connsiteY3" fmla="*/ 784465 h 1645815"/>
              <a:gd name="connsiteX4" fmla="*/ 0 w 12192000"/>
              <a:gd name="connsiteY4" fmla="*/ 0 h 1645815"/>
              <a:gd name="connsiteX5" fmla="*/ 12192000 w 12192000"/>
              <a:gd name="connsiteY5" fmla="*/ 0 h 1645815"/>
              <a:gd name="connsiteX6" fmla="*/ 12192000 w 12192000"/>
              <a:gd name="connsiteY6" fmla="*/ 793446 h 1645815"/>
              <a:gd name="connsiteX7" fmla="*/ 12123325 w 12192000"/>
              <a:gd name="connsiteY7" fmla="*/ 801284 h 1645815"/>
              <a:gd name="connsiteX8" fmla="*/ 12075692 w 12192000"/>
              <a:gd name="connsiteY8" fmla="*/ 808070 h 1645815"/>
              <a:gd name="connsiteX9" fmla="*/ 11899736 w 12192000"/>
              <a:gd name="connsiteY9" fmla="*/ 824002 h 1645815"/>
              <a:gd name="connsiteX10" fmla="*/ 11635309 w 12192000"/>
              <a:gd name="connsiteY10" fmla="*/ 785156 h 1645815"/>
              <a:gd name="connsiteX11" fmla="*/ 11280131 w 12192000"/>
              <a:gd name="connsiteY11" fmla="*/ 800871 h 1645815"/>
              <a:gd name="connsiteX12" fmla="*/ 11103056 w 12192000"/>
              <a:gd name="connsiteY12" fmla="*/ 807160 h 1645815"/>
              <a:gd name="connsiteX13" fmla="*/ 11037457 w 12192000"/>
              <a:gd name="connsiteY13" fmla="*/ 800742 h 1645815"/>
              <a:gd name="connsiteX14" fmla="*/ 10983141 w 12192000"/>
              <a:gd name="connsiteY14" fmla="*/ 807385 h 1645815"/>
              <a:gd name="connsiteX15" fmla="*/ 10664973 w 12192000"/>
              <a:gd name="connsiteY15" fmla="*/ 794235 h 1645815"/>
              <a:gd name="connsiteX16" fmla="*/ 10551461 w 12192000"/>
              <a:gd name="connsiteY16" fmla="*/ 777690 h 1645815"/>
              <a:gd name="connsiteX17" fmla="*/ 10399465 w 12192000"/>
              <a:gd name="connsiteY17" fmla="*/ 781183 h 1645815"/>
              <a:gd name="connsiteX18" fmla="*/ 10390693 w 12192000"/>
              <a:gd name="connsiteY18" fmla="*/ 771564 h 1645815"/>
              <a:gd name="connsiteX19" fmla="*/ 10345071 w 12192000"/>
              <a:gd name="connsiteY19" fmla="*/ 760065 h 1645815"/>
              <a:gd name="connsiteX20" fmla="*/ 10324263 w 12192000"/>
              <a:gd name="connsiteY20" fmla="*/ 753339 h 1645815"/>
              <a:gd name="connsiteX21" fmla="*/ 10061908 w 12192000"/>
              <a:gd name="connsiteY21" fmla="*/ 805817 h 1645815"/>
              <a:gd name="connsiteX22" fmla="*/ 9958678 w 12192000"/>
              <a:gd name="connsiteY22" fmla="*/ 829845 h 1645815"/>
              <a:gd name="connsiteX23" fmla="*/ 9856365 w 12192000"/>
              <a:gd name="connsiteY23" fmla="*/ 850313 h 1645815"/>
              <a:gd name="connsiteX24" fmla="*/ 9819276 w 12192000"/>
              <a:gd name="connsiteY24" fmla="*/ 856110 h 1645815"/>
              <a:gd name="connsiteX25" fmla="*/ 9721992 w 12192000"/>
              <a:gd name="connsiteY25" fmla="*/ 885735 h 1645815"/>
              <a:gd name="connsiteX26" fmla="*/ 9684315 w 12192000"/>
              <a:gd name="connsiteY26" fmla="*/ 894717 h 1645815"/>
              <a:gd name="connsiteX27" fmla="*/ 9676224 w 12192000"/>
              <a:gd name="connsiteY27" fmla="*/ 895886 h 1645815"/>
              <a:gd name="connsiteX28" fmla="*/ 9637502 w 12192000"/>
              <a:gd name="connsiteY28" fmla="*/ 896980 h 1645815"/>
              <a:gd name="connsiteX29" fmla="*/ 9537371 w 12192000"/>
              <a:gd name="connsiteY29" fmla="*/ 943897 h 1645815"/>
              <a:gd name="connsiteX30" fmla="*/ 9413816 w 12192000"/>
              <a:gd name="connsiteY30" fmla="*/ 951681 h 1645815"/>
              <a:gd name="connsiteX31" fmla="*/ 9267352 w 12192000"/>
              <a:gd name="connsiteY31" fmla="*/ 969343 h 1645815"/>
              <a:gd name="connsiteX32" fmla="*/ 9042533 w 12192000"/>
              <a:gd name="connsiteY32" fmla="*/ 974695 h 1645815"/>
              <a:gd name="connsiteX33" fmla="*/ 8952499 w 12192000"/>
              <a:gd name="connsiteY33" fmla="*/ 1010234 h 1645815"/>
              <a:gd name="connsiteX34" fmla="*/ 8808112 w 12192000"/>
              <a:gd name="connsiteY34" fmla="*/ 1025348 h 1645815"/>
              <a:gd name="connsiteX35" fmla="*/ 8683968 w 12192000"/>
              <a:gd name="connsiteY35" fmla="*/ 1048457 h 1645815"/>
              <a:gd name="connsiteX36" fmla="*/ 8670446 w 12192000"/>
              <a:gd name="connsiteY36" fmla="*/ 1051858 h 1645815"/>
              <a:gd name="connsiteX37" fmla="*/ 8621662 w 12192000"/>
              <a:gd name="connsiteY37" fmla="*/ 1072885 h 1645815"/>
              <a:gd name="connsiteX38" fmla="*/ 8390225 w 12192000"/>
              <a:gd name="connsiteY38" fmla="*/ 1112571 h 1645815"/>
              <a:gd name="connsiteX39" fmla="*/ 8321713 w 12192000"/>
              <a:gd name="connsiteY39" fmla="*/ 1138168 h 1645815"/>
              <a:gd name="connsiteX40" fmla="*/ 8287351 w 12192000"/>
              <a:gd name="connsiteY40" fmla="*/ 1146114 h 1645815"/>
              <a:gd name="connsiteX41" fmla="*/ 8281587 w 12192000"/>
              <a:gd name="connsiteY41" fmla="*/ 1147922 h 1645815"/>
              <a:gd name="connsiteX42" fmla="*/ 8242632 w 12192000"/>
              <a:gd name="connsiteY42" fmla="*/ 1163471 h 1645815"/>
              <a:gd name="connsiteX43" fmla="*/ 8185925 w 12192000"/>
              <a:gd name="connsiteY43" fmla="*/ 1191382 h 1645815"/>
              <a:gd name="connsiteX44" fmla="*/ 8129297 w 12192000"/>
              <a:gd name="connsiteY44" fmla="*/ 1228963 h 1645815"/>
              <a:gd name="connsiteX45" fmla="*/ 8095915 w 12192000"/>
              <a:gd name="connsiteY45" fmla="*/ 1247986 h 1645815"/>
              <a:gd name="connsiteX46" fmla="*/ 8073433 w 12192000"/>
              <a:gd name="connsiteY46" fmla="*/ 1264099 h 1645815"/>
              <a:gd name="connsiteX47" fmla="*/ 8060231 w 12192000"/>
              <a:gd name="connsiteY47" fmla="*/ 1272050 h 1645815"/>
              <a:gd name="connsiteX48" fmla="*/ 8031945 w 12192000"/>
              <a:gd name="connsiteY48" fmla="*/ 1275797 h 1645815"/>
              <a:gd name="connsiteX49" fmla="*/ 7976940 w 12192000"/>
              <a:gd name="connsiteY49" fmla="*/ 1283210 h 1645815"/>
              <a:gd name="connsiteX50" fmla="*/ 7830267 w 12192000"/>
              <a:gd name="connsiteY50" fmla="*/ 1330257 h 1645815"/>
              <a:gd name="connsiteX51" fmla="*/ 7773647 w 12192000"/>
              <a:gd name="connsiteY51" fmla="*/ 1335473 h 1645815"/>
              <a:gd name="connsiteX52" fmla="*/ 7690734 w 12192000"/>
              <a:gd name="connsiteY52" fmla="*/ 1370252 h 1645815"/>
              <a:gd name="connsiteX53" fmla="*/ 7608724 w 12192000"/>
              <a:gd name="connsiteY53" fmla="*/ 1398433 h 1645815"/>
              <a:gd name="connsiteX54" fmla="*/ 7608301 w 12192000"/>
              <a:gd name="connsiteY54" fmla="*/ 1400083 h 1645815"/>
              <a:gd name="connsiteX55" fmla="*/ 7336757 w 12192000"/>
              <a:gd name="connsiteY55" fmla="*/ 1408043 h 1645815"/>
              <a:gd name="connsiteX56" fmla="*/ 7293466 w 12192000"/>
              <a:gd name="connsiteY56" fmla="*/ 1394514 h 1645815"/>
              <a:gd name="connsiteX57" fmla="*/ 7172156 w 12192000"/>
              <a:gd name="connsiteY57" fmla="*/ 1408475 h 1645815"/>
              <a:gd name="connsiteX58" fmla="*/ 6883900 w 12192000"/>
              <a:gd name="connsiteY58" fmla="*/ 1420764 h 1645815"/>
              <a:gd name="connsiteX59" fmla="*/ 6829325 w 12192000"/>
              <a:gd name="connsiteY59" fmla="*/ 1432580 h 1645815"/>
              <a:gd name="connsiteX60" fmla="*/ 6720915 w 12192000"/>
              <a:gd name="connsiteY60" fmla="*/ 1468979 h 1645815"/>
              <a:gd name="connsiteX61" fmla="*/ 6491101 w 12192000"/>
              <a:gd name="connsiteY61" fmla="*/ 1507080 h 1645815"/>
              <a:gd name="connsiteX62" fmla="*/ 6407668 w 12192000"/>
              <a:gd name="connsiteY62" fmla="*/ 1521932 h 1645815"/>
              <a:gd name="connsiteX63" fmla="*/ 6189196 w 12192000"/>
              <a:gd name="connsiteY63" fmla="*/ 1548143 h 1645815"/>
              <a:gd name="connsiteX64" fmla="*/ 6135259 w 12192000"/>
              <a:gd name="connsiteY64" fmla="*/ 1562724 h 1645815"/>
              <a:gd name="connsiteX65" fmla="*/ 5968587 w 12192000"/>
              <a:gd name="connsiteY65" fmla="*/ 1589485 h 1645815"/>
              <a:gd name="connsiteX66" fmla="*/ 5844542 w 12192000"/>
              <a:gd name="connsiteY66" fmla="*/ 1627440 h 1645815"/>
              <a:gd name="connsiteX67" fmla="*/ 5627621 w 12192000"/>
              <a:gd name="connsiteY67" fmla="*/ 1645815 h 1645815"/>
              <a:gd name="connsiteX68" fmla="*/ 5444195 w 12192000"/>
              <a:gd name="connsiteY68" fmla="*/ 1644475 h 1645815"/>
              <a:gd name="connsiteX69" fmla="*/ 5214702 w 12192000"/>
              <a:gd name="connsiteY69" fmla="*/ 1606664 h 1645815"/>
              <a:gd name="connsiteX70" fmla="*/ 5095057 w 12192000"/>
              <a:gd name="connsiteY70" fmla="*/ 1619132 h 1645815"/>
              <a:gd name="connsiteX71" fmla="*/ 5051700 w 12192000"/>
              <a:gd name="connsiteY71" fmla="*/ 1625807 h 1645815"/>
              <a:gd name="connsiteX72" fmla="*/ 5006431 w 12192000"/>
              <a:gd name="connsiteY72" fmla="*/ 1637868 h 1645815"/>
              <a:gd name="connsiteX73" fmla="*/ 4667665 w 12192000"/>
              <a:gd name="connsiteY73" fmla="*/ 1608312 h 1645815"/>
              <a:gd name="connsiteX74" fmla="*/ 4345322 w 12192000"/>
              <a:gd name="connsiteY74" fmla="*/ 1546967 h 1645815"/>
              <a:gd name="connsiteX75" fmla="*/ 4124630 w 12192000"/>
              <a:gd name="connsiteY75" fmla="*/ 1509247 h 1645815"/>
              <a:gd name="connsiteX76" fmla="*/ 3852287 w 12192000"/>
              <a:gd name="connsiteY76" fmla="*/ 1472605 h 1645815"/>
              <a:gd name="connsiteX77" fmla="*/ 3693336 w 12192000"/>
              <a:gd name="connsiteY77" fmla="*/ 1433930 h 1645815"/>
              <a:gd name="connsiteX78" fmla="*/ 3481618 w 12192000"/>
              <a:gd name="connsiteY78" fmla="*/ 1418392 h 1645815"/>
              <a:gd name="connsiteX79" fmla="*/ 3439508 w 12192000"/>
              <a:gd name="connsiteY79" fmla="*/ 1405277 h 1645815"/>
              <a:gd name="connsiteX80" fmla="*/ 3415241 w 12192000"/>
              <a:gd name="connsiteY80" fmla="*/ 1399311 h 1645815"/>
              <a:gd name="connsiteX81" fmla="*/ 3155540 w 12192000"/>
              <a:gd name="connsiteY81" fmla="*/ 1380683 h 1645815"/>
              <a:gd name="connsiteX82" fmla="*/ 3029874 w 12192000"/>
              <a:gd name="connsiteY82" fmla="*/ 1391306 h 1645815"/>
              <a:gd name="connsiteX83" fmla="*/ 2985743 w 12192000"/>
              <a:gd name="connsiteY83" fmla="*/ 1384080 h 1645815"/>
              <a:gd name="connsiteX84" fmla="*/ 2865083 w 12192000"/>
              <a:gd name="connsiteY84" fmla="*/ 1376442 h 1645815"/>
              <a:gd name="connsiteX85" fmla="*/ 2719966 w 12192000"/>
              <a:gd name="connsiteY85" fmla="*/ 1380990 h 1645815"/>
              <a:gd name="connsiteX86" fmla="*/ 2203529 w 12192000"/>
              <a:gd name="connsiteY86" fmla="*/ 1292265 h 1645815"/>
              <a:gd name="connsiteX87" fmla="*/ 1978674 w 12192000"/>
              <a:gd name="connsiteY87" fmla="*/ 1214731 h 1645815"/>
              <a:gd name="connsiteX88" fmla="*/ 1962908 w 12192000"/>
              <a:gd name="connsiteY88" fmla="*/ 1201827 h 1645815"/>
              <a:gd name="connsiteX89" fmla="*/ 1959156 w 12192000"/>
              <a:gd name="connsiteY89" fmla="*/ 1202129 h 1645815"/>
              <a:gd name="connsiteX90" fmla="*/ 1891938 w 12192000"/>
              <a:gd name="connsiteY90" fmla="*/ 1161055 h 1645815"/>
              <a:gd name="connsiteX91" fmla="*/ 1852509 w 12192000"/>
              <a:gd name="connsiteY91" fmla="*/ 1154346 h 1645815"/>
              <a:gd name="connsiteX92" fmla="*/ 1818613 w 12192000"/>
              <a:gd name="connsiteY92" fmla="*/ 1138643 h 1645815"/>
              <a:gd name="connsiteX93" fmla="*/ 1636817 w 12192000"/>
              <a:gd name="connsiteY93" fmla="*/ 1116474 h 1645815"/>
              <a:gd name="connsiteX94" fmla="*/ 1625419 w 12192000"/>
              <a:gd name="connsiteY94" fmla="*/ 1112885 h 1645815"/>
              <a:gd name="connsiteX95" fmla="*/ 1618725 w 12192000"/>
              <a:gd name="connsiteY95" fmla="*/ 1108950 h 1645815"/>
              <a:gd name="connsiteX96" fmla="*/ 1598921 w 12192000"/>
              <a:gd name="connsiteY96" fmla="*/ 1101199 h 1645815"/>
              <a:gd name="connsiteX97" fmla="*/ 1500450 w 12192000"/>
              <a:gd name="connsiteY97" fmla="*/ 1120653 h 1645815"/>
              <a:gd name="connsiteX98" fmla="*/ 1345077 w 12192000"/>
              <a:gd name="connsiteY98" fmla="*/ 1109417 h 1645815"/>
              <a:gd name="connsiteX99" fmla="*/ 1283085 w 12192000"/>
              <a:gd name="connsiteY99" fmla="*/ 1106662 h 1645815"/>
              <a:gd name="connsiteX100" fmla="*/ 1084053 w 12192000"/>
              <a:gd name="connsiteY100" fmla="*/ 1110194 h 1645815"/>
              <a:gd name="connsiteX101" fmla="*/ 974646 w 12192000"/>
              <a:gd name="connsiteY101" fmla="*/ 1089467 h 1645815"/>
              <a:gd name="connsiteX102" fmla="*/ 931744 w 12192000"/>
              <a:gd name="connsiteY102" fmla="*/ 1080949 h 1645815"/>
              <a:gd name="connsiteX103" fmla="*/ 931348 w 12192000"/>
              <a:gd name="connsiteY103" fmla="*/ 1081263 h 1645815"/>
              <a:gd name="connsiteX104" fmla="*/ 864672 w 12192000"/>
              <a:gd name="connsiteY104" fmla="*/ 1076959 h 1645815"/>
              <a:gd name="connsiteX105" fmla="*/ 730177 w 12192000"/>
              <a:gd name="connsiteY105" fmla="*/ 1092487 h 1645815"/>
              <a:gd name="connsiteX106" fmla="*/ 728755 w 12192000"/>
              <a:gd name="connsiteY106" fmla="*/ 1093885 h 1645815"/>
              <a:gd name="connsiteX107" fmla="*/ 668180 w 12192000"/>
              <a:gd name="connsiteY107" fmla="*/ 1067090 h 1645815"/>
              <a:gd name="connsiteX108" fmla="*/ 462118 w 12192000"/>
              <a:gd name="connsiteY108" fmla="*/ 985843 h 1645815"/>
              <a:gd name="connsiteX109" fmla="*/ 126487 w 12192000"/>
              <a:gd name="connsiteY109" fmla="*/ 925939 h 1645815"/>
              <a:gd name="connsiteX110" fmla="*/ 45161 w 12192000"/>
              <a:gd name="connsiteY110" fmla="*/ 907542 h 1645815"/>
              <a:gd name="connsiteX111" fmla="*/ 0 w 12192000"/>
              <a:gd name="connsiteY111" fmla="*/ 908847 h 1645815"/>
              <a:gd name="connsiteX112" fmla="*/ 0 w 12192000"/>
              <a:gd name="connsiteY112" fmla="*/ 0 h 1645815"/>
              <a:gd name="connsiteX0" fmla="*/ 11615264 w 12192000"/>
              <a:gd name="connsiteY0" fmla="*/ 784465 h 1645815"/>
              <a:gd name="connsiteX1" fmla="*/ 11618331 w 12192000"/>
              <a:gd name="connsiteY1" fmla="*/ 784571 h 1645815"/>
              <a:gd name="connsiteX2" fmla="*/ 11627972 w 12192000"/>
              <a:gd name="connsiteY2" fmla="*/ 789882 h 1645815"/>
              <a:gd name="connsiteX3" fmla="*/ 11615264 w 12192000"/>
              <a:gd name="connsiteY3" fmla="*/ 784465 h 1645815"/>
              <a:gd name="connsiteX4" fmla="*/ 0 w 12192000"/>
              <a:gd name="connsiteY4" fmla="*/ 0 h 1645815"/>
              <a:gd name="connsiteX5" fmla="*/ 12192000 w 12192000"/>
              <a:gd name="connsiteY5" fmla="*/ 0 h 1645815"/>
              <a:gd name="connsiteX6" fmla="*/ 12192000 w 12192000"/>
              <a:gd name="connsiteY6" fmla="*/ 793446 h 1645815"/>
              <a:gd name="connsiteX7" fmla="*/ 12123325 w 12192000"/>
              <a:gd name="connsiteY7" fmla="*/ 801284 h 1645815"/>
              <a:gd name="connsiteX8" fmla="*/ 12075692 w 12192000"/>
              <a:gd name="connsiteY8" fmla="*/ 808070 h 1645815"/>
              <a:gd name="connsiteX9" fmla="*/ 11899736 w 12192000"/>
              <a:gd name="connsiteY9" fmla="*/ 824002 h 1645815"/>
              <a:gd name="connsiteX10" fmla="*/ 11280131 w 12192000"/>
              <a:gd name="connsiteY10" fmla="*/ 800871 h 1645815"/>
              <a:gd name="connsiteX11" fmla="*/ 11103056 w 12192000"/>
              <a:gd name="connsiteY11" fmla="*/ 807160 h 1645815"/>
              <a:gd name="connsiteX12" fmla="*/ 11037457 w 12192000"/>
              <a:gd name="connsiteY12" fmla="*/ 800742 h 1645815"/>
              <a:gd name="connsiteX13" fmla="*/ 10983141 w 12192000"/>
              <a:gd name="connsiteY13" fmla="*/ 807385 h 1645815"/>
              <a:gd name="connsiteX14" fmla="*/ 10664973 w 12192000"/>
              <a:gd name="connsiteY14" fmla="*/ 794235 h 1645815"/>
              <a:gd name="connsiteX15" fmla="*/ 10551461 w 12192000"/>
              <a:gd name="connsiteY15" fmla="*/ 777690 h 1645815"/>
              <a:gd name="connsiteX16" fmla="*/ 10399465 w 12192000"/>
              <a:gd name="connsiteY16" fmla="*/ 781183 h 1645815"/>
              <a:gd name="connsiteX17" fmla="*/ 10390693 w 12192000"/>
              <a:gd name="connsiteY17" fmla="*/ 771564 h 1645815"/>
              <a:gd name="connsiteX18" fmla="*/ 10345071 w 12192000"/>
              <a:gd name="connsiteY18" fmla="*/ 760065 h 1645815"/>
              <a:gd name="connsiteX19" fmla="*/ 10324263 w 12192000"/>
              <a:gd name="connsiteY19" fmla="*/ 753339 h 1645815"/>
              <a:gd name="connsiteX20" fmla="*/ 10061908 w 12192000"/>
              <a:gd name="connsiteY20" fmla="*/ 805817 h 1645815"/>
              <a:gd name="connsiteX21" fmla="*/ 9958678 w 12192000"/>
              <a:gd name="connsiteY21" fmla="*/ 829845 h 1645815"/>
              <a:gd name="connsiteX22" fmla="*/ 9856365 w 12192000"/>
              <a:gd name="connsiteY22" fmla="*/ 850313 h 1645815"/>
              <a:gd name="connsiteX23" fmla="*/ 9819276 w 12192000"/>
              <a:gd name="connsiteY23" fmla="*/ 856110 h 1645815"/>
              <a:gd name="connsiteX24" fmla="*/ 9721992 w 12192000"/>
              <a:gd name="connsiteY24" fmla="*/ 885735 h 1645815"/>
              <a:gd name="connsiteX25" fmla="*/ 9684315 w 12192000"/>
              <a:gd name="connsiteY25" fmla="*/ 894717 h 1645815"/>
              <a:gd name="connsiteX26" fmla="*/ 9676224 w 12192000"/>
              <a:gd name="connsiteY26" fmla="*/ 895886 h 1645815"/>
              <a:gd name="connsiteX27" fmla="*/ 9637502 w 12192000"/>
              <a:gd name="connsiteY27" fmla="*/ 896980 h 1645815"/>
              <a:gd name="connsiteX28" fmla="*/ 9537371 w 12192000"/>
              <a:gd name="connsiteY28" fmla="*/ 943897 h 1645815"/>
              <a:gd name="connsiteX29" fmla="*/ 9413816 w 12192000"/>
              <a:gd name="connsiteY29" fmla="*/ 951681 h 1645815"/>
              <a:gd name="connsiteX30" fmla="*/ 9267352 w 12192000"/>
              <a:gd name="connsiteY30" fmla="*/ 969343 h 1645815"/>
              <a:gd name="connsiteX31" fmla="*/ 9042533 w 12192000"/>
              <a:gd name="connsiteY31" fmla="*/ 974695 h 1645815"/>
              <a:gd name="connsiteX32" fmla="*/ 8952499 w 12192000"/>
              <a:gd name="connsiteY32" fmla="*/ 1010234 h 1645815"/>
              <a:gd name="connsiteX33" fmla="*/ 8808112 w 12192000"/>
              <a:gd name="connsiteY33" fmla="*/ 1025348 h 1645815"/>
              <a:gd name="connsiteX34" fmla="*/ 8683968 w 12192000"/>
              <a:gd name="connsiteY34" fmla="*/ 1048457 h 1645815"/>
              <a:gd name="connsiteX35" fmla="*/ 8670446 w 12192000"/>
              <a:gd name="connsiteY35" fmla="*/ 1051858 h 1645815"/>
              <a:gd name="connsiteX36" fmla="*/ 8621662 w 12192000"/>
              <a:gd name="connsiteY36" fmla="*/ 1072885 h 1645815"/>
              <a:gd name="connsiteX37" fmla="*/ 8390225 w 12192000"/>
              <a:gd name="connsiteY37" fmla="*/ 1112571 h 1645815"/>
              <a:gd name="connsiteX38" fmla="*/ 8321713 w 12192000"/>
              <a:gd name="connsiteY38" fmla="*/ 1138168 h 1645815"/>
              <a:gd name="connsiteX39" fmla="*/ 8287351 w 12192000"/>
              <a:gd name="connsiteY39" fmla="*/ 1146114 h 1645815"/>
              <a:gd name="connsiteX40" fmla="*/ 8281587 w 12192000"/>
              <a:gd name="connsiteY40" fmla="*/ 1147922 h 1645815"/>
              <a:gd name="connsiteX41" fmla="*/ 8242632 w 12192000"/>
              <a:gd name="connsiteY41" fmla="*/ 1163471 h 1645815"/>
              <a:gd name="connsiteX42" fmla="*/ 8185925 w 12192000"/>
              <a:gd name="connsiteY42" fmla="*/ 1191382 h 1645815"/>
              <a:gd name="connsiteX43" fmla="*/ 8129297 w 12192000"/>
              <a:gd name="connsiteY43" fmla="*/ 1228963 h 1645815"/>
              <a:gd name="connsiteX44" fmla="*/ 8095915 w 12192000"/>
              <a:gd name="connsiteY44" fmla="*/ 1247986 h 1645815"/>
              <a:gd name="connsiteX45" fmla="*/ 8073433 w 12192000"/>
              <a:gd name="connsiteY45" fmla="*/ 1264099 h 1645815"/>
              <a:gd name="connsiteX46" fmla="*/ 8060231 w 12192000"/>
              <a:gd name="connsiteY46" fmla="*/ 1272050 h 1645815"/>
              <a:gd name="connsiteX47" fmla="*/ 8031945 w 12192000"/>
              <a:gd name="connsiteY47" fmla="*/ 1275797 h 1645815"/>
              <a:gd name="connsiteX48" fmla="*/ 7976940 w 12192000"/>
              <a:gd name="connsiteY48" fmla="*/ 1283210 h 1645815"/>
              <a:gd name="connsiteX49" fmla="*/ 7830267 w 12192000"/>
              <a:gd name="connsiteY49" fmla="*/ 1330257 h 1645815"/>
              <a:gd name="connsiteX50" fmla="*/ 7773647 w 12192000"/>
              <a:gd name="connsiteY50" fmla="*/ 1335473 h 1645815"/>
              <a:gd name="connsiteX51" fmla="*/ 7690734 w 12192000"/>
              <a:gd name="connsiteY51" fmla="*/ 1370252 h 1645815"/>
              <a:gd name="connsiteX52" fmla="*/ 7608724 w 12192000"/>
              <a:gd name="connsiteY52" fmla="*/ 1398433 h 1645815"/>
              <a:gd name="connsiteX53" fmla="*/ 7608301 w 12192000"/>
              <a:gd name="connsiteY53" fmla="*/ 1400083 h 1645815"/>
              <a:gd name="connsiteX54" fmla="*/ 7336757 w 12192000"/>
              <a:gd name="connsiteY54" fmla="*/ 1408043 h 1645815"/>
              <a:gd name="connsiteX55" fmla="*/ 7293466 w 12192000"/>
              <a:gd name="connsiteY55" fmla="*/ 1394514 h 1645815"/>
              <a:gd name="connsiteX56" fmla="*/ 7172156 w 12192000"/>
              <a:gd name="connsiteY56" fmla="*/ 1408475 h 1645815"/>
              <a:gd name="connsiteX57" fmla="*/ 6883900 w 12192000"/>
              <a:gd name="connsiteY57" fmla="*/ 1420764 h 1645815"/>
              <a:gd name="connsiteX58" fmla="*/ 6829325 w 12192000"/>
              <a:gd name="connsiteY58" fmla="*/ 1432580 h 1645815"/>
              <a:gd name="connsiteX59" fmla="*/ 6720915 w 12192000"/>
              <a:gd name="connsiteY59" fmla="*/ 1468979 h 1645815"/>
              <a:gd name="connsiteX60" fmla="*/ 6491101 w 12192000"/>
              <a:gd name="connsiteY60" fmla="*/ 1507080 h 1645815"/>
              <a:gd name="connsiteX61" fmla="*/ 6407668 w 12192000"/>
              <a:gd name="connsiteY61" fmla="*/ 1521932 h 1645815"/>
              <a:gd name="connsiteX62" fmla="*/ 6189196 w 12192000"/>
              <a:gd name="connsiteY62" fmla="*/ 1548143 h 1645815"/>
              <a:gd name="connsiteX63" fmla="*/ 6135259 w 12192000"/>
              <a:gd name="connsiteY63" fmla="*/ 1562724 h 1645815"/>
              <a:gd name="connsiteX64" fmla="*/ 5968587 w 12192000"/>
              <a:gd name="connsiteY64" fmla="*/ 1589485 h 1645815"/>
              <a:gd name="connsiteX65" fmla="*/ 5844542 w 12192000"/>
              <a:gd name="connsiteY65" fmla="*/ 1627440 h 1645815"/>
              <a:gd name="connsiteX66" fmla="*/ 5627621 w 12192000"/>
              <a:gd name="connsiteY66" fmla="*/ 1645815 h 1645815"/>
              <a:gd name="connsiteX67" fmla="*/ 5444195 w 12192000"/>
              <a:gd name="connsiteY67" fmla="*/ 1644475 h 1645815"/>
              <a:gd name="connsiteX68" fmla="*/ 5214702 w 12192000"/>
              <a:gd name="connsiteY68" fmla="*/ 1606664 h 1645815"/>
              <a:gd name="connsiteX69" fmla="*/ 5095057 w 12192000"/>
              <a:gd name="connsiteY69" fmla="*/ 1619132 h 1645815"/>
              <a:gd name="connsiteX70" fmla="*/ 5051700 w 12192000"/>
              <a:gd name="connsiteY70" fmla="*/ 1625807 h 1645815"/>
              <a:gd name="connsiteX71" fmla="*/ 5006431 w 12192000"/>
              <a:gd name="connsiteY71" fmla="*/ 1637868 h 1645815"/>
              <a:gd name="connsiteX72" fmla="*/ 4667665 w 12192000"/>
              <a:gd name="connsiteY72" fmla="*/ 1608312 h 1645815"/>
              <a:gd name="connsiteX73" fmla="*/ 4345322 w 12192000"/>
              <a:gd name="connsiteY73" fmla="*/ 1546967 h 1645815"/>
              <a:gd name="connsiteX74" fmla="*/ 4124630 w 12192000"/>
              <a:gd name="connsiteY74" fmla="*/ 1509247 h 1645815"/>
              <a:gd name="connsiteX75" fmla="*/ 3852287 w 12192000"/>
              <a:gd name="connsiteY75" fmla="*/ 1472605 h 1645815"/>
              <a:gd name="connsiteX76" fmla="*/ 3693336 w 12192000"/>
              <a:gd name="connsiteY76" fmla="*/ 1433930 h 1645815"/>
              <a:gd name="connsiteX77" fmla="*/ 3481618 w 12192000"/>
              <a:gd name="connsiteY77" fmla="*/ 1418392 h 1645815"/>
              <a:gd name="connsiteX78" fmla="*/ 3439508 w 12192000"/>
              <a:gd name="connsiteY78" fmla="*/ 1405277 h 1645815"/>
              <a:gd name="connsiteX79" fmla="*/ 3415241 w 12192000"/>
              <a:gd name="connsiteY79" fmla="*/ 1399311 h 1645815"/>
              <a:gd name="connsiteX80" fmla="*/ 3155540 w 12192000"/>
              <a:gd name="connsiteY80" fmla="*/ 1380683 h 1645815"/>
              <a:gd name="connsiteX81" fmla="*/ 3029874 w 12192000"/>
              <a:gd name="connsiteY81" fmla="*/ 1391306 h 1645815"/>
              <a:gd name="connsiteX82" fmla="*/ 2985743 w 12192000"/>
              <a:gd name="connsiteY82" fmla="*/ 1384080 h 1645815"/>
              <a:gd name="connsiteX83" fmla="*/ 2865083 w 12192000"/>
              <a:gd name="connsiteY83" fmla="*/ 1376442 h 1645815"/>
              <a:gd name="connsiteX84" fmla="*/ 2719966 w 12192000"/>
              <a:gd name="connsiteY84" fmla="*/ 1380990 h 1645815"/>
              <a:gd name="connsiteX85" fmla="*/ 2203529 w 12192000"/>
              <a:gd name="connsiteY85" fmla="*/ 1292265 h 1645815"/>
              <a:gd name="connsiteX86" fmla="*/ 1978674 w 12192000"/>
              <a:gd name="connsiteY86" fmla="*/ 1214731 h 1645815"/>
              <a:gd name="connsiteX87" fmla="*/ 1962908 w 12192000"/>
              <a:gd name="connsiteY87" fmla="*/ 1201827 h 1645815"/>
              <a:gd name="connsiteX88" fmla="*/ 1959156 w 12192000"/>
              <a:gd name="connsiteY88" fmla="*/ 1202129 h 1645815"/>
              <a:gd name="connsiteX89" fmla="*/ 1891938 w 12192000"/>
              <a:gd name="connsiteY89" fmla="*/ 1161055 h 1645815"/>
              <a:gd name="connsiteX90" fmla="*/ 1852509 w 12192000"/>
              <a:gd name="connsiteY90" fmla="*/ 1154346 h 1645815"/>
              <a:gd name="connsiteX91" fmla="*/ 1818613 w 12192000"/>
              <a:gd name="connsiteY91" fmla="*/ 1138643 h 1645815"/>
              <a:gd name="connsiteX92" fmla="*/ 1636817 w 12192000"/>
              <a:gd name="connsiteY92" fmla="*/ 1116474 h 1645815"/>
              <a:gd name="connsiteX93" fmla="*/ 1625419 w 12192000"/>
              <a:gd name="connsiteY93" fmla="*/ 1112885 h 1645815"/>
              <a:gd name="connsiteX94" fmla="*/ 1618725 w 12192000"/>
              <a:gd name="connsiteY94" fmla="*/ 1108950 h 1645815"/>
              <a:gd name="connsiteX95" fmla="*/ 1598921 w 12192000"/>
              <a:gd name="connsiteY95" fmla="*/ 1101199 h 1645815"/>
              <a:gd name="connsiteX96" fmla="*/ 1500450 w 12192000"/>
              <a:gd name="connsiteY96" fmla="*/ 1120653 h 1645815"/>
              <a:gd name="connsiteX97" fmla="*/ 1345077 w 12192000"/>
              <a:gd name="connsiteY97" fmla="*/ 1109417 h 1645815"/>
              <a:gd name="connsiteX98" fmla="*/ 1283085 w 12192000"/>
              <a:gd name="connsiteY98" fmla="*/ 1106662 h 1645815"/>
              <a:gd name="connsiteX99" fmla="*/ 1084053 w 12192000"/>
              <a:gd name="connsiteY99" fmla="*/ 1110194 h 1645815"/>
              <a:gd name="connsiteX100" fmla="*/ 974646 w 12192000"/>
              <a:gd name="connsiteY100" fmla="*/ 1089467 h 1645815"/>
              <a:gd name="connsiteX101" fmla="*/ 931744 w 12192000"/>
              <a:gd name="connsiteY101" fmla="*/ 1080949 h 1645815"/>
              <a:gd name="connsiteX102" fmla="*/ 931348 w 12192000"/>
              <a:gd name="connsiteY102" fmla="*/ 1081263 h 1645815"/>
              <a:gd name="connsiteX103" fmla="*/ 864672 w 12192000"/>
              <a:gd name="connsiteY103" fmla="*/ 1076959 h 1645815"/>
              <a:gd name="connsiteX104" fmla="*/ 730177 w 12192000"/>
              <a:gd name="connsiteY104" fmla="*/ 1092487 h 1645815"/>
              <a:gd name="connsiteX105" fmla="*/ 728755 w 12192000"/>
              <a:gd name="connsiteY105" fmla="*/ 1093885 h 1645815"/>
              <a:gd name="connsiteX106" fmla="*/ 668180 w 12192000"/>
              <a:gd name="connsiteY106" fmla="*/ 1067090 h 1645815"/>
              <a:gd name="connsiteX107" fmla="*/ 462118 w 12192000"/>
              <a:gd name="connsiteY107" fmla="*/ 985843 h 1645815"/>
              <a:gd name="connsiteX108" fmla="*/ 126487 w 12192000"/>
              <a:gd name="connsiteY108" fmla="*/ 925939 h 1645815"/>
              <a:gd name="connsiteX109" fmla="*/ 45161 w 12192000"/>
              <a:gd name="connsiteY109" fmla="*/ 907542 h 1645815"/>
              <a:gd name="connsiteX110" fmla="*/ 0 w 12192000"/>
              <a:gd name="connsiteY110" fmla="*/ 908847 h 1645815"/>
              <a:gd name="connsiteX111" fmla="*/ 0 w 12192000"/>
              <a:gd name="connsiteY111" fmla="*/ 0 h 1645815"/>
              <a:gd name="connsiteX0" fmla="*/ 11627972 w 12192000"/>
              <a:gd name="connsiteY0" fmla="*/ 789882 h 1645815"/>
              <a:gd name="connsiteX1" fmla="*/ 11618331 w 12192000"/>
              <a:gd name="connsiteY1" fmla="*/ 784571 h 1645815"/>
              <a:gd name="connsiteX2" fmla="*/ 11627972 w 12192000"/>
              <a:gd name="connsiteY2" fmla="*/ 789882 h 1645815"/>
              <a:gd name="connsiteX3" fmla="*/ 0 w 12192000"/>
              <a:gd name="connsiteY3" fmla="*/ 0 h 1645815"/>
              <a:gd name="connsiteX4" fmla="*/ 12192000 w 12192000"/>
              <a:gd name="connsiteY4" fmla="*/ 0 h 1645815"/>
              <a:gd name="connsiteX5" fmla="*/ 12192000 w 12192000"/>
              <a:gd name="connsiteY5" fmla="*/ 793446 h 1645815"/>
              <a:gd name="connsiteX6" fmla="*/ 12123325 w 12192000"/>
              <a:gd name="connsiteY6" fmla="*/ 801284 h 1645815"/>
              <a:gd name="connsiteX7" fmla="*/ 12075692 w 12192000"/>
              <a:gd name="connsiteY7" fmla="*/ 808070 h 1645815"/>
              <a:gd name="connsiteX8" fmla="*/ 11899736 w 12192000"/>
              <a:gd name="connsiteY8" fmla="*/ 824002 h 1645815"/>
              <a:gd name="connsiteX9" fmla="*/ 11280131 w 12192000"/>
              <a:gd name="connsiteY9" fmla="*/ 800871 h 1645815"/>
              <a:gd name="connsiteX10" fmla="*/ 11103056 w 12192000"/>
              <a:gd name="connsiteY10" fmla="*/ 807160 h 1645815"/>
              <a:gd name="connsiteX11" fmla="*/ 11037457 w 12192000"/>
              <a:gd name="connsiteY11" fmla="*/ 800742 h 1645815"/>
              <a:gd name="connsiteX12" fmla="*/ 10983141 w 12192000"/>
              <a:gd name="connsiteY12" fmla="*/ 807385 h 1645815"/>
              <a:gd name="connsiteX13" fmla="*/ 10664973 w 12192000"/>
              <a:gd name="connsiteY13" fmla="*/ 794235 h 1645815"/>
              <a:gd name="connsiteX14" fmla="*/ 10551461 w 12192000"/>
              <a:gd name="connsiteY14" fmla="*/ 777690 h 1645815"/>
              <a:gd name="connsiteX15" fmla="*/ 10399465 w 12192000"/>
              <a:gd name="connsiteY15" fmla="*/ 781183 h 1645815"/>
              <a:gd name="connsiteX16" fmla="*/ 10390693 w 12192000"/>
              <a:gd name="connsiteY16" fmla="*/ 771564 h 1645815"/>
              <a:gd name="connsiteX17" fmla="*/ 10345071 w 12192000"/>
              <a:gd name="connsiteY17" fmla="*/ 760065 h 1645815"/>
              <a:gd name="connsiteX18" fmla="*/ 10324263 w 12192000"/>
              <a:gd name="connsiteY18" fmla="*/ 753339 h 1645815"/>
              <a:gd name="connsiteX19" fmla="*/ 10061908 w 12192000"/>
              <a:gd name="connsiteY19" fmla="*/ 805817 h 1645815"/>
              <a:gd name="connsiteX20" fmla="*/ 9958678 w 12192000"/>
              <a:gd name="connsiteY20" fmla="*/ 829845 h 1645815"/>
              <a:gd name="connsiteX21" fmla="*/ 9856365 w 12192000"/>
              <a:gd name="connsiteY21" fmla="*/ 850313 h 1645815"/>
              <a:gd name="connsiteX22" fmla="*/ 9819276 w 12192000"/>
              <a:gd name="connsiteY22" fmla="*/ 856110 h 1645815"/>
              <a:gd name="connsiteX23" fmla="*/ 9721992 w 12192000"/>
              <a:gd name="connsiteY23" fmla="*/ 885735 h 1645815"/>
              <a:gd name="connsiteX24" fmla="*/ 9684315 w 12192000"/>
              <a:gd name="connsiteY24" fmla="*/ 894717 h 1645815"/>
              <a:gd name="connsiteX25" fmla="*/ 9676224 w 12192000"/>
              <a:gd name="connsiteY25" fmla="*/ 895886 h 1645815"/>
              <a:gd name="connsiteX26" fmla="*/ 9637502 w 12192000"/>
              <a:gd name="connsiteY26" fmla="*/ 896980 h 1645815"/>
              <a:gd name="connsiteX27" fmla="*/ 9537371 w 12192000"/>
              <a:gd name="connsiteY27" fmla="*/ 943897 h 1645815"/>
              <a:gd name="connsiteX28" fmla="*/ 9413816 w 12192000"/>
              <a:gd name="connsiteY28" fmla="*/ 951681 h 1645815"/>
              <a:gd name="connsiteX29" fmla="*/ 9267352 w 12192000"/>
              <a:gd name="connsiteY29" fmla="*/ 969343 h 1645815"/>
              <a:gd name="connsiteX30" fmla="*/ 9042533 w 12192000"/>
              <a:gd name="connsiteY30" fmla="*/ 974695 h 1645815"/>
              <a:gd name="connsiteX31" fmla="*/ 8952499 w 12192000"/>
              <a:gd name="connsiteY31" fmla="*/ 1010234 h 1645815"/>
              <a:gd name="connsiteX32" fmla="*/ 8808112 w 12192000"/>
              <a:gd name="connsiteY32" fmla="*/ 1025348 h 1645815"/>
              <a:gd name="connsiteX33" fmla="*/ 8683968 w 12192000"/>
              <a:gd name="connsiteY33" fmla="*/ 1048457 h 1645815"/>
              <a:gd name="connsiteX34" fmla="*/ 8670446 w 12192000"/>
              <a:gd name="connsiteY34" fmla="*/ 1051858 h 1645815"/>
              <a:gd name="connsiteX35" fmla="*/ 8621662 w 12192000"/>
              <a:gd name="connsiteY35" fmla="*/ 1072885 h 1645815"/>
              <a:gd name="connsiteX36" fmla="*/ 8390225 w 12192000"/>
              <a:gd name="connsiteY36" fmla="*/ 1112571 h 1645815"/>
              <a:gd name="connsiteX37" fmla="*/ 8321713 w 12192000"/>
              <a:gd name="connsiteY37" fmla="*/ 1138168 h 1645815"/>
              <a:gd name="connsiteX38" fmla="*/ 8287351 w 12192000"/>
              <a:gd name="connsiteY38" fmla="*/ 1146114 h 1645815"/>
              <a:gd name="connsiteX39" fmla="*/ 8281587 w 12192000"/>
              <a:gd name="connsiteY39" fmla="*/ 1147922 h 1645815"/>
              <a:gd name="connsiteX40" fmla="*/ 8242632 w 12192000"/>
              <a:gd name="connsiteY40" fmla="*/ 1163471 h 1645815"/>
              <a:gd name="connsiteX41" fmla="*/ 8185925 w 12192000"/>
              <a:gd name="connsiteY41" fmla="*/ 1191382 h 1645815"/>
              <a:gd name="connsiteX42" fmla="*/ 8129297 w 12192000"/>
              <a:gd name="connsiteY42" fmla="*/ 1228963 h 1645815"/>
              <a:gd name="connsiteX43" fmla="*/ 8095915 w 12192000"/>
              <a:gd name="connsiteY43" fmla="*/ 1247986 h 1645815"/>
              <a:gd name="connsiteX44" fmla="*/ 8073433 w 12192000"/>
              <a:gd name="connsiteY44" fmla="*/ 1264099 h 1645815"/>
              <a:gd name="connsiteX45" fmla="*/ 8060231 w 12192000"/>
              <a:gd name="connsiteY45" fmla="*/ 1272050 h 1645815"/>
              <a:gd name="connsiteX46" fmla="*/ 8031945 w 12192000"/>
              <a:gd name="connsiteY46" fmla="*/ 1275797 h 1645815"/>
              <a:gd name="connsiteX47" fmla="*/ 7976940 w 12192000"/>
              <a:gd name="connsiteY47" fmla="*/ 1283210 h 1645815"/>
              <a:gd name="connsiteX48" fmla="*/ 7830267 w 12192000"/>
              <a:gd name="connsiteY48" fmla="*/ 1330257 h 1645815"/>
              <a:gd name="connsiteX49" fmla="*/ 7773647 w 12192000"/>
              <a:gd name="connsiteY49" fmla="*/ 1335473 h 1645815"/>
              <a:gd name="connsiteX50" fmla="*/ 7690734 w 12192000"/>
              <a:gd name="connsiteY50" fmla="*/ 1370252 h 1645815"/>
              <a:gd name="connsiteX51" fmla="*/ 7608724 w 12192000"/>
              <a:gd name="connsiteY51" fmla="*/ 1398433 h 1645815"/>
              <a:gd name="connsiteX52" fmla="*/ 7608301 w 12192000"/>
              <a:gd name="connsiteY52" fmla="*/ 1400083 h 1645815"/>
              <a:gd name="connsiteX53" fmla="*/ 7336757 w 12192000"/>
              <a:gd name="connsiteY53" fmla="*/ 1408043 h 1645815"/>
              <a:gd name="connsiteX54" fmla="*/ 7293466 w 12192000"/>
              <a:gd name="connsiteY54" fmla="*/ 1394514 h 1645815"/>
              <a:gd name="connsiteX55" fmla="*/ 7172156 w 12192000"/>
              <a:gd name="connsiteY55" fmla="*/ 1408475 h 1645815"/>
              <a:gd name="connsiteX56" fmla="*/ 6883900 w 12192000"/>
              <a:gd name="connsiteY56" fmla="*/ 1420764 h 1645815"/>
              <a:gd name="connsiteX57" fmla="*/ 6829325 w 12192000"/>
              <a:gd name="connsiteY57" fmla="*/ 1432580 h 1645815"/>
              <a:gd name="connsiteX58" fmla="*/ 6720915 w 12192000"/>
              <a:gd name="connsiteY58" fmla="*/ 1468979 h 1645815"/>
              <a:gd name="connsiteX59" fmla="*/ 6491101 w 12192000"/>
              <a:gd name="connsiteY59" fmla="*/ 1507080 h 1645815"/>
              <a:gd name="connsiteX60" fmla="*/ 6407668 w 12192000"/>
              <a:gd name="connsiteY60" fmla="*/ 1521932 h 1645815"/>
              <a:gd name="connsiteX61" fmla="*/ 6189196 w 12192000"/>
              <a:gd name="connsiteY61" fmla="*/ 1548143 h 1645815"/>
              <a:gd name="connsiteX62" fmla="*/ 6135259 w 12192000"/>
              <a:gd name="connsiteY62" fmla="*/ 1562724 h 1645815"/>
              <a:gd name="connsiteX63" fmla="*/ 5968587 w 12192000"/>
              <a:gd name="connsiteY63" fmla="*/ 1589485 h 1645815"/>
              <a:gd name="connsiteX64" fmla="*/ 5844542 w 12192000"/>
              <a:gd name="connsiteY64" fmla="*/ 1627440 h 1645815"/>
              <a:gd name="connsiteX65" fmla="*/ 5627621 w 12192000"/>
              <a:gd name="connsiteY65" fmla="*/ 1645815 h 1645815"/>
              <a:gd name="connsiteX66" fmla="*/ 5444195 w 12192000"/>
              <a:gd name="connsiteY66" fmla="*/ 1644475 h 1645815"/>
              <a:gd name="connsiteX67" fmla="*/ 5214702 w 12192000"/>
              <a:gd name="connsiteY67" fmla="*/ 1606664 h 1645815"/>
              <a:gd name="connsiteX68" fmla="*/ 5095057 w 12192000"/>
              <a:gd name="connsiteY68" fmla="*/ 1619132 h 1645815"/>
              <a:gd name="connsiteX69" fmla="*/ 5051700 w 12192000"/>
              <a:gd name="connsiteY69" fmla="*/ 1625807 h 1645815"/>
              <a:gd name="connsiteX70" fmla="*/ 5006431 w 12192000"/>
              <a:gd name="connsiteY70" fmla="*/ 1637868 h 1645815"/>
              <a:gd name="connsiteX71" fmla="*/ 4667665 w 12192000"/>
              <a:gd name="connsiteY71" fmla="*/ 1608312 h 1645815"/>
              <a:gd name="connsiteX72" fmla="*/ 4345322 w 12192000"/>
              <a:gd name="connsiteY72" fmla="*/ 1546967 h 1645815"/>
              <a:gd name="connsiteX73" fmla="*/ 4124630 w 12192000"/>
              <a:gd name="connsiteY73" fmla="*/ 1509247 h 1645815"/>
              <a:gd name="connsiteX74" fmla="*/ 3852287 w 12192000"/>
              <a:gd name="connsiteY74" fmla="*/ 1472605 h 1645815"/>
              <a:gd name="connsiteX75" fmla="*/ 3693336 w 12192000"/>
              <a:gd name="connsiteY75" fmla="*/ 1433930 h 1645815"/>
              <a:gd name="connsiteX76" fmla="*/ 3481618 w 12192000"/>
              <a:gd name="connsiteY76" fmla="*/ 1418392 h 1645815"/>
              <a:gd name="connsiteX77" fmla="*/ 3439508 w 12192000"/>
              <a:gd name="connsiteY77" fmla="*/ 1405277 h 1645815"/>
              <a:gd name="connsiteX78" fmla="*/ 3415241 w 12192000"/>
              <a:gd name="connsiteY78" fmla="*/ 1399311 h 1645815"/>
              <a:gd name="connsiteX79" fmla="*/ 3155540 w 12192000"/>
              <a:gd name="connsiteY79" fmla="*/ 1380683 h 1645815"/>
              <a:gd name="connsiteX80" fmla="*/ 3029874 w 12192000"/>
              <a:gd name="connsiteY80" fmla="*/ 1391306 h 1645815"/>
              <a:gd name="connsiteX81" fmla="*/ 2985743 w 12192000"/>
              <a:gd name="connsiteY81" fmla="*/ 1384080 h 1645815"/>
              <a:gd name="connsiteX82" fmla="*/ 2865083 w 12192000"/>
              <a:gd name="connsiteY82" fmla="*/ 1376442 h 1645815"/>
              <a:gd name="connsiteX83" fmla="*/ 2719966 w 12192000"/>
              <a:gd name="connsiteY83" fmla="*/ 1380990 h 1645815"/>
              <a:gd name="connsiteX84" fmla="*/ 2203529 w 12192000"/>
              <a:gd name="connsiteY84" fmla="*/ 1292265 h 1645815"/>
              <a:gd name="connsiteX85" fmla="*/ 1978674 w 12192000"/>
              <a:gd name="connsiteY85" fmla="*/ 1214731 h 1645815"/>
              <a:gd name="connsiteX86" fmla="*/ 1962908 w 12192000"/>
              <a:gd name="connsiteY86" fmla="*/ 1201827 h 1645815"/>
              <a:gd name="connsiteX87" fmla="*/ 1959156 w 12192000"/>
              <a:gd name="connsiteY87" fmla="*/ 1202129 h 1645815"/>
              <a:gd name="connsiteX88" fmla="*/ 1891938 w 12192000"/>
              <a:gd name="connsiteY88" fmla="*/ 1161055 h 1645815"/>
              <a:gd name="connsiteX89" fmla="*/ 1852509 w 12192000"/>
              <a:gd name="connsiteY89" fmla="*/ 1154346 h 1645815"/>
              <a:gd name="connsiteX90" fmla="*/ 1818613 w 12192000"/>
              <a:gd name="connsiteY90" fmla="*/ 1138643 h 1645815"/>
              <a:gd name="connsiteX91" fmla="*/ 1636817 w 12192000"/>
              <a:gd name="connsiteY91" fmla="*/ 1116474 h 1645815"/>
              <a:gd name="connsiteX92" fmla="*/ 1625419 w 12192000"/>
              <a:gd name="connsiteY92" fmla="*/ 1112885 h 1645815"/>
              <a:gd name="connsiteX93" fmla="*/ 1618725 w 12192000"/>
              <a:gd name="connsiteY93" fmla="*/ 1108950 h 1645815"/>
              <a:gd name="connsiteX94" fmla="*/ 1598921 w 12192000"/>
              <a:gd name="connsiteY94" fmla="*/ 1101199 h 1645815"/>
              <a:gd name="connsiteX95" fmla="*/ 1500450 w 12192000"/>
              <a:gd name="connsiteY95" fmla="*/ 1120653 h 1645815"/>
              <a:gd name="connsiteX96" fmla="*/ 1345077 w 12192000"/>
              <a:gd name="connsiteY96" fmla="*/ 1109417 h 1645815"/>
              <a:gd name="connsiteX97" fmla="*/ 1283085 w 12192000"/>
              <a:gd name="connsiteY97" fmla="*/ 1106662 h 1645815"/>
              <a:gd name="connsiteX98" fmla="*/ 1084053 w 12192000"/>
              <a:gd name="connsiteY98" fmla="*/ 1110194 h 1645815"/>
              <a:gd name="connsiteX99" fmla="*/ 974646 w 12192000"/>
              <a:gd name="connsiteY99" fmla="*/ 1089467 h 1645815"/>
              <a:gd name="connsiteX100" fmla="*/ 931744 w 12192000"/>
              <a:gd name="connsiteY100" fmla="*/ 1080949 h 1645815"/>
              <a:gd name="connsiteX101" fmla="*/ 931348 w 12192000"/>
              <a:gd name="connsiteY101" fmla="*/ 1081263 h 1645815"/>
              <a:gd name="connsiteX102" fmla="*/ 864672 w 12192000"/>
              <a:gd name="connsiteY102" fmla="*/ 1076959 h 1645815"/>
              <a:gd name="connsiteX103" fmla="*/ 730177 w 12192000"/>
              <a:gd name="connsiteY103" fmla="*/ 1092487 h 1645815"/>
              <a:gd name="connsiteX104" fmla="*/ 728755 w 12192000"/>
              <a:gd name="connsiteY104" fmla="*/ 1093885 h 1645815"/>
              <a:gd name="connsiteX105" fmla="*/ 668180 w 12192000"/>
              <a:gd name="connsiteY105" fmla="*/ 1067090 h 1645815"/>
              <a:gd name="connsiteX106" fmla="*/ 462118 w 12192000"/>
              <a:gd name="connsiteY106" fmla="*/ 985843 h 1645815"/>
              <a:gd name="connsiteX107" fmla="*/ 126487 w 12192000"/>
              <a:gd name="connsiteY107" fmla="*/ 925939 h 1645815"/>
              <a:gd name="connsiteX108" fmla="*/ 45161 w 12192000"/>
              <a:gd name="connsiteY108" fmla="*/ 907542 h 1645815"/>
              <a:gd name="connsiteX109" fmla="*/ 0 w 12192000"/>
              <a:gd name="connsiteY109" fmla="*/ 908847 h 1645815"/>
              <a:gd name="connsiteX110" fmla="*/ 0 w 12192000"/>
              <a:gd name="connsiteY110" fmla="*/ 0 h 1645815"/>
              <a:gd name="connsiteX0" fmla="*/ 0 w 12192000"/>
              <a:gd name="connsiteY0" fmla="*/ 0 h 1645815"/>
              <a:gd name="connsiteX1" fmla="*/ 12192000 w 12192000"/>
              <a:gd name="connsiteY1" fmla="*/ 0 h 1645815"/>
              <a:gd name="connsiteX2" fmla="*/ 12192000 w 12192000"/>
              <a:gd name="connsiteY2" fmla="*/ 793446 h 1645815"/>
              <a:gd name="connsiteX3" fmla="*/ 12123325 w 12192000"/>
              <a:gd name="connsiteY3" fmla="*/ 801284 h 1645815"/>
              <a:gd name="connsiteX4" fmla="*/ 12075692 w 12192000"/>
              <a:gd name="connsiteY4" fmla="*/ 808070 h 1645815"/>
              <a:gd name="connsiteX5" fmla="*/ 11899736 w 12192000"/>
              <a:gd name="connsiteY5" fmla="*/ 824002 h 1645815"/>
              <a:gd name="connsiteX6" fmla="*/ 11280131 w 12192000"/>
              <a:gd name="connsiteY6" fmla="*/ 800871 h 1645815"/>
              <a:gd name="connsiteX7" fmla="*/ 11103056 w 12192000"/>
              <a:gd name="connsiteY7" fmla="*/ 807160 h 1645815"/>
              <a:gd name="connsiteX8" fmla="*/ 11037457 w 12192000"/>
              <a:gd name="connsiteY8" fmla="*/ 800742 h 1645815"/>
              <a:gd name="connsiteX9" fmla="*/ 10983141 w 12192000"/>
              <a:gd name="connsiteY9" fmla="*/ 807385 h 1645815"/>
              <a:gd name="connsiteX10" fmla="*/ 10664973 w 12192000"/>
              <a:gd name="connsiteY10" fmla="*/ 794235 h 1645815"/>
              <a:gd name="connsiteX11" fmla="*/ 10551461 w 12192000"/>
              <a:gd name="connsiteY11" fmla="*/ 777690 h 1645815"/>
              <a:gd name="connsiteX12" fmla="*/ 10399465 w 12192000"/>
              <a:gd name="connsiteY12" fmla="*/ 781183 h 1645815"/>
              <a:gd name="connsiteX13" fmla="*/ 10390693 w 12192000"/>
              <a:gd name="connsiteY13" fmla="*/ 771564 h 1645815"/>
              <a:gd name="connsiteX14" fmla="*/ 10345071 w 12192000"/>
              <a:gd name="connsiteY14" fmla="*/ 760065 h 1645815"/>
              <a:gd name="connsiteX15" fmla="*/ 10324263 w 12192000"/>
              <a:gd name="connsiteY15" fmla="*/ 753339 h 1645815"/>
              <a:gd name="connsiteX16" fmla="*/ 10061908 w 12192000"/>
              <a:gd name="connsiteY16" fmla="*/ 805817 h 1645815"/>
              <a:gd name="connsiteX17" fmla="*/ 9958678 w 12192000"/>
              <a:gd name="connsiteY17" fmla="*/ 829845 h 1645815"/>
              <a:gd name="connsiteX18" fmla="*/ 9856365 w 12192000"/>
              <a:gd name="connsiteY18" fmla="*/ 850313 h 1645815"/>
              <a:gd name="connsiteX19" fmla="*/ 9819276 w 12192000"/>
              <a:gd name="connsiteY19" fmla="*/ 856110 h 1645815"/>
              <a:gd name="connsiteX20" fmla="*/ 9721992 w 12192000"/>
              <a:gd name="connsiteY20" fmla="*/ 885735 h 1645815"/>
              <a:gd name="connsiteX21" fmla="*/ 9684315 w 12192000"/>
              <a:gd name="connsiteY21" fmla="*/ 894717 h 1645815"/>
              <a:gd name="connsiteX22" fmla="*/ 9676224 w 12192000"/>
              <a:gd name="connsiteY22" fmla="*/ 895886 h 1645815"/>
              <a:gd name="connsiteX23" fmla="*/ 9637502 w 12192000"/>
              <a:gd name="connsiteY23" fmla="*/ 896980 h 1645815"/>
              <a:gd name="connsiteX24" fmla="*/ 9537371 w 12192000"/>
              <a:gd name="connsiteY24" fmla="*/ 943897 h 1645815"/>
              <a:gd name="connsiteX25" fmla="*/ 9413816 w 12192000"/>
              <a:gd name="connsiteY25" fmla="*/ 951681 h 1645815"/>
              <a:gd name="connsiteX26" fmla="*/ 9267352 w 12192000"/>
              <a:gd name="connsiteY26" fmla="*/ 969343 h 1645815"/>
              <a:gd name="connsiteX27" fmla="*/ 9042533 w 12192000"/>
              <a:gd name="connsiteY27" fmla="*/ 974695 h 1645815"/>
              <a:gd name="connsiteX28" fmla="*/ 8952499 w 12192000"/>
              <a:gd name="connsiteY28" fmla="*/ 1010234 h 1645815"/>
              <a:gd name="connsiteX29" fmla="*/ 8808112 w 12192000"/>
              <a:gd name="connsiteY29" fmla="*/ 1025348 h 1645815"/>
              <a:gd name="connsiteX30" fmla="*/ 8683968 w 12192000"/>
              <a:gd name="connsiteY30" fmla="*/ 1048457 h 1645815"/>
              <a:gd name="connsiteX31" fmla="*/ 8670446 w 12192000"/>
              <a:gd name="connsiteY31" fmla="*/ 1051858 h 1645815"/>
              <a:gd name="connsiteX32" fmla="*/ 8621662 w 12192000"/>
              <a:gd name="connsiteY32" fmla="*/ 1072885 h 1645815"/>
              <a:gd name="connsiteX33" fmla="*/ 8390225 w 12192000"/>
              <a:gd name="connsiteY33" fmla="*/ 1112571 h 1645815"/>
              <a:gd name="connsiteX34" fmla="*/ 8321713 w 12192000"/>
              <a:gd name="connsiteY34" fmla="*/ 1138168 h 1645815"/>
              <a:gd name="connsiteX35" fmla="*/ 8287351 w 12192000"/>
              <a:gd name="connsiteY35" fmla="*/ 1146114 h 1645815"/>
              <a:gd name="connsiteX36" fmla="*/ 8281587 w 12192000"/>
              <a:gd name="connsiteY36" fmla="*/ 1147922 h 1645815"/>
              <a:gd name="connsiteX37" fmla="*/ 8242632 w 12192000"/>
              <a:gd name="connsiteY37" fmla="*/ 1163471 h 1645815"/>
              <a:gd name="connsiteX38" fmla="*/ 8185925 w 12192000"/>
              <a:gd name="connsiteY38" fmla="*/ 1191382 h 1645815"/>
              <a:gd name="connsiteX39" fmla="*/ 8129297 w 12192000"/>
              <a:gd name="connsiteY39" fmla="*/ 1228963 h 1645815"/>
              <a:gd name="connsiteX40" fmla="*/ 8095915 w 12192000"/>
              <a:gd name="connsiteY40" fmla="*/ 1247986 h 1645815"/>
              <a:gd name="connsiteX41" fmla="*/ 8073433 w 12192000"/>
              <a:gd name="connsiteY41" fmla="*/ 1264099 h 1645815"/>
              <a:gd name="connsiteX42" fmla="*/ 8060231 w 12192000"/>
              <a:gd name="connsiteY42" fmla="*/ 1272050 h 1645815"/>
              <a:gd name="connsiteX43" fmla="*/ 8031945 w 12192000"/>
              <a:gd name="connsiteY43" fmla="*/ 1275797 h 1645815"/>
              <a:gd name="connsiteX44" fmla="*/ 7976940 w 12192000"/>
              <a:gd name="connsiteY44" fmla="*/ 1283210 h 1645815"/>
              <a:gd name="connsiteX45" fmla="*/ 7830267 w 12192000"/>
              <a:gd name="connsiteY45" fmla="*/ 1330257 h 1645815"/>
              <a:gd name="connsiteX46" fmla="*/ 7773647 w 12192000"/>
              <a:gd name="connsiteY46" fmla="*/ 1335473 h 1645815"/>
              <a:gd name="connsiteX47" fmla="*/ 7690734 w 12192000"/>
              <a:gd name="connsiteY47" fmla="*/ 1370252 h 1645815"/>
              <a:gd name="connsiteX48" fmla="*/ 7608724 w 12192000"/>
              <a:gd name="connsiteY48" fmla="*/ 1398433 h 1645815"/>
              <a:gd name="connsiteX49" fmla="*/ 7608301 w 12192000"/>
              <a:gd name="connsiteY49" fmla="*/ 1400083 h 1645815"/>
              <a:gd name="connsiteX50" fmla="*/ 7336757 w 12192000"/>
              <a:gd name="connsiteY50" fmla="*/ 1408043 h 1645815"/>
              <a:gd name="connsiteX51" fmla="*/ 7293466 w 12192000"/>
              <a:gd name="connsiteY51" fmla="*/ 1394514 h 1645815"/>
              <a:gd name="connsiteX52" fmla="*/ 7172156 w 12192000"/>
              <a:gd name="connsiteY52" fmla="*/ 1408475 h 1645815"/>
              <a:gd name="connsiteX53" fmla="*/ 6883900 w 12192000"/>
              <a:gd name="connsiteY53" fmla="*/ 1420764 h 1645815"/>
              <a:gd name="connsiteX54" fmla="*/ 6829325 w 12192000"/>
              <a:gd name="connsiteY54" fmla="*/ 1432580 h 1645815"/>
              <a:gd name="connsiteX55" fmla="*/ 6720915 w 12192000"/>
              <a:gd name="connsiteY55" fmla="*/ 1468979 h 1645815"/>
              <a:gd name="connsiteX56" fmla="*/ 6491101 w 12192000"/>
              <a:gd name="connsiteY56" fmla="*/ 1507080 h 1645815"/>
              <a:gd name="connsiteX57" fmla="*/ 6407668 w 12192000"/>
              <a:gd name="connsiteY57" fmla="*/ 1521932 h 1645815"/>
              <a:gd name="connsiteX58" fmla="*/ 6189196 w 12192000"/>
              <a:gd name="connsiteY58" fmla="*/ 1548143 h 1645815"/>
              <a:gd name="connsiteX59" fmla="*/ 6135259 w 12192000"/>
              <a:gd name="connsiteY59" fmla="*/ 1562724 h 1645815"/>
              <a:gd name="connsiteX60" fmla="*/ 5968587 w 12192000"/>
              <a:gd name="connsiteY60" fmla="*/ 1589485 h 1645815"/>
              <a:gd name="connsiteX61" fmla="*/ 5844542 w 12192000"/>
              <a:gd name="connsiteY61" fmla="*/ 1627440 h 1645815"/>
              <a:gd name="connsiteX62" fmla="*/ 5627621 w 12192000"/>
              <a:gd name="connsiteY62" fmla="*/ 1645815 h 1645815"/>
              <a:gd name="connsiteX63" fmla="*/ 5444195 w 12192000"/>
              <a:gd name="connsiteY63" fmla="*/ 1644475 h 1645815"/>
              <a:gd name="connsiteX64" fmla="*/ 5214702 w 12192000"/>
              <a:gd name="connsiteY64" fmla="*/ 1606664 h 1645815"/>
              <a:gd name="connsiteX65" fmla="*/ 5095057 w 12192000"/>
              <a:gd name="connsiteY65" fmla="*/ 1619132 h 1645815"/>
              <a:gd name="connsiteX66" fmla="*/ 5051700 w 12192000"/>
              <a:gd name="connsiteY66" fmla="*/ 1625807 h 1645815"/>
              <a:gd name="connsiteX67" fmla="*/ 5006431 w 12192000"/>
              <a:gd name="connsiteY67" fmla="*/ 1637868 h 1645815"/>
              <a:gd name="connsiteX68" fmla="*/ 4667665 w 12192000"/>
              <a:gd name="connsiteY68" fmla="*/ 1608312 h 1645815"/>
              <a:gd name="connsiteX69" fmla="*/ 4345322 w 12192000"/>
              <a:gd name="connsiteY69" fmla="*/ 1546967 h 1645815"/>
              <a:gd name="connsiteX70" fmla="*/ 4124630 w 12192000"/>
              <a:gd name="connsiteY70" fmla="*/ 1509247 h 1645815"/>
              <a:gd name="connsiteX71" fmla="*/ 3852287 w 12192000"/>
              <a:gd name="connsiteY71" fmla="*/ 1472605 h 1645815"/>
              <a:gd name="connsiteX72" fmla="*/ 3693336 w 12192000"/>
              <a:gd name="connsiteY72" fmla="*/ 1433930 h 1645815"/>
              <a:gd name="connsiteX73" fmla="*/ 3481618 w 12192000"/>
              <a:gd name="connsiteY73" fmla="*/ 1418392 h 1645815"/>
              <a:gd name="connsiteX74" fmla="*/ 3439508 w 12192000"/>
              <a:gd name="connsiteY74" fmla="*/ 1405277 h 1645815"/>
              <a:gd name="connsiteX75" fmla="*/ 3415241 w 12192000"/>
              <a:gd name="connsiteY75" fmla="*/ 1399311 h 1645815"/>
              <a:gd name="connsiteX76" fmla="*/ 3155540 w 12192000"/>
              <a:gd name="connsiteY76" fmla="*/ 1380683 h 1645815"/>
              <a:gd name="connsiteX77" fmla="*/ 3029874 w 12192000"/>
              <a:gd name="connsiteY77" fmla="*/ 1391306 h 1645815"/>
              <a:gd name="connsiteX78" fmla="*/ 2985743 w 12192000"/>
              <a:gd name="connsiteY78" fmla="*/ 1384080 h 1645815"/>
              <a:gd name="connsiteX79" fmla="*/ 2865083 w 12192000"/>
              <a:gd name="connsiteY79" fmla="*/ 1376442 h 1645815"/>
              <a:gd name="connsiteX80" fmla="*/ 2719966 w 12192000"/>
              <a:gd name="connsiteY80" fmla="*/ 1380990 h 1645815"/>
              <a:gd name="connsiteX81" fmla="*/ 2203529 w 12192000"/>
              <a:gd name="connsiteY81" fmla="*/ 1292265 h 1645815"/>
              <a:gd name="connsiteX82" fmla="*/ 1978674 w 12192000"/>
              <a:gd name="connsiteY82" fmla="*/ 1214731 h 1645815"/>
              <a:gd name="connsiteX83" fmla="*/ 1962908 w 12192000"/>
              <a:gd name="connsiteY83" fmla="*/ 1201827 h 1645815"/>
              <a:gd name="connsiteX84" fmla="*/ 1959156 w 12192000"/>
              <a:gd name="connsiteY84" fmla="*/ 1202129 h 1645815"/>
              <a:gd name="connsiteX85" fmla="*/ 1891938 w 12192000"/>
              <a:gd name="connsiteY85" fmla="*/ 1161055 h 1645815"/>
              <a:gd name="connsiteX86" fmla="*/ 1852509 w 12192000"/>
              <a:gd name="connsiteY86" fmla="*/ 1154346 h 1645815"/>
              <a:gd name="connsiteX87" fmla="*/ 1818613 w 12192000"/>
              <a:gd name="connsiteY87" fmla="*/ 1138643 h 1645815"/>
              <a:gd name="connsiteX88" fmla="*/ 1636817 w 12192000"/>
              <a:gd name="connsiteY88" fmla="*/ 1116474 h 1645815"/>
              <a:gd name="connsiteX89" fmla="*/ 1625419 w 12192000"/>
              <a:gd name="connsiteY89" fmla="*/ 1112885 h 1645815"/>
              <a:gd name="connsiteX90" fmla="*/ 1618725 w 12192000"/>
              <a:gd name="connsiteY90" fmla="*/ 1108950 h 1645815"/>
              <a:gd name="connsiteX91" fmla="*/ 1598921 w 12192000"/>
              <a:gd name="connsiteY91" fmla="*/ 1101199 h 1645815"/>
              <a:gd name="connsiteX92" fmla="*/ 1500450 w 12192000"/>
              <a:gd name="connsiteY92" fmla="*/ 1120653 h 1645815"/>
              <a:gd name="connsiteX93" fmla="*/ 1345077 w 12192000"/>
              <a:gd name="connsiteY93" fmla="*/ 1109417 h 1645815"/>
              <a:gd name="connsiteX94" fmla="*/ 1283085 w 12192000"/>
              <a:gd name="connsiteY94" fmla="*/ 1106662 h 1645815"/>
              <a:gd name="connsiteX95" fmla="*/ 1084053 w 12192000"/>
              <a:gd name="connsiteY95" fmla="*/ 1110194 h 1645815"/>
              <a:gd name="connsiteX96" fmla="*/ 974646 w 12192000"/>
              <a:gd name="connsiteY96" fmla="*/ 1089467 h 1645815"/>
              <a:gd name="connsiteX97" fmla="*/ 931744 w 12192000"/>
              <a:gd name="connsiteY97" fmla="*/ 1080949 h 1645815"/>
              <a:gd name="connsiteX98" fmla="*/ 931348 w 12192000"/>
              <a:gd name="connsiteY98" fmla="*/ 1081263 h 1645815"/>
              <a:gd name="connsiteX99" fmla="*/ 864672 w 12192000"/>
              <a:gd name="connsiteY99" fmla="*/ 1076959 h 1645815"/>
              <a:gd name="connsiteX100" fmla="*/ 730177 w 12192000"/>
              <a:gd name="connsiteY100" fmla="*/ 1092487 h 1645815"/>
              <a:gd name="connsiteX101" fmla="*/ 728755 w 12192000"/>
              <a:gd name="connsiteY101" fmla="*/ 1093885 h 1645815"/>
              <a:gd name="connsiteX102" fmla="*/ 668180 w 12192000"/>
              <a:gd name="connsiteY102" fmla="*/ 1067090 h 1645815"/>
              <a:gd name="connsiteX103" fmla="*/ 462118 w 12192000"/>
              <a:gd name="connsiteY103" fmla="*/ 985843 h 1645815"/>
              <a:gd name="connsiteX104" fmla="*/ 126487 w 12192000"/>
              <a:gd name="connsiteY104" fmla="*/ 925939 h 1645815"/>
              <a:gd name="connsiteX105" fmla="*/ 45161 w 12192000"/>
              <a:gd name="connsiteY105" fmla="*/ 907542 h 1645815"/>
              <a:gd name="connsiteX106" fmla="*/ 0 w 12192000"/>
              <a:gd name="connsiteY106" fmla="*/ 908847 h 1645815"/>
              <a:gd name="connsiteX107" fmla="*/ 0 w 12192000"/>
              <a:gd name="connsiteY107" fmla="*/ 0 h 1645815"/>
              <a:gd name="connsiteX0" fmla="*/ 0 w 12192000"/>
              <a:gd name="connsiteY0" fmla="*/ 0 h 1645815"/>
              <a:gd name="connsiteX1" fmla="*/ 12192000 w 12192000"/>
              <a:gd name="connsiteY1" fmla="*/ 0 h 1645815"/>
              <a:gd name="connsiteX2" fmla="*/ 12192000 w 12192000"/>
              <a:gd name="connsiteY2" fmla="*/ 793446 h 1645815"/>
              <a:gd name="connsiteX3" fmla="*/ 12123325 w 12192000"/>
              <a:gd name="connsiteY3" fmla="*/ 801284 h 1645815"/>
              <a:gd name="connsiteX4" fmla="*/ 12075692 w 12192000"/>
              <a:gd name="connsiteY4" fmla="*/ 808070 h 1645815"/>
              <a:gd name="connsiteX5" fmla="*/ 11899736 w 12192000"/>
              <a:gd name="connsiteY5" fmla="*/ 824002 h 1645815"/>
              <a:gd name="connsiteX6" fmla="*/ 11280131 w 12192000"/>
              <a:gd name="connsiteY6" fmla="*/ 800871 h 1645815"/>
              <a:gd name="connsiteX7" fmla="*/ 11103056 w 12192000"/>
              <a:gd name="connsiteY7" fmla="*/ 807160 h 1645815"/>
              <a:gd name="connsiteX8" fmla="*/ 11037457 w 12192000"/>
              <a:gd name="connsiteY8" fmla="*/ 800742 h 1645815"/>
              <a:gd name="connsiteX9" fmla="*/ 10983141 w 12192000"/>
              <a:gd name="connsiteY9" fmla="*/ 807385 h 1645815"/>
              <a:gd name="connsiteX10" fmla="*/ 10664973 w 12192000"/>
              <a:gd name="connsiteY10" fmla="*/ 794235 h 1645815"/>
              <a:gd name="connsiteX11" fmla="*/ 10551461 w 12192000"/>
              <a:gd name="connsiteY11" fmla="*/ 777690 h 1645815"/>
              <a:gd name="connsiteX12" fmla="*/ 10399465 w 12192000"/>
              <a:gd name="connsiteY12" fmla="*/ 781183 h 1645815"/>
              <a:gd name="connsiteX13" fmla="*/ 10390693 w 12192000"/>
              <a:gd name="connsiteY13" fmla="*/ 771564 h 1645815"/>
              <a:gd name="connsiteX14" fmla="*/ 10345071 w 12192000"/>
              <a:gd name="connsiteY14" fmla="*/ 760065 h 1645815"/>
              <a:gd name="connsiteX15" fmla="*/ 10324263 w 12192000"/>
              <a:gd name="connsiteY15" fmla="*/ 753339 h 1645815"/>
              <a:gd name="connsiteX16" fmla="*/ 10061908 w 12192000"/>
              <a:gd name="connsiteY16" fmla="*/ 805817 h 1645815"/>
              <a:gd name="connsiteX17" fmla="*/ 9958678 w 12192000"/>
              <a:gd name="connsiteY17" fmla="*/ 829845 h 1645815"/>
              <a:gd name="connsiteX18" fmla="*/ 9856365 w 12192000"/>
              <a:gd name="connsiteY18" fmla="*/ 850313 h 1645815"/>
              <a:gd name="connsiteX19" fmla="*/ 9819276 w 12192000"/>
              <a:gd name="connsiteY19" fmla="*/ 856110 h 1645815"/>
              <a:gd name="connsiteX20" fmla="*/ 9721992 w 12192000"/>
              <a:gd name="connsiteY20" fmla="*/ 885735 h 1645815"/>
              <a:gd name="connsiteX21" fmla="*/ 9684315 w 12192000"/>
              <a:gd name="connsiteY21" fmla="*/ 894717 h 1645815"/>
              <a:gd name="connsiteX22" fmla="*/ 9676224 w 12192000"/>
              <a:gd name="connsiteY22" fmla="*/ 895886 h 1645815"/>
              <a:gd name="connsiteX23" fmla="*/ 9637502 w 12192000"/>
              <a:gd name="connsiteY23" fmla="*/ 896980 h 1645815"/>
              <a:gd name="connsiteX24" fmla="*/ 9537371 w 12192000"/>
              <a:gd name="connsiteY24" fmla="*/ 943897 h 1645815"/>
              <a:gd name="connsiteX25" fmla="*/ 9413816 w 12192000"/>
              <a:gd name="connsiteY25" fmla="*/ 951681 h 1645815"/>
              <a:gd name="connsiteX26" fmla="*/ 9267352 w 12192000"/>
              <a:gd name="connsiteY26" fmla="*/ 969343 h 1645815"/>
              <a:gd name="connsiteX27" fmla="*/ 9042533 w 12192000"/>
              <a:gd name="connsiteY27" fmla="*/ 974695 h 1645815"/>
              <a:gd name="connsiteX28" fmla="*/ 8952499 w 12192000"/>
              <a:gd name="connsiteY28" fmla="*/ 1010234 h 1645815"/>
              <a:gd name="connsiteX29" fmla="*/ 8808112 w 12192000"/>
              <a:gd name="connsiteY29" fmla="*/ 1025348 h 1645815"/>
              <a:gd name="connsiteX30" fmla="*/ 8683968 w 12192000"/>
              <a:gd name="connsiteY30" fmla="*/ 1048457 h 1645815"/>
              <a:gd name="connsiteX31" fmla="*/ 8670446 w 12192000"/>
              <a:gd name="connsiteY31" fmla="*/ 1051858 h 1645815"/>
              <a:gd name="connsiteX32" fmla="*/ 8621662 w 12192000"/>
              <a:gd name="connsiteY32" fmla="*/ 1072885 h 1645815"/>
              <a:gd name="connsiteX33" fmla="*/ 8390225 w 12192000"/>
              <a:gd name="connsiteY33" fmla="*/ 1112571 h 1645815"/>
              <a:gd name="connsiteX34" fmla="*/ 8321713 w 12192000"/>
              <a:gd name="connsiteY34" fmla="*/ 1138168 h 1645815"/>
              <a:gd name="connsiteX35" fmla="*/ 8287351 w 12192000"/>
              <a:gd name="connsiteY35" fmla="*/ 1146114 h 1645815"/>
              <a:gd name="connsiteX36" fmla="*/ 8281587 w 12192000"/>
              <a:gd name="connsiteY36" fmla="*/ 1147922 h 1645815"/>
              <a:gd name="connsiteX37" fmla="*/ 8242632 w 12192000"/>
              <a:gd name="connsiteY37" fmla="*/ 1163471 h 1645815"/>
              <a:gd name="connsiteX38" fmla="*/ 8185925 w 12192000"/>
              <a:gd name="connsiteY38" fmla="*/ 1191382 h 1645815"/>
              <a:gd name="connsiteX39" fmla="*/ 8129297 w 12192000"/>
              <a:gd name="connsiteY39" fmla="*/ 1228963 h 1645815"/>
              <a:gd name="connsiteX40" fmla="*/ 8095915 w 12192000"/>
              <a:gd name="connsiteY40" fmla="*/ 1247986 h 1645815"/>
              <a:gd name="connsiteX41" fmla="*/ 8073433 w 12192000"/>
              <a:gd name="connsiteY41" fmla="*/ 1264099 h 1645815"/>
              <a:gd name="connsiteX42" fmla="*/ 8060231 w 12192000"/>
              <a:gd name="connsiteY42" fmla="*/ 1272050 h 1645815"/>
              <a:gd name="connsiteX43" fmla="*/ 8031945 w 12192000"/>
              <a:gd name="connsiteY43" fmla="*/ 1275797 h 1645815"/>
              <a:gd name="connsiteX44" fmla="*/ 7976940 w 12192000"/>
              <a:gd name="connsiteY44" fmla="*/ 1283210 h 1645815"/>
              <a:gd name="connsiteX45" fmla="*/ 7830267 w 12192000"/>
              <a:gd name="connsiteY45" fmla="*/ 1330257 h 1645815"/>
              <a:gd name="connsiteX46" fmla="*/ 7773647 w 12192000"/>
              <a:gd name="connsiteY46" fmla="*/ 1335473 h 1645815"/>
              <a:gd name="connsiteX47" fmla="*/ 7690734 w 12192000"/>
              <a:gd name="connsiteY47" fmla="*/ 1370252 h 1645815"/>
              <a:gd name="connsiteX48" fmla="*/ 7608724 w 12192000"/>
              <a:gd name="connsiteY48" fmla="*/ 1398433 h 1645815"/>
              <a:gd name="connsiteX49" fmla="*/ 7608301 w 12192000"/>
              <a:gd name="connsiteY49" fmla="*/ 1400083 h 1645815"/>
              <a:gd name="connsiteX50" fmla="*/ 7336757 w 12192000"/>
              <a:gd name="connsiteY50" fmla="*/ 1408043 h 1645815"/>
              <a:gd name="connsiteX51" fmla="*/ 7293466 w 12192000"/>
              <a:gd name="connsiteY51" fmla="*/ 1394514 h 1645815"/>
              <a:gd name="connsiteX52" fmla="*/ 7172156 w 12192000"/>
              <a:gd name="connsiteY52" fmla="*/ 1408475 h 1645815"/>
              <a:gd name="connsiteX53" fmla="*/ 6883900 w 12192000"/>
              <a:gd name="connsiteY53" fmla="*/ 1420764 h 1645815"/>
              <a:gd name="connsiteX54" fmla="*/ 6829325 w 12192000"/>
              <a:gd name="connsiteY54" fmla="*/ 1432580 h 1645815"/>
              <a:gd name="connsiteX55" fmla="*/ 6720915 w 12192000"/>
              <a:gd name="connsiteY55" fmla="*/ 1468979 h 1645815"/>
              <a:gd name="connsiteX56" fmla="*/ 6491101 w 12192000"/>
              <a:gd name="connsiteY56" fmla="*/ 1507080 h 1645815"/>
              <a:gd name="connsiteX57" fmla="*/ 6407668 w 12192000"/>
              <a:gd name="connsiteY57" fmla="*/ 1521932 h 1645815"/>
              <a:gd name="connsiteX58" fmla="*/ 6189196 w 12192000"/>
              <a:gd name="connsiteY58" fmla="*/ 1548143 h 1645815"/>
              <a:gd name="connsiteX59" fmla="*/ 6135259 w 12192000"/>
              <a:gd name="connsiteY59" fmla="*/ 1562724 h 1645815"/>
              <a:gd name="connsiteX60" fmla="*/ 5968587 w 12192000"/>
              <a:gd name="connsiteY60" fmla="*/ 1589485 h 1645815"/>
              <a:gd name="connsiteX61" fmla="*/ 5844542 w 12192000"/>
              <a:gd name="connsiteY61" fmla="*/ 1627440 h 1645815"/>
              <a:gd name="connsiteX62" fmla="*/ 5627621 w 12192000"/>
              <a:gd name="connsiteY62" fmla="*/ 1645815 h 1645815"/>
              <a:gd name="connsiteX63" fmla="*/ 5444195 w 12192000"/>
              <a:gd name="connsiteY63" fmla="*/ 1644475 h 1645815"/>
              <a:gd name="connsiteX64" fmla="*/ 5214702 w 12192000"/>
              <a:gd name="connsiteY64" fmla="*/ 1606664 h 1645815"/>
              <a:gd name="connsiteX65" fmla="*/ 5095057 w 12192000"/>
              <a:gd name="connsiteY65" fmla="*/ 1619132 h 1645815"/>
              <a:gd name="connsiteX66" fmla="*/ 5051700 w 12192000"/>
              <a:gd name="connsiteY66" fmla="*/ 1625807 h 1645815"/>
              <a:gd name="connsiteX67" fmla="*/ 5006431 w 12192000"/>
              <a:gd name="connsiteY67" fmla="*/ 1637868 h 1645815"/>
              <a:gd name="connsiteX68" fmla="*/ 4667665 w 12192000"/>
              <a:gd name="connsiteY68" fmla="*/ 1608312 h 1645815"/>
              <a:gd name="connsiteX69" fmla="*/ 4345322 w 12192000"/>
              <a:gd name="connsiteY69" fmla="*/ 1546967 h 1645815"/>
              <a:gd name="connsiteX70" fmla="*/ 4124630 w 12192000"/>
              <a:gd name="connsiteY70" fmla="*/ 1509247 h 1645815"/>
              <a:gd name="connsiteX71" fmla="*/ 3852287 w 12192000"/>
              <a:gd name="connsiteY71" fmla="*/ 1472605 h 1645815"/>
              <a:gd name="connsiteX72" fmla="*/ 3693336 w 12192000"/>
              <a:gd name="connsiteY72" fmla="*/ 1433930 h 1645815"/>
              <a:gd name="connsiteX73" fmla="*/ 3481618 w 12192000"/>
              <a:gd name="connsiteY73" fmla="*/ 1418392 h 1645815"/>
              <a:gd name="connsiteX74" fmla="*/ 3439508 w 12192000"/>
              <a:gd name="connsiteY74" fmla="*/ 1405277 h 1645815"/>
              <a:gd name="connsiteX75" fmla="*/ 3415241 w 12192000"/>
              <a:gd name="connsiteY75" fmla="*/ 1399311 h 1645815"/>
              <a:gd name="connsiteX76" fmla="*/ 3155540 w 12192000"/>
              <a:gd name="connsiteY76" fmla="*/ 1380683 h 1645815"/>
              <a:gd name="connsiteX77" fmla="*/ 3029874 w 12192000"/>
              <a:gd name="connsiteY77" fmla="*/ 1391306 h 1645815"/>
              <a:gd name="connsiteX78" fmla="*/ 2985743 w 12192000"/>
              <a:gd name="connsiteY78" fmla="*/ 1384080 h 1645815"/>
              <a:gd name="connsiteX79" fmla="*/ 2865083 w 12192000"/>
              <a:gd name="connsiteY79" fmla="*/ 1376442 h 1645815"/>
              <a:gd name="connsiteX80" fmla="*/ 2719966 w 12192000"/>
              <a:gd name="connsiteY80" fmla="*/ 1380990 h 1645815"/>
              <a:gd name="connsiteX81" fmla="*/ 2203529 w 12192000"/>
              <a:gd name="connsiteY81" fmla="*/ 1292265 h 1645815"/>
              <a:gd name="connsiteX82" fmla="*/ 1978674 w 12192000"/>
              <a:gd name="connsiteY82" fmla="*/ 1214731 h 1645815"/>
              <a:gd name="connsiteX83" fmla="*/ 1962908 w 12192000"/>
              <a:gd name="connsiteY83" fmla="*/ 1201827 h 1645815"/>
              <a:gd name="connsiteX84" fmla="*/ 1959156 w 12192000"/>
              <a:gd name="connsiteY84" fmla="*/ 1202129 h 1645815"/>
              <a:gd name="connsiteX85" fmla="*/ 1891938 w 12192000"/>
              <a:gd name="connsiteY85" fmla="*/ 1161055 h 1645815"/>
              <a:gd name="connsiteX86" fmla="*/ 1852509 w 12192000"/>
              <a:gd name="connsiteY86" fmla="*/ 1154346 h 1645815"/>
              <a:gd name="connsiteX87" fmla="*/ 1818613 w 12192000"/>
              <a:gd name="connsiteY87" fmla="*/ 1138643 h 1645815"/>
              <a:gd name="connsiteX88" fmla="*/ 1636817 w 12192000"/>
              <a:gd name="connsiteY88" fmla="*/ 1116474 h 1645815"/>
              <a:gd name="connsiteX89" fmla="*/ 1625419 w 12192000"/>
              <a:gd name="connsiteY89" fmla="*/ 1112885 h 1645815"/>
              <a:gd name="connsiteX90" fmla="*/ 1618725 w 12192000"/>
              <a:gd name="connsiteY90" fmla="*/ 1108950 h 1645815"/>
              <a:gd name="connsiteX91" fmla="*/ 1598921 w 12192000"/>
              <a:gd name="connsiteY91" fmla="*/ 1101199 h 1645815"/>
              <a:gd name="connsiteX92" fmla="*/ 1500450 w 12192000"/>
              <a:gd name="connsiteY92" fmla="*/ 1120653 h 1645815"/>
              <a:gd name="connsiteX93" fmla="*/ 1345077 w 12192000"/>
              <a:gd name="connsiteY93" fmla="*/ 1109417 h 1645815"/>
              <a:gd name="connsiteX94" fmla="*/ 1283085 w 12192000"/>
              <a:gd name="connsiteY94" fmla="*/ 1106662 h 1645815"/>
              <a:gd name="connsiteX95" fmla="*/ 1084053 w 12192000"/>
              <a:gd name="connsiteY95" fmla="*/ 1110194 h 1645815"/>
              <a:gd name="connsiteX96" fmla="*/ 974646 w 12192000"/>
              <a:gd name="connsiteY96" fmla="*/ 1089467 h 1645815"/>
              <a:gd name="connsiteX97" fmla="*/ 931744 w 12192000"/>
              <a:gd name="connsiteY97" fmla="*/ 1080949 h 1645815"/>
              <a:gd name="connsiteX98" fmla="*/ 931348 w 12192000"/>
              <a:gd name="connsiteY98" fmla="*/ 1081263 h 1645815"/>
              <a:gd name="connsiteX99" fmla="*/ 864672 w 12192000"/>
              <a:gd name="connsiteY99" fmla="*/ 1076959 h 1645815"/>
              <a:gd name="connsiteX100" fmla="*/ 730177 w 12192000"/>
              <a:gd name="connsiteY100" fmla="*/ 1092487 h 1645815"/>
              <a:gd name="connsiteX101" fmla="*/ 728755 w 12192000"/>
              <a:gd name="connsiteY101" fmla="*/ 1093885 h 1645815"/>
              <a:gd name="connsiteX102" fmla="*/ 668180 w 12192000"/>
              <a:gd name="connsiteY102" fmla="*/ 1067090 h 1645815"/>
              <a:gd name="connsiteX103" fmla="*/ 462118 w 12192000"/>
              <a:gd name="connsiteY103" fmla="*/ 985843 h 1645815"/>
              <a:gd name="connsiteX104" fmla="*/ 126487 w 12192000"/>
              <a:gd name="connsiteY104" fmla="*/ 925939 h 1645815"/>
              <a:gd name="connsiteX105" fmla="*/ 45161 w 12192000"/>
              <a:gd name="connsiteY105" fmla="*/ 907542 h 1645815"/>
              <a:gd name="connsiteX106" fmla="*/ 0 w 12192000"/>
              <a:gd name="connsiteY106" fmla="*/ 908847 h 1645815"/>
              <a:gd name="connsiteX107" fmla="*/ 0 w 12192000"/>
              <a:gd name="connsiteY107" fmla="*/ 0 h 1645815"/>
              <a:gd name="connsiteX0" fmla="*/ 0 w 12192000"/>
              <a:gd name="connsiteY0" fmla="*/ 0 h 1645815"/>
              <a:gd name="connsiteX1" fmla="*/ 12192000 w 12192000"/>
              <a:gd name="connsiteY1" fmla="*/ 0 h 1645815"/>
              <a:gd name="connsiteX2" fmla="*/ 12192000 w 12192000"/>
              <a:gd name="connsiteY2" fmla="*/ 793446 h 1645815"/>
              <a:gd name="connsiteX3" fmla="*/ 12123325 w 12192000"/>
              <a:gd name="connsiteY3" fmla="*/ 801284 h 1645815"/>
              <a:gd name="connsiteX4" fmla="*/ 12075692 w 12192000"/>
              <a:gd name="connsiteY4" fmla="*/ 808070 h 1645815"/>
              <a:gd name="connsiteX5" fmla="*/ 11840165 w 12192000"/>
              <a:gd name="connsiteY5" fmla="*/ 812088 h 1645815"/>
              <a:gd name="connsiteX6" fmla="*/ 11280131 w 12192000"/>
              <a:gd name="connsiteY6" fmla="*/ 800871 h 1645815"/>
              <a:gd name="connsiteX7" fmla="*/ 11103056 w 12192000"/>
              <a:gd name="connsiteY7" fmla="*/ 807160 h 1645815"/>
              <a:gd name="connsiteX8" fmla="*/ 11037457 w 12192000"/>
              <a:gd name="connsiteY8" fmla="*/ 800742 h 1645815"/>
              <a:gd name="connsiteX9" fmla="*/ 10983141 w 12192000"/>
              <a:gd name="connsiteY9" fmla="*/ 807385 h 1645815"/>
              <a:gd name="connsiteX10" fmla="*/ 10664973 w 12192000"/>
              <a:gd name="connsiteY10" fmla="*/ 794235 h 1645815"/>
              <a:gd name="connsiteX11" fmla="*/ 10551461 w 12192000"/>
              <a:gd name="connsiteY11" fmla="*/ 777690 h 1645815"/>
              <a:gd name="connsiteX12" fmla="*/ 10399465 w 12192000"/>
              <a:gd name="connsiteY12" fmla="*/ 781183 h 1645815"/>
              <a:gd name="connsiteX13" fmla="*/ 10390693 w 12192000"/>
              <a:gd name="connsiteY13" fmla="*/ 771564 h 1645815"/>
              <a:gd name="connsiteX14" fmla="*/ 10345071 w 12192000"/>
              <a:gd name="connsiteY14" fmla="*/ 760065 h 1645815"/>
              <a:gd name="connsiteX15" fmla="*/ 10324263 w 12192000"/>
              <a:gd name="connsiteY15" fmla="*/ 753339 h 1645815"/>
              <a:gd name="connsiteX16" fmla="*/ 10061908 w 12192000"/>
              <a:gd name="connsiteY16" fmla="*/ 805817 h 1645815"/>
              <a:gd name="connsiteX17" fmla="*/ 9958678 w 12192000"/>
              <a:gd name="connsiteY17" fmla="*/ 829845 h 1645815"/>
              <a:gd name="connsiteX18" fmla="*/ 9856365 w 12192000"/>
              <a:gd name="connsiteY18" fmla="*/ 850313 h 1645815"/>
              <a:gd name="connsiteX19" fmla="*/ 9819276 w 12192000"/>
              <a:gd name="connsiteY19" fmla="*/ 856110 h 1645815"/>
              <a:gd name="connsiteX20" fmla="*/ 9721992 w 12192000"/>
              <a:gd name="connsiteY20" fmla="*/ 885735 h 1645815"/>
              <a:gd name="connsiteX21" fmla="*/ 9684315 w 12192000"/>
              <a:gd name="connsiteY21" fmla="*/ 894717 h 1645815"/>
              <a:gd name="connsiteX22" fmla="*/ 9676224 w 12192000"/>
              <a:gd name="connsiteY22" fmla="*/ 895886 h 1645815"/>
              <a:gd name="connsiteX23" fmla="*/ 9637502 w 12192000"/>
              <a:gd name="connsiteY23" fmla="*/ 896980 h 1645815"/>
              <a:gd name="connsiteX24" fmla="*/ 9537371 w 12192000"/>
              <a:gd name="connsiteY24" fmla="*/ 943897 h 1645815"/>
              <a:gd name="connsiteX25" fmla="*/ 9413816 w 12192000"/>
              <a:gd name="connsiteY25" fmla="*/ 951681 h 1645815"/>
              <a:gd name="connsiteX26" fmla="*/ 9267352 w 12192000"/>
              <a:gd name="connsiteY26" fmla="*/ 969343 h 1645815"/>
              <a:gd name="connsiteX27" fmla="*/ 9042533 w 12192000"/>
              <a:gd name="connsiteY27" fmla="*/ 974695 h 1645815"/>
              <a:gd name="connsiteX28" fmla="*/ 8952499 w 12192000"/>
              <a:gd name="connsiteY28" fmla="*/ 1010234 h 1645815"/>
              <a:gd name="connsiteX29" fmla="*/ 8808112 w 12192000"/>
              <a:gd name="connsiteY29" fmla="*/ 1025348 h 1645815"/>
              <a:gd name="connsiteX30" fmla="*/ 8683968 w 12192000"/>
              <a:gd name="connsiteY30" fmla="*/ 1048457 h 1645815"/>
              <a:gd name="connsiteX31" fmla="*/ 8670446 w 12192000"/>
              <a:gd name="connsiteY31" fmla="*/ 1051858 h 1645815"/>
              <a:gd name="connsiteX32" fmla="*/ 8621662 w 12192000"/>
              <a:gd name="connsiteY32" fmla="*/ 1072885 h 1645815"/>
              <a:gd name="connsiteX33" fmla="*/ 8390225 w 12192000"/>
              <a:gd name="connsiteY33" fmla="*/ 1112571 h 1645815"/>
              <a:gd name="connsiteX34" fmla="*/ 8321713 w 12192000"/>
              <a:gd name="connsiteY34" fmla="*/ 1138168 h 1645815"/>
              <a:gd name="connsiteX35" fmla="*/ 8287351 w 12192000"/>
              <a:gd name="connsiteY35" fmla="*/ 1146114 h 1645815"/>
              <a:gd name="connsiteX36" fmla="*/ 8281587 w 12192000"/>
              <a:gd name="connsiteY36" fmla="*/ 1147922 h 1645815"/>
              <a:gd name="connsiteX37" fmla="*/ 8242632 w 12192000"/>
              <a:gd name="connsiteY37" fmla="*/ 1163471 h 1645815"/>
              <a:gd name="connsiteX38" fmla="*/ 8185925 w 12192000"/>
              <a:gd name="connsiteY38" fmla="*/ 1191382 h 1645815"/>
              <a:gd name="connsiteX39" fmla="*/ 8129297 w 12192000"/>
              <a:gd name="connsiteY39" fmla="*/ 1228963 h 1645815"/>
              <a:gd name="connsiteX40" fmla="*/ 8095915 w 12192000"/>
              <a:gd name="connsiteY40" fmla="*/ 1247986 h 1645815"/>
              <a:gd name="connsiteX41" fmla="*/ 8073433 w 12192000"/>
              <a:gd name="connsiteY41" fmla="*/ 1264099 h 1645815"/>
              <a:gd name="connsiteX42" fmla="*/ 8060231 w 12192000"/>
              <a:gd name="connsiteY42" fmla="*/ 1272050 h 1645815"/>
              <a:gd name="connsiteX43" fmla="*/ 8031945 w 12192000"/>
              <a:gd name="connsiteY43" fmla="*/ 1275797 h 1645815"/>
              <a:gd name="connsiteX44" fmla="*/ 7976940 w 12192000"/>
              <a:gd name="connsiteY44" fmla="*/ 1283210 h 1645815"/>
              <a:gd name="connsiteX45" fmla="*/ 7830267 w 12192000"/>
              <a:gd name="connsiteY45" fmla="*/ 1330257 h 1645815"/>
              <a:gd name="connsiteX46" fmla="*/ 7773647 w 12192000"/>
              <a:gd name="connsiteY46" fmla="*/ 1335473 h 1645815"/>
              <a:gd name="connsiteX47" fmla="*/ 7690734 w 12192000"/>
              <a:gd name="connsiteY47" fmla="*/ 1370252 h 1645815"/>
              <a:gd name="connsiteX48" fmla="*/ 7608724 w 12192000"/>
              <a:gd name="connsiteY48" fmla="*/ 1398433 h 1645815"/>
              <a:gd name="connsiteX49" fmla="*/ 7608301 w 12192000"/>
              <a:gd name="connsiteY49" fmla="*/ 1400083 h 1645815"/>
              <a:gd name="connsiteX50" fmla="*/ 7336757 w 12192000"/>
              <a:gd name="connsiteY50" fmla="*/ 1408043 h 1645815"/>
              <a:gd name="connsiteX51" fmla="*/ 7293466 w 12192000"/>
              <a:gd name="connsiteY51" fmla="*/ 1394514 h 1645815"/>
              <a:gd name="connsiteX52" fmla="*/ 7172156 w 12192000"/>
              <a:gd name="connsiteY52" fmla="*/ 1408475 h 1645815"/>
              <a:gd name="connsiteX53" fmla="*/ 6883900 w 12192000"/>
              <a:gd name="connsiteY53" fmla="*/ 1420764 h 1645815"/>
              <a:gd name="connsiteX54" fmla="*/ 6829325 w 12192000"/>
              <a:gd name="connsiteY54" fmla="*/ 1432580 h 1645815"/>
              <a:gd name="connsiteX55" fmla="*/ 6720915 w 12192000"/>
              <a:gd name="connsiteY55" fmla="*/ 1468979 h 1645815"/>
              <a:gd name="connsiteX56" fmla="*/ 6491101 w 12192000"/>
              <a:gd name="connsiteY56" fmla="*/ 1507080 h 1645815"/>
              <a:gd name="connsiteX57" fmla="*/ 6407668 w 12192000"/>
              <a:gd name="connsiteY57" fmla="*/ 1521932 h 1645815"/>
              <a:gd name="connsiteX58" fmla="*/ 6189196 w 12192000"/>
              <a:gd name="connsiteY58" fmla="*/ 1548143 h 1645815"/>
              <a:gd name="connsiteX59" fmla="*/ 6135259 w 12192000"/>
              <a:gd name="connsiteY59" fmla="*/ 1562724 h 1645815"/>
              <a:gd name="connsiteX60" fmla="*/ 5968587 w 12192000"/>
              <a:gd name="connsiteY60" fmla="*/ 1589485 h 1645815"/>
              <a:gd name="connsiteX61" fmla="*/ 5844542 w 12192000"/>
              <a:gd name="connsiteY61" fmla="*/ 1627440 h 1645815"/>
              <a:gd name="connsiteX62" fmla="*/ 5627621 w 12192000"/>
              <a:gd name="connsiteY62" fmla="*/ 1645815 h 1645815"/>
              <a:gd name="connsiteX63" fmla="*/ 5444195 w 12192000"/>
              <a:gd name="connsiteY63" fmla="*/ 1644475 h 1645815"/>
              <a:gd name="connsiteX64" fmla="*/ 5214702 w 12192000"/>
              <a:gd name="connsiteY64" fmla="*/ 1606664 h 1645815"/>
              <a:gd name="connsiteX65" fmla="*/ 5095057 w 12192000"/>
              <a:gd name="connsiteY65" fmla="*/ 1619132 h 1645815"/>
              <a:gd name="connsiteX66" fmla="*/ 5051700 w 12192000"/>
              <a:gd name="connsiteY66" fmla="*/ 1625807 h 1645815"/>
              <a:gd name="connsiteX67" fmla="*/ 5006431 w 12192000"/>
              <a:gd name="connsiteY67" fmla="*/ 1637868 h 1645815"/>
              <a:gd name="connsiteX68" fmla="*/ 4667665 w 12192000"/>
              <a:gd name="connsiteY68" fmla="*/ 1608312 h 1645815"/>
              <a:gd name="connsiteX69" fmla="*/ 4345322 w 12192000"/>
              <a:gd name="connsiteY69" fmla="*/ 1546967 h 1645815"/>
              <a:gd name="connsiteX70" fmla="*/ 4124630 w 12192000"/>
              <a:gd name="connsiteY70" fmla="*/ 1509247 h 1645815"/>
              <a:gd name="connsiteX71" fmla="*/ 3852287 w 12192000"/>
              <a:gd name="connsiteY71" fmla="*/ 1472605 h 1645815"/>
              <a:gd name="connsiteX72" fmla="*/ 3693336 w 12192000"/>
              <a:gd name="connsiteY72" fmla="*/ 1433930 h 1645815"/>
              <a:gd name="connsiteX73" fmla="*/ 3481618 w 12192000"/>
              <a:gd name="connsiteY73" fmla="*/ 1418392 h 1645815"/>
              <a:gd name="connsiteX74" fmla="*/ 3439508 w 12192000"/>
              <a:gd name="connsiteY74" fmla="*/ 1405277 h 1645815"/>
              <a:gd name="connsiteX75" fmla="*/ 3415241 w 12192000"/>
              <a:gd name="connsiteY75" fmla="*/ 1399311 h 1645815"/>
              <a:gd name="connsiteX76" fmla="*/ 3155540 w 12192000"/>
              <a:gd name="connsiteY76" fmla="*/ 1380683 h 1645815"/>
              <a:gd name="connsiteX77" fmla="*/ 3029874 w 12192000"/>
              <a:gd name="connsiteY77" fmla="*/ 1391306 h 1645815"/>
              <a:gd name="connsiteX78" fmla="*/ 2985743 w 12192000"/>
              <a:gd name="connsiteY78" fmla="*/ 1384080 h 1645815"/>
              <a:gd name="connsiteX79" fmla="*/ 2865083 w 12192000"/>
              <a:gd name="connsiteY79" fmla="*/ 1376442 h 1645815"/>
              <a:gd name="connsiteX80" fmla="*/ 2719966 w 12192000"/>
              <a:gd name="connsiteY80" fmla="*/ 1380990 h 1645815"/>
              <a:gd name="connsiteX81" fmla="*/ 2203529 w 12192000"/>
              <a:gd name="connsiteY81" fmla="*/ 1292265 h 1645815"/>
              <a:gd name="connsiteX82" fmla="*/ 1978674 w 12192000"/>
              <a:gd name="connsiteY82" fmla="*/ 1214731 h 1645815"/>
              <a:gd name="connsiteX83" fmla="*/ 1962908 w 12192000"/>
              <a:gd name="connsiteY83" fmla="*/ 1201827 h 1645815"/>
              <a:gd name="connsiteX84" fmla="*/ 1959156 w 12192000"/>
              <a:gd name="connsiteY84" fmla="*/ 1202129 h 1645815"/>
              <a:gd name="connsiteX85" fmla="*/ 1891938 w 12192000"/>
              <a:gd name="connsiteY85" fmla="*/ 1161055 h 1645815"/>
              <a:gd name="connsiteX86" fmla="*/ 1852509 w 12192000"/>
              <a:gd name="connsiteY86" fmla="*/ 1154346 h 1645815"/>
              <a:gd name="connsiteX87" fmla="*/ 1818613 w 12192000"/>
              <a:gd name="connsiteY87" fmla="*/ 1138643 h 1645815"/>
              <a:gd name="connsiteX88" fmla="*/ 1636817 w 12192000"/>
              <a:gd name="connsiteY88" fmla="*/ 1116474 h 1645815"/>
              <a:gd name="connsiteX89" fmla="*/ 1625419 w 12192000"/>
              <a:gd name="connsiteY89" fmla="*/ 1112885 h 1645815"/>
              <a:gd name="connsiteX90" fmla="*/ 1618725 w 12192000"/>
              <a:gd name="connsiteY90" fmla="*/ 1108950 h 1645815"/>
              <a:gd name="connsiteX91" fmla="*/ 1598921 w 12192000"/>
              <a:gd name="connsiteY91" fmla="*/ 1101199 h 1645815"/>
              <a:gd name="connsiteX92" fmla="*/ 1500450 w 12192000"/>
              <a:gd name="connsiteY92" fmla="*/ 1120653 h 1645815"/>
              <a:gd name="connsiteX93" fmla="*/ 1345077 w 12192000"/>
              <a:gd name="connsiteY93" fmla="*/ 1109417 h 1645815"/>
              <a:gd name="connsiteX94" fmla="*/ 1283085 w 12192000"/>
              <a:gd name="connsiteY94" fmla="*/ 1106662 h 1645815"/>
              <a:gd name="connsiteX95" fmla="*/ 1084053 w 12192000"/>
              <a:gd name="connsiteY95" fmla="*/ 1110194 h 1645815"/>
              <a:gd name="connsiteX96" fmla="*/ 974646 w 12192000"/>
              <a:gd name="connsiteY96" fmla="*/ 1089467 h 1645815"/>
              <a:gd name="connsiteX97" fmla="*/ 931744 w 12192000"/>
              <a:gd name="connsiteY97" fmla="*/ 1080949 h 1645815"/>
              <a:gd name="connsiteX98" fmla="*/ 931348 w 12192000"/>
              <a:gd name="connsiteY98" fmla="*/ 1081263 h 1645815"/>
              <a:gd name="connsiteX99" fmla="*/ 864672 w 12192000"/>
              <a:gd name="connsiteY99" fmla="*/ 1076959 h 1645815"/>
              <a:gd name="connsiteX100" fmla="*/ 730177 w 12192000"/>
              <a:gd name="connsiteY100" fmla="*/ 1092487 h 1645815"/>
              <a:gd name="connsiteX101" fmla="*/ 728755 w 12192000"/>
              <a:gd name="connsiteY101" fmla="*/ 1093885 h 1645815"/>
              <a:gd name="connsiteX102" fmla="*/ 668180 w 12192000"/>
              <a:gd name="connsiteY102" fmla="*/ 1067090 h 1645815"/>
              <a:gd name="connsiteX103" fmla="*/ 462118 w 12192000"/>
              <a:gd name="connsiteY103" fmla="*/ 985843 h 1645815"/>
              <a:gd name="connsiteX104" fmla="*/ 126487 w 12192000"/>
              <a:gd name="connsiteY104" fmla="*/ 925939 h 1645815"/>
              <a:gd name="connsiteX105" fmla="*/ 45161 w 12192000"/>
              <a:gd name="connsiteY105" fmla="*/ 907542 h 1645815"/>
              <a:gd name="connsiteX106" fmla="*/ 0 w 12192000"/>
              <a:gd name="connsiteY106" fmla="*/ 908847 h 1645815"/>
              <a:gd name="connsiteX107" fmla="*/ 0 w 12192000"/>
              <a:gd name="connsiteY107" fmla="*/ 0 h 1645815"/>
              <a:gd name="connsiteX0" fmla="*/ 0 w 12192000"/>
              <a:gd name="connsiteY0" fmla="*/ 0 h 1645815"/>
              <a:gd name="connsiteX1" fmla="*/ 12192000 w 12192000"/>
              <a:gd name="connsiteY1" fmla="*/ 0 h 1645815"/>
              <a:gd name="connsiteX2" fmla="*/ 12192000 w 12192000"/>
              <a:gd name="connsiteY2" fmla="*/ 793446 h 1645815"/>
              <a:gd name="connsiteX3" fmla="*/ 12123325 w 12192000"/>
              <a:gd name="connsiteY3" fmla="*/ 801284 h 1645815"/>
              <a:gd name="connsiteX4" fmla="*/ 12016122 w 12192000"/>
              <a:gd name="connsiteY4" fmla="*/ 808070 h 1645815"/>
              <a:gd name="connsiteX5" fmla="*/ 11840165 w 12192000"/>
              <a:gd name="connsiteY5" fmla="*/ 812088 h 1645815"/>
              <a:gd name="connsiteX6" fmla="*/ 11280131 w 12192000"/>
              <a:gd name="connsiteY6" fmla="*/ 800871 h 1645815"/>
              <a:gd name="connsiteX7" fmla="*/ 11103056 w 12192000"/>
              <a:gd name="connsiteY7" fmla="*/ 807160 h 1645815"/>
              <a:gd name="connsiteX8" fmla="*/ 11037457 w 12192000"/>
              <a:gd name="connsiteY8" fmla="*/ 800742 h 1645815"/>
              <a:gd name="connsiteX9" fmla="*/ 10983141 w 12192000"/>
              <a:gd name="connsiteY9" fmla="*/ 807385 h 1645815"/>
              <a:gd name="connsiteX10" fmla="*/ 10664973 w 12192000"/>
              <a:gd name="connsiteY10" fmla="*/ 794235 h 1645815"/>
              <a:gd name="connsiteX11" fmla="*/ 10551461 w 12192000"/>
              <a:gd name="connsiteY11" fmla="*/ 777690 h 1645815"/>
              <a:gd name="connsiteX12" fmla="*/ 10399465 w 12192000"/>
              <a:gd name="connsiteY12" fmla="*/ 781183 h 1645815"/>
              <a:gd name="connsiteX13" fmla="*/ 10390693 w 12192000"/>
              <a:gd name="connsiteY13" fmla="*/ 771564 h 1645815"/>
              <a:gd name="connsiteX14" fmla="*/ 10345071 w 12192000"/>
              <a:gd name="connsiteY14" fmla="*/ 760065 h 1645815"/>
              <a:gd name="connsiteX15" fmla="*/ 10324263 w 12192000"/>
              <a:gd name="connsiteY15" fmla="*/ 753339 h 1645815"/>
              <a:gd name="connsiteX16" fmla="*/ 10061908 w 12192000"/>
              <a:gd name="connsiteY16" fmla="*/ 805817 h 1645815"/>
              <a:gd name="connsiteX17" fmla="*/ 9958678 w 12192000"/>
              <a:gd name="connsiteY17" fmla="*/ 829845 h 1645815"/>
              <a:gd name="connsiteX18" fmla="*/ 9856365 w 12192000"/>
              <a:gd name="connsiteY18" fmla="*/ 850313 h 1645815"/>
              <a:gd name="connsiteX19" fmla="*/ 9819276 w 12192000"/>
              <a:gd name="connsiteY19" fmla="*/ 856110 h 1645815"/>
              <a:gd name="connsiteX20" fmla="*/ 9721992 w 12192000"/>
              <a:gd name="connsiteY20" fmla="*/ 885735 h 1645815"/>
              <a:gd name="connsiteX21" fmla="*/ 9684315 w 12192000"/>
              <a:gd name="connsiteY21" fmla="*/ 894717 h 1645815"/>
              <a:gd name="connsiteX22" fmla="*/ 9676224 w 12192000"/>
              <a:gd name="connsiteY22" fmla="*/ 895886 h 1645815"/>
              <a:gd name="connsiteX23" fmla="*/ 9637502 w 12192000"/>
              <a:gd name="connsiteY23" fmla="*/ 896980 h 1645815"/>
              <a:gd name="connsiteX24" fmla="*/ 9537371 w 12192000"/>
              <a:gd name="connsiteY24" fmla="*/ 943897 h 1645815"/>
              <a:gd name="connsiteX25" fmla="*/ 9413816 w 12192000"/>
              <a:gd name="connsiteY25" fmla="*/ 951681 h 1645815"/>
              <a:gd name="connsiteX26" fmla="*/ 9267352 w 12192000"/>
              <a:gd name="connsiteY26" fmla="*/ 969343 h 1645815"/>
              <a:gd name="connsiteX27" fmla="*/ 9042533 w 12192000"/>
              <a:gd name="connsiteY27" fmla="*/ 974695 h 1645815"/>
              <a:gd name="connsiteX28" fmla="*/ 8952499 w 12192000"/>
              <a:gd name="connsiteY28" fmla="*/ 1010234 h 1645815"/>
              <a:gd name="connsiteX29" fmla="*/ 8808112 w 12192000"/>
              <a:gd name="connsiteY29" fmla="*/ 1025348 h 1645815"/>
              <a:gd name="connsiteX30" fmla="*/ 8683968 w 12192000"/>
              <a:gd name="connsiteY30" fmla="*/ 1048457 h 1645815"/>
              <a:gd name="connsiteX31" fmla="*/ 8670446 w 12192000"/>
              <a:gd name="connsiteY31" fmla="*/ 1051858 h 1645815"/>
              <a:gd name="connsiteX32" fmla="*/ 8621662 w 12192000"/>
              <a:gd name="connsiteY32" fmla="*/ 1072885 h 1645815"/>
              <a:gd name="connsiteX33" fmla="*/ 8390225 w 12192000"/>
              <a:gd name="connsiteY33" fmla="*/ 1112571 h 1645815"/>
              <a:gd name="connsiteX34" fmla="*/ 8321713 w 12192000"/>
              <a:gd name="connsiteY34" fmla="*/ 1138168 h 1645815"/>
              <a:gd name="connsiteX35" fmla="*/ 8287351 w 12192000"/>
              <a:gd name="connsiteY35" fmla="*/ 1146114 h 1645815"/>
              <a:gd name="connsiteX36" fmla="*/ 8281587 w 12192000"/>
              <a:gd name="connsiteY36" fmla="*/ 1147922 h 1645815"/>
              <a:gd name="connsiteX37" fmla="*/ 8242632 w 12192000"/>
              <a:gd name="connsiteY37" fmla="*/ 1163471 h 1645815"/>
              <a:gd name="connsiteX38" fmla="*/ 8185925 w 12192000"/>
              <a:gd name="connsiteY38" fmla="*/ 1191382 h 1645815"/>
              <a:gd name="connsiteX39" fmla="*/ 8129297 w 12192000"/>
              <a:gd name="connsiteY39" fmla="*/ 1228963 h 1645815"/>
              <a:gd name="connsiteX40" fmla="*/ 8095915 w 12192000"/>
              <a:gd name="connsiteY40" fmla="*/ 1247986 h 1645815"/>
              <a:gd name="connsiteX41" fmla="*/ 8073433 w 12192000"/>
              <a:gd name="connsiteY41" fmla="*/ 1264099 h 1645815"/>
              <a:gd name="connsiteX42" fmla="*/ 8060231 w 12192000"/>
              <a:gd name="connsiteY42" fmla="*/ 1272050 h 1645815"/>
              <a:gd name="connsiteX43" fmla="*/ 8031945 w 12192000"/>
              <a:gd name="connsiteY43" fmla="*/ 1275797 h 1645815"/>
              <a:gd name="connsiteX44" fmla="*/ 7976940 w 12192000"/>
              <a:gd name="connsiteY44" fmla="*/ 1283210 h 1645815"/>
              <a:gd name="connsiteX45" fmla="*/ 7830267 w 12192000"/>
              <a:gd name="connsiteY45" fmla="*/ 1330257 h 1645815"/>
              <a:gd name="connsiteX46" fmla="*/ 7773647 w 12192000"/>
              <a:gd name="connsiteY46" fmla="*/ 1335473 h 1645815"/>
              <a:gd name="connsiteX47" fmla="*/ 7690734 w 12192000"/>
              <a:gd name="connsiteY47" fmla="*/ 1370252 h 1645815"/>
              <a:gd name="connsiteX48" fmla="*/ 7608724 w 12192000"/>
              <a:gd name="connsiteY48" fmla="*/ 1398433 h 1645815"/>
              <a:gd name="connsiteX49" fmla="*/ 7608301 w 12192000"/>
              <a:gd name="connsiteY49" fmla="*/ 1400083 h 1645815"/>
              <a:gd name="connsiteX50" fmla="*/ 7336757 w 12192000"/>
              <a:gd name="connsiteY50" fmla="*/ 1408043 h 1645815"/>
              <a:gd name="connsiteX51" fmla="*/ 7293466 w 12192000"/>
              <a:gd name="connsiteY51" fmla="*/ 1394514 h 1645815"/>
              <a:gd name="connsiteX52" fmla="*/ 7172156 w 12192000"/>
              <a:gd name="connsiteY52" fmla="*/ 1408475 h 1645815"/>
              <a:gd name="connsiteX53" fmla="*/ 6883900 w 12192000"/>
              <a:gd name="connsiteY53" fmla="*/ 1420764 h 1645815"/>
              <a:gd name="connsiteX54" fmla="*/ 6829325 w 12192000"/>
              <a:gd name="connsiteY54" fmla="*/ 1432580 h 1645815"/>
              <a:gd name="connsiteX55" fmla="*/ 6720915 w 12192000"/>
              <a:gd name="connsiteY55" fmla="*/ 1468979 h 1645815"/>
              <a:gd name="connsiteX56" fmla="*/ 6491101 w 12192000"/>
              <a:gd name="connsiteY56" fmla="*/ 1507080 h 1645815"/>
              <a:gd name="connsiteX57" fmla="*/ 6407668 w 12192000"/>
              <a:gd name="connsiteY57" fmla="*/ 1521932 h 1645815"/>
              <a:gd name="connsiteX58" fmla="*/ 6189196 w 12192000"/>
              <a:gd name="connsiteY58" fmla="*/ 1548143 h 1645815"/>
              <a:gd name="connsiteX59" fmla="*/ 6135259 w 12192000"/>
              <a:gd name="connsiteY59" fmla="*/ 1562724 h 1645815"/>
              <a:gd name="connsiteX60" fmla="*/ 5968587 w 12192000"/>
              <a:gd name="connsiteY60" fmla="*/ 1589485 h 1645815"/>
              <a:gd name="connsiteX61" fmla="*/ 5844542 w 12192000"/>
              <a:gd name="connsiteY61" fmla="*/ 1627440 h 1645815"/>
              <a:gd name="connsiteX62" fmla="*/ 5627621 w 12192000"/>
              <a:gd name="connsiteY62" fmla="*/ 1645815 h 1645815"/>
              <a:gd name="connsiteX63" fmla="*/ 5444195 w 12192000"/>
              <a:gd name="connsiteY63" fmla="*/ 1644475 h 1645815"/>
              <a:gd name="connsiteX64" fmla="*/ 5214702 w 12192000"/>
              <a:gd name="connsiteY64" fmla="*/ 1606664 h 1645815"/>
              <a:gd name="connsiteX65" fmla="*/ 5095057 w 12192000"/>
              <a:gd name="connsiteY65" fmla="*/ 1619132 h 1645815"/>
              <a:gd name="connsiteX66" fmla="*/ 5051700 w 12192000"/>
              <a:gd name="connsiteY66" fmla="*/ 1625807 h 1645815"/>
              <a:gd name="connsiteX67" fmla="*/ 5006431 w 12192000"/>
              <a:gd name="connsiteY67" fmla="*/ 1637868 h 1645815"/>
              <a:gd name="connsiteX68" fmla="*/ 4667665 w 12192000"/>
              <a:gd name="connsiteY68" fmla="*/ 1608312 h 1645815"/>
              <a:gd name="connsiteX69" fmla="*/ 4345322 w 12192000"/>
              <a:gd name="connsiteY69" fmla="*/ 1546967 h 1645815"/>
              <a:gd name="connsiteX70" fmla="*/ 4124630 w 12192000"/>
              <a:gd name="connsiteY70" fmla="*/ 1509247 h 1645815"/>
              <a:gd name="connsiteX71" fmla="*/ 3852287 w 12192000"/>
              <a:gd name="connsiteY71" fmla="*/ 1472605 h 1645815"/>
              <a:gd name="connsiteX72" fmla="*/ 3693336 w 12192000"/>
              <a:gd name="connsiteY72" fmla="*/ 1433930 h 1645815"/>
              <a:gd name="connsiteX73" fmla="*/ 3481618 w 12192000"/>
              <a:gd name="connsiteY73" fmla="*/ 1418392 h 1645815"/>
              <a:gd name="connsiteX74" fmla="*/ 3439508 w 12192000"/>
              <a:gd name="connsiteY74" fmla="*/ 1405277 h 1645815"/>
              <a:gd name="connsiteX75" fmla="*/ 3415241 w 12192000"/>
              <a:gd name="connsiteY75" fmla="*/ 1399311 h 1645815"/>
              <a:gd name="connsiteX76" fmla="*/ 3155540 w 12192000"/>
              <a:gd name="connsiteY76" fmla="*/ 1380683 h 1645815"/>
              <a:gd name="connsiteX77" fmla="*/ 3029874 w 12192000"/>
              <a:gd name="connsiteY77" fmla="*/ 1391306 h 1645815"/>
              <a:gd name="connsiteX78" fmla="*/ 2985743 w 12192000"/>
              <a:gd name="connsiteY78" fmla="*/ 1384080 h 1645815"/>
              <a:gd name="connsiteX79" fmla="*/ 2865083 w 12192000"/>
              <a:gd name="connsiteY79" fmla="*/ 1376442 h 1645815"/>
              <a:gd name="connsiteX80" fmla="*/ 2719966 w 12192000"/>
              <a:gd name="connsiteY80" fmla="*/ 1380990 h 1645815"/>
              <a:gd name="connsiteX81" fmla="*/ 2203529 w 12192000"/>
              <a:gd name="connsiteY81" fmla="*/ 1292265 h 1645815"/>
              <a:gd name="connsiteX82" fmla="*/ 1978674 w 12192000"/>
              <a:gd name="connsiteY82" fmla="*/ 1214731 h 1645815"/>
              <a:gd name="connsiteX83" fmla="*/ 1962908 w 12192000"/>
              <a:gd name="connsiteY83" fmla="*/ 1201827 h 1645815"/>
              <a:gd name="connsiteX84" fmla="*/ 1959156 w 12192000"/>
              <a:gd name="connsiteY84" fmla="*/ 1202129 h 1645815"/>
              <a:gd name="connsiteX85" fmla="*/ 1891938 w 12192000"/>
              <a:gd name="connsiteY85" fmla="*/ 1161055 h 1645815"/>
              <a:gd name="connsiteX86" fmla="*/ 1852509 w 12192000"/>
              <a:gd name="connsiteY86" fmla="*/ 1154346 h 1645815"/>
              <a:gd name="connsiteX87" fmla="*/ 1818613 w 12192000"/>
              <a:gd name="connsiteY87" fmla="*/ 1138643 h 1645815"/>
              <a:gd name="connsiteX88" fmla="*/ 1636817 w 12192000"/>
              <a:gd name="connsiteY88" fmla="*/ 1116474 h 1645815"/>
              <a:gd name="connsiteX89" fmla="*/ 1625419 w 12192000"/>
              <a:gd name="connsiteY89" fmla="*/ 1112885 h 1645815"/>
              <a:gd name="connsiteX90" fmla="*/ 1618725 w 12192000"/>
              <a:gd name="connsiteY90" fmla="*/ 1108950 h 1645815"/>
              <a:gd name="connsiteX91" fmla="*/ 1598921 w 12192000"/>
              <a:gd name="connsiteY91" fmla="*/ 1101199 h 1645815"/>
              <a:gd name="connsiteX92" fmla="*/ 1500450 w 12192000"/>
              <a:gd name="connsiteY92" fmla="*/ 1120653 h 1645815"/>
              <a:gd name="connsiteX93" fmla="*/ 1345077 w 12192000"/>
              <a:gd name="connsiteY93" fmla="*/ 1109417 h 1645815"/>
              <a:gd name="connsiteX94" fmla="*/ 1283085 w 12192000"/>
              <a:gd name="connsiteY94" fmla="*/ 1106662 h 1645815"/>
              <a:gd name="connsiteX95" fmla="*/ 1084053 w 12192000"/>
              <a:gd name="connsiteY95" fmla="*/ 1110194 h 1645815"/>
              <a:gd name="connsiteX96" fmla="*/ 974646 w 12192000"/>
              <a:gd name="connsiteY96" fmla="*/ 1089467 h 1645815"/>
              <a:gd name="connsiteX97" fmla="*/ 931744 w 12192000"/>
              <a:gd name="connsiteY97" fmla="*/ 1080949 h 1645815"/>
              <a:gd name="connsiteX98" fmla="*/ 931348 w 12192000"/>
              <a:gd name="connsiteY98" fmla="*/ 1081263 h 1645815"/>
              <a:gd name="connsiteX99" fmla="*/ 864672 w 12192000"/>
              <a:gd name="connsiteY99" fmla="*/ 1076959 h 1645815"/>
              <a:gd name="connsiteX100" fmla="*/ 730177 w 12192000"/>
              <a:gd name="connsiteY100" fmla="*/ 1092487 h 1645815"/>
              <a:gd name="connsiteX101" fmla="*/ 728755 w 12192000"/>
              <a:gd name="connsiteY101" fmla="*/ 1093885 h 1645815"/>
              <a:gd name="connsiteX102" fmla="*/ 668180 w 12192000"/>
              <a:gd name="connsiteY102" fmla="*/ 1067090 h 1645815"/>
              <a:gd name="connsiteX103" fmla="*/ 462118 w 12192000"/>
              <a:gd name="connsiteY103" fmla="*/ 985843 h 1645815"/>
              <a:gd name="connsiteX104" fmla="*/ 126487 w 12192000"/>
              <a:gd name="connsiteY104" fmla="*/ 925939 h 1645815"/>
              <a:gd name="connsiteX105" fmla="*/ 45161 w 12192000"/>
              <a:gd name="connsiteY105" fmla="*/ 907542 h 1645815"/>
              <a:gd name="connsiteX106" fmla="*/ 0 w 12192000"/>
              <a:gd name="connsiteY106" fmla="*/ 908847 h 1645815"/>
              <a:gd name="connsiteX107" fmla="*/ 0 w 12192000"/>
              <a:gd name="connsiteY107" fmla="*/ 0 h 1645815"/>
              <a:gd name="connsiteX0" fmla="*/ 0 w 12192000"/>
              <a:gd name="connsiteY0" fmla="*/ 0 h 1645815"/>
              <a:gd name="connsiteX1" fmla="*/ 12192000 w 12192000"/>
              <a:gd name="connsiteY1" fmla="*/ 0 h 1645815"/>
              <a:gd name="connsiteX2" fmla="*/ 12192000 w 12192000"/>
              <a:gd name="connsiteY2" fmla="*/ 793446 h 1645815"/>
              <a:gd name="connsiteX3" fmla="*/ 12123325 w 12192000"/>
              <a:gd name="connsiteY3" fmla="*/ 801284 h 1645815"/>
              <a:gd name="connsiteX4" fmla="*/ 12016122 w 12192000"/>
              <a:gd name="connsiteY4" fmla="*/ 808070 h 1645815"/>
              <a:gd name="connsiteX5" fmla="*/ 11840165 w 12192000"/>
              <a:gd name="connsiteY5" fmla="*/ 812088 h 1645815"/>
              <a:gd name="connsiteX6" fmla="*/ 11280131 w 12192000"/>
              <a:gd name="connsiteY6" fmla="*/ 800871 h 1645815"/>
              <a:gd name="connsiteX7" fmla="*/ 11150712 w 12192000"/>
              <a:gd name="connsiteY7" fmla="*/ 807160 h 1645815"/>
              <a:gd name="connsiteX8" fmla="*/ 11037457 w 12192000"/>
              <a:gd name="connsiteY8" fmla="*/ 800742 h 1645815"/>
              <a:gd name="connsiteX9" fmla="*/ 10983141 w 12192000"/>
              <a:gd name="connsiteY9" fmla="*/ 807385 h 1645815"/>
              <a:gd name="connsiteX10" fmla="*/ 10664973 w 12192000"/>
              <a:gd name="connsiteY10" fmla="*/ 794235 h 1645815"/>
              <a:gd name="connsiteX11" fmla="*/ 10551461 w 12192000"/>
              <a:gd name="connsiteY11" fmla="*/ 777690 h 1645815"/>
              <a:gd name="connsiteX12" fmla="*/ 10399465 w 12192000"/>
              <a:gd name="connsiteY12" fmla="*/ 781183 h 1645815"/>
              <a:gd name="connsiteX13" fmla="*/ 10390693 w 12192000"/>
              <a:gd name="connsiteY13" fmla="*/ 771564 h 1645815"/>
              <a:gd name="connsiteX14" fmla="*/ 10345071 w 12192000"/>
              <a:gd name="connsiteY14" fmla="*/ 760065 h 1645815"/>
              <a:gd name="connsiteX15" fmla="*/ 10324263 w 12192000"/>
              <a:gd name="connsiteY15" fmla="*/ 753339 h 1645815"/>
              <a:gd name="connsiteX16" fmla="*/ 10061908 w 12192000"/>
              <a:gd name="connsiteY16" fmla="*/ 805817 h 1645815"/>
              <a:gd name="connsiteX17" fmla="*/ 9958678 w 12192000"/>
              <a:gd name="connsiteY17" fmla="*/ 829845 h 1645815"/>
              <a:gd name="connsiteX18" fmla="*/ 9856365 w 12192000"/>
              <a:gd name="connsiteY18" fmla="*/ 850313 h 1645815"/>
              <a:gd name="connsiteX19" fmla="*/ 9819276 w 12192000"/>
              <a:gd name="connsiteY19" fmla="*/ 856110 h 1645815"/>
              <a:gd name="connsiteX20" fmla="*/ 9721992 w 12192000"/>
              <a:gd name="connsiteY20" fmla="*/ 885735 h 1645815"/>
              <a:gd name="connsiteX21" fmla="*/ 9684315 w 12192000"/>
              <a:gd name="connsiteY21" fmla="*/ 894717 h 1645815"/>
              <a:gd name="connsiteX22" fmla="*/ 9676224 w 12192000"/>
              <a:gd name="connsiteY22" fmla="*/ 895886 h 1645815"/>
              <a:gd name="connsiteX23" fmla="*/ 9637502 w 12192000"/>
              <a:gd name="connsiteY23" fmla="*/ 896980 h 1645815"/>
              <a:gd name="connsiteX24" fmla="*/ 9537371 w 12192000"/>
              <a:gd name="connsiteY24" fmla="*/ 943897 h 1645815"/>
              <a:gd name="connsiteX25" fmla="*/ 9413816 w 12192000"/>
              <a:gd name="connsiteY25" fmla="*/ 951681 h 1645815"/>
              <a:gd name="connsiteX26" fmla="*/ 9267352 w 12192000"/>
              <a:gd name="connsiteY26" fmla="*/ 969343 h 1645815"/>
              <a:gd name="connsiteX27" fmla="*/ 9042533 w 12192000"/>
              <a:gd name="connsiteY27" fmla="*/ 974695 h 1645815"/>
              <a:gd name="connsiteX28" fmla="*/ 8952499 w 12192000"/>
              <a:gd name="connsiteY28" fmla="*/ 1010234 h 1645815"/>
              <a:gd name="connsiteX29" fmla="*/ 8808112 w 12192000"/>
              <a:gd name="connsiteY29" fmla="*/ 1025348 h 1645815"/>
              <a:gd name="connsiteX30" fmla="*/ 8683968 w 12192000"/>
              <a:gd name="connsiteY30" fmla="*/ 1048457 h 1645815"/>
              <a:gd name="connsiteX31" fmla="*/ 8670446 w 12192000"/>
              <a:gd name="connsiteY31" fmla="*/ 1051858 h 1645815"/>
              <a:gd name="connsiteX32" fmla="*/ 8621662 w 12192000"/>
              <a:gd name="connsiteY32" fmla="*/ 1072885 h 1645815"/>
              <a:gd name="connsiteX33" fmla="*/ 8390225 w 12192000"/>
              <a:gd name="connsiteY33" fmla="*/ 1112571 h 1645815"/>
              <a:gd name="connsiteX34" fmla="*/ 8321713 w 12192000"/>
              <a:gd name="connsiteY34" fmla="*/ 1138168 h 1645815"/>
              <a:gd name="connsiteX35" fmla="*/ 8287351 w 12192000"/>
              <a:gd name="connsiteY35" fmla="*/ 1146114 h 1645815"/>
              <a:gd name="connsiteX36" fmla="*/ 8281587 w 12192000"/>
              <a:gd name="connsiteY36" fmla="*/ 1147922 h 1645815"/>
              <a:gd name="connsiteX37" fmla="*/ 8242632 w 12192000"/>
              <a:gd name="connsiteY37" fmla="*/ 1163471 h 1645815"/>
              <a:gd name="connsiteX38" fmla="*/ 8185925 w 12192000"/>
              <a:gd name="connsiteY38" fmla="*/ 1191382 h 1645815"/>
              <a:gd name="connsiteX39" fmla="*/ 8129297 w 12192000"/>
              <a:gd name="connsiteY39" fmla="*/ 1228963 h 1645815"/>
              <a:gd name="connsiteX40" fmla="*/ 8095915 w 12192000"/>
              <a:gd name="connsiteY40" fmla="*/ 1247986 h 1645815"/>
              <a:gd name="connsiteX41" fmla="*/ 8073433 w 12192000"/>
              <a:gd name="connsiteY41" fmla="*/ 1264099 h 1645815"/>
              <a:gd name="connsiteX42" fmla="*/ 8060231 w 12192000"/>
              <a:gd name="connsiteY42" fmla="*/ 1272050 h 1645815"/>
              <a:gd name="connsiteX43" fmla="*/ 8031945 w 12192000"/>
              <a:gd name="connsiteY43" fmla="*/ 1275797 h 1645815"/>
              <a:gd name="connsiteX44" fmla="*/ 7976940 w 12192000"/>
              <a:gd name="connsiteY44" fmla="*/ 1283210 h 1645815"/>
              <a:gd name="connsiteX45" fmla="*/ 7830267 w 12192000"/>
              <a:gd name="connsiteY45" fmla="*/ 1330257 h 1645815"/>
              <a:gd name="connsiteX46" fmla="*/ 7773647 w 12192000"/>
              <a:gd name="connsiteY46" fmla="*/ 1335473 h 1645815"/>
              <a:gd name="connsiteX47" fmla="*/ 7690734 w 12192000"/>
              <a:gd name="connsiteY47" fmla="*/ 1370252 h 1645815"/>
              <a:gd name="connsiteX48" fmla="*/ 7608724 w 12192000"/>
              <a:gd name="connsiteY48" fmla="*/ 1398433 h 1645815"/>
              <a:gd name="connsiteX49" fmla="*/ 7608301 w 12192000"/>
              <a:gd name="connsiteY49" fmla="*/ 1400083 h 1645815"/>
              <a:gd name="connsiteX50" fmla="*/ 7336757 w 12192000"/>
              <a:gd name="connsiteY50" fmla="*/ 1408043 h 1645815"/>
              <a:gd name="connsiteX51" fmla="*/ 7293466 w 12192000"/>
              <a:gd name="connsiteY51" fmla="*/ 1394514 h 1645815"/>
              <a:gd name="connsiteX52" fmla="*/ 7172156 w 12192000"/>
              <a:gd name="connsiteY52" fmla="*/ 1408475 h 1645815"/>
              <a:gd name="connsiteX53" fmla="*/ 6883900 w 12192000"/>
              <a:gd name="connsiteY53" fmla="*/ 1420764 h 1645815"/>
              <a:gd name="connsiteX54" fmla="*/ 6829325 w 12192000"/>
              <a:gd name="connsiteY54" fmla="*/ 1432580 h 1645815"/>
              <a:gd name="connsiteX55" fmla="*/ 6720915 w 12192000"/>
              <a:gd name="connsiteY55" fmla="*/ 1468979 h 1645815"/>
              <a:gd name="connsiteX56" fmla="*/ 6491101 w 12192000"/>
              <a:gd name="connsiteY56" fmla="*/ 1507080 h 1645815"/>
              <a:gd name="connsiteX57" fmla="*/ 6407668 w 12192000"/>
              <a:gd name="connsiteY57" fmla="*/ 1521932 h 1645815"/>
              <a:gd name="connsiteX58" fmla="*/ 6189196 w 12192000"/>
              <a:gd name="connsiteY58" fmla="*/ 1548143 h 1645815"/>
              <a:gd name="connsiteX59" fmla="*/ 6135259 w 12192000"/>
              <a:gd name="connsiteY59" fmla="*/ 1562724 h 1645815"/>
              <a:gd name="connsiteX60" fmla="*/ 5968587 w 12192000"/>
              <a:gd name="connsiteY60" fmla="*/ 1589485 h 1645815"/>
              <a:gd name="connsiteX61" fmla="*/ 5844542 w 12192000"/>
              <a:gd name="connsiteY61" fmla="*/ 1627440 h 1645815"/>
              <a:gd name="connsiteX62" fmla="*/ 5627621 w 12192000"/>
              <a:gd name="connsiteY62" fmla="*/ 1645815 h 1645815"/>
              <a:gd name="connsiteX63" fmla="*/ 5444195 w 12192000"/>
              <a:gd name="connsiteY63" fmla="*/ 1644475 h 1645815"/>
              <a:gd name="connsiteX64" fmla="*/ 5214702 w 12192000"/>
              <a:gd name="connsiteY64" fmla="*/ 1606664 h 1645815"/>
              <a:gd name="connsiteX65" fmla="*/ 5095057 w 12192000"/>
              <a:gd name="connsiteY65" fmla="*/ 1619132 h 1645815"/>
              <a:gd name="connsiteX66" fmla="*/ 5051700 w 12192000"/>
              <a:gd name="connsiteY66" fmla="*/ 1625807 h 1645815"/>
              <a:gd name="connsiteX67" fmla="*/ 5006431 w 12192000"/>
              <a:gd name="connsiteY67" fmla="*/ 1637868 h 1645815"/>
              <a:gd name="connsiteX68" fmla="*/ 4667665 w 12192000"/>
              <a:gd name="connsiteY68" fmla="*/ 1608312 h 1645815"/>
              <a:gd name="connsiteX69" fmla="*/ 4345322 w 12192000"/>
              <a:gd name="connsiteY69" fmla="*/ 1546967 h 1645815"/>
              <a:gd name="connsiteX70" fmla="*/ 4124630 w 12192000"/>
              <a:gd name="connsiteY70" fmla="*/ 1509247 h 1645815"/>
              <a:gd name="connsiteX71" fmla="*/ 3852287 w 12192000"/>
              <a:gd name="connsiteY71" fmla="*/ 1472605 h 1645815"/>
              <a:gd name="connsiteX72" fmla="*/ 3693336 w 12192000"/>
              <a:gd name="connsiteY72" fmla="*/ 1433930 h 1645815"/>
              <a:gd name="connsiteX73" fmla="*/ 3481618 w 12192000"/>
              <a:gd name="connsiteY73" fmla="*/ 1418392 h 1645815"/>
              <a:gd name="connsiteX74" fmla="*/ 3439508 w 12192000"/>
              <a:gd name="connsiteY74" fmla="*/ 1405277 h 1645815"/>
              <a:gd name="connsiteX75" fmla="*/ 3415241 w 12192000"/>
              <a:gd name="connsiteY75" fmla="*/ 1399311 h 1645815"/>
              <a:gd name="connsiteX76" fmla="*/ 3155540 w 12192000"/>
              <a:gd name="connsiteY76" fmla="*/ 1380683 h 1645815"/>
              <a:gd name="connsiteX77" fmla="*/ 3029874 w 12192000"/>
              <a:gd name="connsiteY77" fmla="*/ 1391306 h 1645815"/>
              <a:gd name="connsiteX78" fmla="*/ 2985743 w 12192000"/>
              <a:gd name="connsiteY78" fmla="*/ 1384080 h 1645815"/>
              <a:gd name="connsiteX79" fmla="*/ 2865083 w 12192000"/>
              <a:gd name="connsiteY79" fmla="*/ 1376442 h 1645815"/>
              <a:gd name="connsiteX80" fmla="*/ 2719966 w 12192000"/>
              <a:gd name="connsiteY80" fmla="*/ 1380990 h 1645815"/>
              <a:gd name="connsiteX81" fmla="*/ 2203529 w 12192000"/>
              <a:gd name="connsiteY81" fmla="*/ 1292265 h 1645815"/>
              <a:gd name="connsiteX82" fmla="*/ 1978674 w 12192000"/>
              <a:gd name="connsiteY82" fmla="*/ 1214731 h 1645815"/>
              <a:gd name="connsiteX83" fmla="*/ 1962908 w 12192000"/>
              <a:gd name="connsiteY83" fmla="*/ 1201827 h 1645815"/>
              <a:gd name="connsiteX84" fmla="*/ 1959156 w 12192000"/>
              <a:gd name="connsiteY84" fmla="*/ 1202129 h 1645815"/>
              <a:gd name="connsiteX85" fmla="*/ 1891938 w 12192000"/>
              <a:gd name="connsiteY85" fmla="*/ 1161055 h 1645815"/>
              <a:gd name="connsiteX86" fmla="*/ 1852509 w 12192000"/>
              <a:gd name="connsiteY86" fmla="*/ 1154346 h 1645815"/>
              <a:gd name="connsiteX87" fmla="*/ 1818613 w 12192000"/>
              <a:gd name="connsiteY87" fmla="*/ 1138643 h 1645815"/>
              <a:gd name="connsiteX88" fmla="*/ 1636817 w 12192000"/>
              <a:gd name="connsiteY88" fmla="*/ 1116474 h 1645815"/>
              <a:gd name="connsiteX89" fmla="*/ 1625419 w 12192000"/>
              <a:gd name="connsiteY89" fmla="*/ 1112885 h 1645815"/>
              <a:gd name="connsiteX90" fmla="*/ 1618725 w 12192000"/>
              <a:gd name="connsiteY90" fmla="*/ 1108950 h 1645815"/>
              <a:gd name="connsiteX91" fmla="*/ 1598921 w 12192000"/>
              <a:gd name="connsiteY91" fmla="*/ 1101199 h 1645815"/>
              <a:gd name="connsiteX92" fmla="*/ 1500450 w 12192000"/>
              <a:gd name="connsiteY92" fmla="*/ 1120653 h 1645815"/>
              <a:gd name="connsiteX93" fmla="*/ 1345077 w 12192000"/>
              <a:gd name="connsiteY93" fmla="*/ 1109417 h 1645815"/>
              <a:gd name="connsiteX94" fmla="*/ 1283085 w 12192000"/>
              <a:gd name="connsiteY94" fmla="*/ 1106662 h 1645815"/>
              <a:gd name="connsiteX95" fmla="*/ 1084053 w 12192000"/>
              <a:gd name="connsiteY95" fmla="*/ 1110194 h 1645815"/>
              <a:gd name="connsiteX96" fmla="*/ 974646 w 12192000"/>
              <a:gd name="connsiteY96" fmla="*/ 1089467 h 1645815"/>
              <a:gd name="connsiteX97" fmla="*/ 931744 w 12192000"/>
              <a:gd name="connsiteY97" fmla="*/ 1080949 h 1645815"/>
              <a:gd name="connsiteX98" fmla="*/ 931348 w 12192000"/>
              <a:gd name="connsiteY98" fmla="*/ 1081263 h 1645815"/>
              <a:gd name="connsiteX99" fmla="*/ 864672 w 12192000"/>
              <a:gd name="connsiteY99" fmla="*/ 1076959 h 1645815"/>
              <a:gd name="connsiteX100" fmla="*/ 730177 w 12192000"/>
              <a:gd name="connsiteY100" fmla="*/ 1092487 h 1645815"/>
              <a:gd name="connsiteX101" fmla="*/ 728755 w 12192000"/>
              <a:gd name="connsiteY101" fmla="*/ 1093885 h 1645815"/>
              <a:gd name="connsiteX102" fmla="*/ 668180 w 12192000"/>
              <a:gd name="connsiteY102" fmla="*/ 1067090 h 1645815"/>
              <a:gd name="connsiteX103" fmla="*/ 462118 w 12192000"/>
              <a:gd name="connsiteY103" fmla="*/ 985843 h 1645815"/>
              <a:gd name="connsiteX104" fmla="*/ 126487 w 12192000"/>
              <a:gd name="connsiteY104" fmla="*/ 925939 h 1645815"/>
              <a:gd name="connsiteX105" fmla="*/ 45161 w 12192000"/>
              <a:gd name="connsiteY105" fmla="*/ 907542 h 1645815"/>
              <a:gd name="connsiteX106" fmla="*/ 0 w 12192000"/>
              <a:gd name="connsiteY106" fmla="*/ 908847 h 1645815"/>
              <a:gd name="connsiteX107" fmla="*/ 0 w 12192000"/>
              <a:gd name="connsiteY107" fmla="*/ 0 h 1645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</a:cxnLst>
            <a:rect l="l" t="t" r="r" b="b"/>
            <a:pathLst>
              <a:path w="12192000" h="1645815">
                <a:moveTo>
                  <a:pt x="0" y="0"/>
                </a:moveTo>
                <a:lnTo>
                  <a:pt x="12192000" y="0"/>
                </a:lnTo>
                <a:lnTo>
                  <a:pt x="12192000" y="793446"/>
                </a:lnTo>
                <a:lnTo>
                  <a:pt x="12123325" y="801284"/>
                </a:lnTo>
                <a:cubicBezTo>
                  <a:pt x="12090721" y="833362"/>
                  <a:pt x="12041667" y="807723"/>
                  <a:pt x="12016122" y="808070"/>
                </a:cubicBezTo>
                <a:cubicBezTo>
                  <a:pt x="11957471" y="813381"/>
                  <a:pt x="11903238" y="793110"/>
                  <a:pt x="11840165" y="812088"/>
                </a:cubicBezTo>
                <a:cubicBezTo>
                  <a:pt x="11528862" y="864501"/>
                  <a:pt x="11412911" y="803678"/>
                  <a:pt x="11280131" y="800871"/>
                </a:cubicBezTo>
                <a:cubicBezTo>
                  <a:pt x="11216680" y="805764"/>
                  <a:pt x="11183148" y="794649"/>
                  <a:pt x="11150712" y="807160"/>
                </a:cubicBezTo>
                <a:cubicBezTo>
                  <a:pt x="11119759" y="787319"/>
                  <a:pt x="11059323" y="802881"/>
                  <a:pt x="11037457" y="800742"/>
                </a:cubicBezTo>
                <a:cubicBezTo>
                  <a:pt x="10999723" y="805505"/>
                  <a:pt x="11027822" y="779851"/>
                  <a:pt x="10983141" y="807385"/>
                </a:cubicBezTo>
                <a:cubicBezTo>
                  <a:pt x="10921060" y="806301"/>
                  <a:pt x="10736920" y="799184"/>
                  <a:pt x="10664973" y="794235"/>
                </a:cubicBezTo>
                <a:cubicBezTo>
                  <a:pt x="10626031" y="791686"/>
                  <a:pt x="10609814" y="783467"/>
                  <a:pt x="10551461" y="777690"/>
                </a:cubicBezTo>
                <a:cubicBezTo>
                  <a:pt x="10496376" y="780650"/>
                  <a:pt x="10456674" y="760585"/>
                  <a:pt x="10399465" y="781183"/>
                </a:cubicBezTo>
                <a:cubicBezTo>
                  <a:pt x="10397545" y="777160"/>
                  <a:pt x="10394502" y="774037"/>
                  <a:pt x="10390693" y="771564"/>
                </a:cubicBezTo>
                <a:lnTo>
                  <a:pt x="10345071" y="760065"/>
                </a:lnTo>
                <a:lnTo>
                  <a:pt x="10324263" y="753339"/>
                </a:lnTo>
                <a:cubicBezTo>
                  <a:pt x="10277069" y="760963"/>
                  <a:pt x="10122838" y="793066"/>
                  <a:pt x="10061908" y="805817"/>
                </a:cubicBezTo>
                <a:cubicBezTo>
                  <a:pt x="10021598" y="813172"/>
                  <a:pt x="9996222" y="836714"/>
                  <a:pt x="9958678" y="829845"/>
                </a:cubicBezTo>
                <a:cubicBezTo>
                  <a:pt x="9920939" y="836814"/>
                  <a:pt x="9888498" y="850490"/>
                  <a:pt x="9856365" y="850313"/>
                </a:cubicBezTo>
                <a:cubicBezTo>
                  <a:pt x="9843584" y="858809"/>
                  <a:pt x="9831426" y="863443"/>
                  <a:pt x="9819276" y="856110"/>
                </a:cubicBezTo>
                <a:cubicBezTo>
                  <a:pt x="9796880" y="862014"/>
                  <a:pt x="9744485" y="879301"/>
                  <a:pt x="9721992" y="885735"/>
                </a:cubicBezTo>
                <a:lnTo>
                  <a:pt x="9684315" y="894717"/>
                </a:lnTo>
                <a:lnTo>
                  <a:pt x="9676224" y="895886"/>
                </a:lnTo>
                <a:cubicBezTo>
                  <a:pt x="9662884" y="896789"/>
                  <a:pt x="9649890" y="897118"/>
                  <a:pt x="9637502" y="896980"/>
                </a:cubicBezTo>
                <a:cubicBezTo>
                  <a:pt x="9614360" y="904982"/>
                  <a:pt x="9568338" y="935645"/>
                  <a:pt x="9537371" y="943897"/>
                </a:cubicBezTo>
                <a:lnTo>
                  <a:pt x="9413816" y="951681"/>
                </a:lnTo>
                <a:cubicBezTo>
                  <a:pt x="9383092" y="955489"/>
                  <a:pt x="9332995" y="964241"/>
                  <a:pt x="9267352" y="969343"/>
                </a:cubicBezTo>
                <a:cubicBezTo>
                  <a:pt x="9204560" y="975343"/>
                  <a:pt x="9066109" y="978358"/>
                  <a:pt x="9042533" y="974695"/>
                </a:cubicBezTo>
                <a:cubicBezTo>
                  <a:pt x="9023207" y="974854"/>
                  <a:pt x="8941314" y="1000672"/>
                  <a:pt x="8952499" y="1010234"/>
                </a:cubicBezTo>
                <a:cubicBezTo>
                  <a:pt x="8893321" y="995837"/>
                  <a:pt x="8874468" y="1025094"/>
                  <a:pt x="8808112" y="1025348"/>
                </a:cubicBezTo>
                <a:lnTo>
                  <a:pt x="8683968" y="1048457"/>
                </a:lnTo>
                <a:lnTo>
                  <a:pt x="8670446" y="1051858"/>
                </a:lnTo>
                <a:lnTo>
                  <a:pt x="8621662" y="1072885"/>
                </a:lnTo>
                <a:cubicBezTo>
                  <a:pt x="8531144" y="1078959"/>
                  <a:pt x="8440216" y="1101689"/>
                  <a:pt x="8390225" y="1112571"/>
                </a:cubicBezTo>
                <a:lnTo>
                  <a:pt x="8321713" y="1138168"/>
                </a:lnTo>
                <a:cubicBezTo>
                  <a:pt x="8310670" y="1142199"/>
                  <a:pt x="8297095" y="1143460"/>
                  <a:pt x="8287351" y="1146114"/>
                </a:cubicBezTo>
                <a:lnTo>
                  <a:pt x="8281587" y="1147922"/>
                </a:lnTo>
                <a:lnTo>
                  <a:pt x="8242632" y="1163471"/>
                </a:lnTo>
                <a:lnTo>
                  <a:pt x="8185925" y="1191382"/>
                </a:lnTo>
                <a:cubicBezTo>
                  <a:pt x="8167934" y="1203590"/>
                  <a:pt x="8155960" y="1231186"/>
                  <a:pt x="8129297" y="1228963"/>
                </a:cubicBezTo>
                <a:cubicBezTo>
                  <a:pt x="8137683" y="1239086"/>
                  <a:pt x="8099968" y="1235410"/>
                  <a:pt x="8095915" y="1247986"/>
                </a:cubicBezTo>
                <a:cubicBezTo>
                  <a:pt x="8094172" y="1257858"/>
                  <a:pt x="8082325" y="1259041"/>
                  <a:pt x="8073433" y="1264099"/>
                </a:cubicBezTo>
                <a:lnTo>
                  <a:pt x="8060231" y="1272050"/>
                </a:lnTo>
                <a:lnTo>
                  <a:pt x="8031945" y="1275797"/>
                </a:lnTo>
                <a:cubicBezTo>
                  <a:pt x="8016290" y="1287190"/>
                  <a:pt x="7999650" y="1293335"/>
                  <a:pt x="7976940" y="1283210"/>
                </a:cubicBezTo>
                <a:lnTo>
                  <a:pt x="7830267" y="1330257"/>
                </a:lnTo>
                <a:lnTo>
                  <a:pt x="7773647" y="1335473"/>
                </a:lnTo>
                <a:cubicBezTo>
                  <a:pt x="7751398" y="1343192"/>
                  <a:pt x="7715789" y="1360990"/>
                  <a:pt x="7690734" y="1370252"/>
                </a:cubicBezTo>
                <a:cubicBezTo>
                  <a:pt x="7663247" y="1380746"/>
                  <a:pt x="7622462" y="1393462"/>
                  <a:pt x="7608724" y="1398433"/>
                </a:cubicBezTo>
                <a:cubicBezTo>
                  <a:pt x="7608583" y="1398984"/>
                  <a:pt x="7608440" y="1399533"/>
                  <a:pt x="7608301" y="1400083"/>
                </a:cubicBezTo>
                <a:cubicBezTo>
                  <a:pt x="7555054" y="1400530"/>
                  <a:pt x="7390004" y="1400976"/>
                  <a:pt x="7336757" y="1408043"/>
                </a:cubicBezTo>
                <a:lnTo>
                  <a:pt x="7293466" y="1394514"/>
                </a:lnTo>
                <a:cubicBezTo>
                  <a:pt x="7246037" y="1390316"/>
                  <a:pt x="7240167" y="1404309"/>
                  <a:pt x="7172156" y="1408475"/>
                </a:cubicBezTo>
                <a:cubicBezTo>
                  <a:pt x="7076070" y="1412570"/>
                  <a:pt x="7006605" y="1429908"/>
                  <a:pt x="6883900" y="1420764"/>
                </a:cubicBezTo>
                <a:cubicBezTo>
                  <a:pt x="6875147" y="1422982"/>
                  <a:pt x="6858683" y="1426681"/>
                  <a:pt x="6829325" y="1432580"/>
                </a:cubicBezTo>
                <a:cubicBezTo>
                  <a:pt x="6799215" y="1432555"/>
                  <a:pt x="6777285" y="1456564"/>
                  <a:pt x="6720915" y="1468979"/>
                </a:cubicBezTo>
                <a:cubicBezTo>
                  <a:pt x="6664543" y="1481397"/>
                  <a:pt x="6594642" y="1507582"/>
                  <a:pt x="6491101" y="1507080"/>
                </a:cubicBezTo>
                <a:cubicBezTo>
                  <a:pt x="6482248" y="1528415"/>
                  <a:pt x="6425319" y="1506838"/>
                  <a:pt x="6407668" y="1521932"/>
                </a:cubicBezTo>
                <a:lnTo>
                  <a:pt x="6189196" y="1548143"/>
                </a:lnTo>
                <a:cubicBezTo>
                  <a:pt x="6178645" y="1551589"/>
                  <a:pt x="6149389" y="1562481"/>
                  <a:pt x="6135259" y="1562724"/>
                </a:cubicBezTo>
                <a:lnTo>
                  <a:pt x="5968587" y="1589485"/>
                </a:lnTo>
                <a:cubicBezTo>
                  <a:pt x="5920134" y="1600272"/>
                  <a:pt x="5901370" y="1618052"/>
                  <a:pt x="5844542" y="1627440"/>
                </a:cubicBezTo>
                <a:lnTo>
                  <a:pt x="5627621" y="1645815"/>
                </a:lnTo>
                <a:lnTo>
                  <a:pt x="5444195" y="1644475"/>
                </a:lnTo>
                <a:cubicBezTo>
                  <a:pt x="5352240" y="1637618"/>
                  <a:pt x="5306655" y="1613521"/>
                  <a:pt x="5214702" y="1606664"/>
                </a:cubicBezTo>
                <a:cubicBezTo>
                  <a:pt x="5196977" y="1602313"/>
                  <a:pt x="5110918" y="1618360"/>
                  <a:pt x="5095057" y="1619132"/>
                </a:cubicBezTo>
                <a:lnTo>
                  <a:pt x="5051700" y="1625807"/>
                </a:lnTo>
                <a:cubicBezTo>
                  <a:pt x="5028623" y="1600036"/>
                  <a:pt x="5021520" y="1633849"/>
                  <a:pt x="5006431" y="1637868"/>
                </a:cubicBezTo>
                <a:cubicBezTo>
                  <a:pt x="4948739" y="1633279"/>
                  <a:pt x="4777849" y="1623462"/>
                  <a:pt x="4667665" y="1608312"/>
                </a:cubicBezTo>
                <a:cubicBezTo>
                  <a:pt x="4539592" y="1573664"/>
                  <a:pt x="4452774" y="1604760"/>
                  <a:pt x="4345322" y="1546967"/>
                </a:cubicBezTo>
                <a:cubicBezTo>
                  <a:pt x="4235994" y="1540126"/>
                  <a:pt x="4206803" y="1521641"/>
                  <a:pt x="4124630" y="1509247"/>
                </a:cubicBezTo>
                <a:cubicBezTo>
                  <a:pt x="4013751" y="1490781"/>
                  <a:pt x="3897081" y="1465778"/>
                  <a:pt x="3852287" y="1472605"/>
                </a:cubicBezTo>
                <a:cubicBezTo>
                  <a:pt x="3797383" y="1479943"/>
                  <a:pt x="3805885" y="1448267"/>
                  <a:pt x="3693336" y="1433930"/>
                </a:cubicBezTo>
                <a:lnTo>
                  <a:pt x="3481618" y="1418392"/>
                </a:lnTo>
                <a:lnTo>
                  <a:pt x="3439508" y="1405277"/>
                </a:lnTo>
                <a:lnTo>
                  <a:pt x="3415241" y="1399311"/>
                </a:lnTo>
                <a:cubicBezTo>
                  <a:pt x="3367913" y="1395213"/>
                  <a:pt x="3219768" y="1382018"/>
                  <a:pt x="3155540" y="1380683"/>
                </a:cubicBezTo>
                <a:cubicBezTo>
                  <a:pt x="3131718" y="1373876"/>
                  <a:pt x="3056019" y="1396704"/>
                  <a:pt x="3029874" y="1391306"/>
                </a:cubicBezTo>
                <a:lnTo>
                  <a:pt x="2985743" y="1384080"/>
                </a:lnTo>
                <a:lnTo>
                  <a:pt x="2865083" y="1376442"/>
                </a:lnTo>
                <a:lnTo>
                  <a:pt x="2719966" y="1380990"/>
                </a:lnTo>
                <a:cubicBezTo>
                  <a:pt x="2609707" y="1366962"/>
                  <a:pt x="2325641" y="1317139"/>
                  <a:pt x="2203529" y="1292265"/>
                </a:cubicBezTo>
                <a:cubicBezTo>
                  <a:pt x="2079980" y="1264556"/>
                  <a:pt x="2018778" y="1229803"/>
                  <a:pt x="1978674" y="1214731"/>
                </a:cubicBezTo>
                <a:lnTo>
                  <a:pt x="1962908" y="1201827"/>
                </a:lnTo>
                <a:lnTo>
                  <a:pt x="1959156" y="1202129"/>
                </a:lnTo>
                <a:lnTo>
                  <a:pt x="1891938" y="1161055"/>
                </a:lnTo>
                <a:lnTo>
                  <a:pt x="1852509" y="1154346"/>
                </a:lnTo>
                <a:cubicBezTo>
                  <a:pt x="1840288" y="1150611"/>
                  <a:pt x="1854562" y="1144954"/>
                  <a:pt x="1818613" y="1138643"/>
                </a:cubicBezTo>
                <a:lnTo>
                  <a:pt x="1636817" y="1116474"/>
                </a:lnTo>
                <a:cubicBezTo>
                  <a:pt x="1633925" y="1116277"/>
                  <a:pt x="1630310" y="1115213"/>
                  <a:pt x="1625419" y="1112885"/>
                </a:cubicBezTo>
                <a:lnTo>
                  <a:pt x="1618725" y="1108950"/>
                </a:lnTo>
                <a:lnTo>
                  <a:pt x="1598921" y="1101199"/>
                </a:lnTo>
                <a:lnTo>
                  <a:pt x="1500450" y="1120653"/>
                </a:lnTo>
                <a:cubicBezTo>
                  <a:pt x="1440575" y="1113472"/>
                  <a:pt x="1395448" y="1135025"/>
                  <a:pt x="1345077" y="1109417"/>
                </a:cubicBezTo>
                <a:cubicBezTo>
                  <a:pt x="1288990" y="1102807"/>
                  <a:pt x="1328432" y="1120715"/>
                  <a:pt x="1283085" y="1106662"/>
                </a:cubicBezTo>
                <a:cubicBezTo>
                  <a:pt x="1231850" y="1102000"/>
                  <a:pt x="1127080" y="1111531"/>
                  <a:pt x="1084053" y="1110194"/>
                </a:cubicBezTo>
                <a:lnTo>
                  <a:pt x="974646" y="1089467"/>
                </a:lnTo>
                <a:lnTo>
                  <a:pt x="931744" y="1080949"/>
                </a:lnTo>
                <a:lnTo>
                  <a:pt x="931348" y="1081263"/>
                </a:lnTo>
                <a:lnTo>
                  <a:pt x="864672" y="1076959"/>
                </a:lnTo>
                <a:cubicBezTo>
                  <a:pt x="831144" y="1078829"/>
                  <a:pt x="752830" y="1089666"/>
                  <a:pt x="730177" y="1092487"/>
                </a:cubicBezTo>
                <a:lnTo>
                  <a:pt x="728755" y="1093885"/>
                </a:lnTo>
                <a:lnTo>
                  <a:pt x="668180" y="1067090"/>
                </a:lnTo>
                <a:cubicBezTo>
                  <a:pt x="546253" y="1069798"/>
                  <a:pt x="514833" y="983136"/>
                  <a:pt x="462118" y="985843"/>
                </a:cubicBezTo>
                <a:cubicBezTo>
                  <a:pt x="361509" y="978897"/>
                  <a:pt x="217608" y="944652"/>
                  <a:pt x="126487" y="925939"/>
                </a:cubicBezTo>
                <a:cubicBezTo>
                  <a:pt x="114303" y="917673"/>
                  <a:pt x="82836" y="910788"/>
                  <a:pt x="45161" y="907542"/>
                </a:cubicBezTo>
                <a:lnTo>
                  <a:pt x="0" y="90884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tile tx="0" ty="0" sx="70000" sy="70000" flip="none" algn="tl"/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9FB6460-022E-1DCA-2EDF-606745DED6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1" y="425574"/>
            <a:ext cx="10706099" cy="905786"/>
          </a:xfrm>
        </p:spPr>
        <p:txBody>
          <a:bodyPr anchor="b">
            <a:normAutofit/>
          </a:bodyPr>
          <a:lstStyle/>
          <a:p>
            <a:r>
              <a:rPr lang="pt-BR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Robótica Introdução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0B52CBD-E31D-7BFE-A018-C5FBE9538C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5799" y="1573763"/>
            <a:ext cx="3408771" cy="1017038"/>
          </a:xfrm>
        </p:spPr>
        <p:txBody>
          <a:bodyPr anchor="t">
            <a:normAutofit/>
          </a:bodyPr>
          <a:lstStyle/>
          <a:p>
            <a:r>
              <a:rPr lang="pt-BR" dirty="0">
                <a:solidFill>
                  <a:srgbClr val="FFFFFF"/>
                </a:solidFill>
              </a:rPr>
              <a:t>Apresentação básica dos conceitos de robótica</a:t>
            </a:r>
          </a:p>
        </p:txBody>
      </p:sp>
    </p:spTree>
    <p:extLst>
      <p:ext uri="{BB962C8B-B14F-4D97-AF65-F5344CB8AC3E}">
        <p14:creationId xmlns:p14="http://schemas.microsoft.com/office/powerpoint/2010/main" val="4069359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84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5" name="Rectangle 2054">
            <a:extLst>
              <a:ext uri="{FF2B5EF4-FFF2-40B4-BE49-F238E27FC236}">
                <a16:creationId xmlns:a16="http://schemas.microsoft.com/office/drawing/2014/main" id="{46AD51EB-971C-4722-9A98-42EB5ABCAD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7" name="Freeform: Shape 2056">
            <a:extLst>
              <a:ext uri="{FF2B5EF4-FFF2-40B4-BE49-F238E27FC236}">
                <a16:creationId xmlns:a16="http://schemas.microsoft.com/office/drawing/2014/main" id="{3894A7A4-3F4E-414B-97FB-E4C862AD1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8663" y="0"/>
            <a:ext cx="8606754" cy="1542197"/>
          </a:xfrm>
          <a:custGeom>
            <a:avLst/>
            <a:gdLst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370426 w 9288370"/>
              <a:gd name="connsiteY2" fmla="*/ 1702965 h 1858154"/>
              <a:gd name="connsiteX3" fmla="*/ 832307 w 9288370"/>
              <a:gd name="connsiteY3" fmla="*/ 1538702 h 1858154"/>
              <a:gd name="connsiteX4" fmla="*/ 971617 w 9288370"/>
              <a:gd name="connsiteY4" fmla="*/ 1522494 h 1858154"/>
              <a:gd name="connsiteX5" fmla="*/ 1186668 w 9288370"/>
              <a:gd name="connsiteY5" fmla="*/ 1521861 h 1858154"/>
              <a:gd name="connsiteX6" fmla="*/ 1456865 w 9288370"/>
              <a:gd name="connsiteY6" fmla="*/ 1510292 h 1858154"/>
              <a:gd name="connsiteX7" fmla="*/ 1463005 w 9288370"/>
              <a:gd name="connsiteY7" fmla="*/ 1511279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2101780 w 9288370"/>
              <a:gd name="connsiteY11" fmla="*/ 1409907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2953618 w 9288370"/>
              <a:gd name="connsiteY18" fmla="*/ 1318186 h 1858154"/>
              <a:gd name="connsiteX19" fmla="*/ 2995816 w 9288370"/>
              <a:gd name="connsiteY19" fmla="*/ 1318670 h 1858154"/>
              <a:gd name="connsiteX20" fmla="*/ 3352700 w 9288370"/>
              <a:gd name="connsiteY20" fmla="*/ 1264183 h 1858154"/>
              <a:gd name="connsiteX21" fmla="*/ 3444611 w 9288370"/>
              <a:gd name="connsiteY21" fmla="*/ 1236739 h 1858154"/>
              <a:gd name="connsiteX22" fmla="*/ 3650072 w 9288370"/>
              <a:gd name="connsiteY22" fmla="*/ 1217421 h 1858154"/>
              <a:gd name="connsiteX23" fmla="*/ 3707853 w 9288370"/>
              <a:gd name="connsiteY23" fmla="*/ 1241722 h 1858154"/>
              <a:gd name="connsiteX24" fmla="*/ 3925616 w 9288370"/>
              <a:gd name="connsiteY24" fmla="*/ 1253751 h 1858154"/>
              <a:gd name="connsiteX25" fmla="*/ 3954387 w 9288370"/>
              <a:gd name="connsiteY25" fmla="*/ 1263789 h 1858154"/>
              <a:gd name="connsiteX26" fmla="*/ 3995849 w 9288370"/>
              <a:gd name="connsiteY26" fmla="*/ 1272939 h 1858154"/>
              <a:gd name="connsiteX27" fmla="*/ 4067546 w 9288370"/>
              <a:gd name="connsiteY27" fmla="*/ 1294697 h 1858154"/>
              <a:gd name="connsiteX28" fmla="*/ 4190310 w 9288370"/>
              <a:gd name="connsiteY28" fmla="*/ 1307786 h 1858154"/>
              <a:gd name="connsiteX29" fmla="*/ 4230008 w 9288370"/>
              <a:gd name="connsiteY29" fmla="*/ 1303546 h 1858154"/>
              <a:gd name="connsiteX30" fmla="*/ 4575478 w 9288370"/>
              <a:gd name="connsiteY30" fmla="*/ 1261726 h 1858154"/>
              <a:gd name="connsiteX31" fmla="*/ 4650026 w 9288370"/>
              <a:gd name="connsiteY31" fmla="*/ 1265798 h 1858154"/>
              <a:gd name="connsiteX32" fmla="*/ 4792008 w 9288370"/>
              <a:gd name="connsiteY32" fmla="*/ 1243899 h 1858154"/>
              <a:gd name="connsiteX33" fmla="*/ 4954126 w 9288370"/>
              <a:gd name="connsiteY33" fmla="*/ 1204617 h 1858154"/>
              <a:gd name="connsiteX34" fmla="*/ 5309678 w 9288370"/>
              <a:gd name="connsiteY34" fmla="*/ 1128278 h 1858154"/>
              <a:gd name="connsiteX35" fmla="*/ 5474724 w 9288370"/>
              <a:gd name="connsiteY35" fmla="*/ 1091167 h 1858154"/>
              <a:gd name="connsiteX36" fmla="*/ 5612132 w 9288370"/>
              <a:gd name="connsiteY36" fmla="*/ 1051509 h 1858154"/>
              <a:gd name="connsiteX37" fmla="*/ 5776618 w 9288370"/>
              <a:gd name="connsiteY37" fmla="*/ 1053037 h 1858154"/>
              <a:gd name="connsiteX38" fmla="*/ 5785786 w 9288370"/>
              <a:gd name="connsiteY38" fmla="*/ 1051213 h 1858154"/>
              <a:gd name="connsiteX39" fmla="*/ 5829381 w 9288370"/>
              <a:gd name="connsiteY39" fmla="*/ 1046878 h 1858154"/>
              <a:gd name="connsiteX40" fmla="*/ 5943596 w 9288370"/>
              <a:gd name="connsiteY40" fmla="*/ 1043237 h 1858154"/>
              <a:gd name="connsiteX41" fmla="*/ 5985730 w 9288370"/>
              <a:gd name="connsiteY41" fmla="*/ 1035396 h 1858154"/>
              <a:gd name="connsiteX42" fmla="*/ 6103109 w 9288370"/>
              <a:gd name="connsiteY42" fmla="*/ 1019019 h 1858154"/>
              <a:gd name="connsiteX43" fmla="*/ 6222406 w 9288370"/>
              <a:gd name="connsiteY43" fmla="*/ 985341 h 1858154"/>
              <a:gd name="connsiteX44" fmla="*/ 6598672 w 9288370"/>
              <a:gd name="connsiteY44" fmla="*/ 902062 h 1858154"/>
              <a:gd name="connsiteX45" fmla="*/ 6766149 w 9288370"/>
              <a:gd name="connsiteY45" fmla="*/ 846132 h 1858154"/>
              <a:gd name="connsiteX46" fmla="*/ 6886312 w 9288370"/>
              <a:gd name="connsiteY46" fmla="*/ 781877 h 1858154"/>
              <a:gd name="connsiteX47" fmla="*/ 7006457 w 9288370"/>
              <a:gd name="connsiteY47" fmla="*/ 699758 h 1858154"/>
              <a:gd name="connsiteX48" fmla="*/ 7231643 w 9288370"/>
              <a:gd name="connsiteY48" fmla="*/ 640778 h 1858154"/>
              <a:gd name="connsiteX49" fmla="*/ 7363123 w 9288370"/>
              <a:gd name="connsiteY49" fmla="*/ 593682 h 1858154"/>
              <a:gd name="connsiteX50" fmla="*/ 7588368 w 9288370"/>
              <a:gd name="connsiteY50" fmla="*/ 531129 h 1858154"/>
              <a:gd name="connsiteX51" fmla="*/ 7952094 w 9288370"/>
              <a:gd name="connsiteY51" fmla="*/ 409302 h 1858154"/>
              <a:gd name="connsiteX52" fmla="*/ 8231938 w 9288370"/>
              <a:gd name="connsiteY52" fmla="*/ 259259 h 1858154"/>
              <a:gd name="connsiteX53" fmla="*/ 8428864 w 9288370"/>
              <a:gd name="connsiteY53" fmla="*/ 208471 h 1858154"/>
              <a:gd name="connsiteX54" fmla="*/ 8616510 w 9288370"/>
              <a:gd name="connsiteY54" fmla="*/ 161973 h 1858154"/>
              <a:gd name="connsiteX55" fmla="*/ 8826766 w 9288370"/>
              <a:gd name="connsiteY55" fmla="*/ 152111 h 1858154"/>
              <a:gd name="connsiteX56" fmla="*/ 8917647 w 9288370"/>
              <a:gd name="connsiteY56" fmla="*/ 112232 h 1858154"/>
              <a:gd name="connsiteX57" fmla="*/ 9182272 w 9288370"/>
              <a:gd name="connsiteY57" fmla="*/ 37171 h 1858154"/>
              <a:gd name="connsiteX58" fmla="*/ 9232990 w 9288370"/>
              <a:gd name="connsiteY58" fmla="*/ 24074 h 1858154"/>
              <a:gd name="connsiteX59" fmla="*/ 9288370 w 9288370"/>
              <a:gd name="connsiteY59" fmla="*/ 0 h 1858154"/>
              <a:gd name="connsiteX60" fmla="*/ 0 w 9288370"/>
              <a:gd name="connsiteY60" fmla="*/ 0 h 1858154"/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370426 w 9288370"/>
              <a:gd name="connsiteY2" fmla="*/ 1702965 h 1858154"/>
              <a:gd name="connsiteX3" fmla="*/ 766051 w 9288370"/>
              <a:gd name="connsiteY3" fmla="*/ 1569826 h 1858154"/>
              <a:gd name="connsiteX4" fmla="*/ 971617 w 9288370"/>
              <a:gd name="connsiteY4" fmla="*/ 1522494 h 1858154"/>
              <a:gd name="connsiteX5" fmla="*/ 1186668 w 9288370"/>
              <a:gd name="connsiteY5" fmla="*/ 1521861 h 1858154"/>
              <a:gd name="connsiteX6" fmla="*/ 1456865 w 9288370"/>
              <a:gd name="connsiteY6" fmla="*/ 1510292 h 1858154"/>
              <a:gd name="connsiteX7" fmla="*/ 1463005 w 9288370"/>
              <a:gd name="connsiteY7" fmla="*/ 1511279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2101780 w 9288370"/>
              <a:gd name="connsiteY11" fmla="*/ 1409907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2953618 w 9288370"/>
              <a:gd name="connsiteY18" fmla="*/ 1318186 h 1858154"/>
              <a:gd name="connsiteX19" fmla="*/ 2995816 w 9288370"/>
              <a:gd name="connsiteY19" fmla="*/ 1318670 h 1858154"/>
              <a:gd name="connsiteX20" fmla="*/ 3352700 w 9288370"/>
              <a:gd name="connsiteY20" fmla="*/ 1264183 h 1858154"/>
              <a:gd name="connsiteX21" fmla="*/ 3444611 w 9288370"/>
              <a:gd name="connsiteY21" fmla="*/ 1236739 h 1858154"/>
              <a:gd name="connsiteX22" fmla="*/ 3650072 w 9288370"/>
              <a:gd name="connsiteY22" fmla="*/ 1217421 h 1858154"/>
              <a:gd name="connsiteX23" fmla="*/ 3707853 w 9288370"/>
              <a:gd name="connsiteY23" fmla="*/ 1241722 h 1858154"/>
              <a:gd name="connsiteX24" fmla="*/ 3925616 w 9288370"/>
              <a:gd name="connsiteY24" fmla="*/ 1253751 h 1858154"/>
              <a:gd name="connsiteX25" fmla="*/ 3954387 w 9288370"/>
              <a:gd name="connsiteY25" fmla="*/ 1263789 h 1858154"/>
              <a:gd name="connsiteX26" fmla="*/ 3995849 w 9288370"/>
              <a:gd name="connsiteY26" fmla="*/ 1272939 h 1858154"/>
              <a:gd name="connsiteX27" fmla="*/ 4067546 w 9288370"/>
              <a:gd name="connsiteY27" fmla="*/ 1294697 h 1858154"/>
              <a:gd name="connsiteX28" fmla="*/ 4190310 w 9288370"/>
              <a:gd name="connsiteY28" fmla="*/ 1307786 h 1858154"/>
              <a:gd name="connsiteX29" fmla="*/ 4230008 w 9288370"/>
              <a:gd name="connsiteY29" fmla="*/ 1303546 h 1858154"/>
              <a:gd name="connsiteX30" fmla="*/ 4575478 w 9288370"/>
              <a:gd name="connsiteY30" fmla="*/ 1261726 h 1858154"/>
              <a:gd name="connsiteX31" fmla="*/ 4650026 w 9288370"/>
              <a:gd name="connsiteY31" fmla="*/ 1265798 h 1858154"/>
              <a:gd name="connsiteX32" fmla="*/ 4792008 w 9288370"/>
              <a:gd name="connsiteY32" fmla="*/ 1243899 h 1858154"/>
              <a:gd name="connsiteX33" fmla="*/ 4954126 w 9288370"/>
              <a:gd name="connsiteY33" fmla="*/ 1204617 h 1858154"/>
              <a:gd name="connsiteX34" fmla="*/ 5309678 w 9288370"/>
              <a:gd name="connsiteY34" fmla="*/ 1128278 h 1858154"/>
              <a:gd name="connsiteX35" fmla="*/ 5474724 w 9288370"/>
              <a:gd name="connsiteY35" fmla="*/ 1091167 h 1858154"/>
              <a:gd name="connsiteX36" fmla="*/ 5612132 w 9288370"/>
              <a:gd name="connsiteY36" fmla="*/ 1051509 h 1858154"/>
              <a:gd name="connsiteX37" fmla="*/ 5776618 w 9288370"/>
              <a:gd name="connsiteY37" fmla="*/ 1053037 h 1858154"/>
              <a:gd name="connsiteX38" fmla="*/ 5785786 w 9288370"/>
              <a:gd name="connsiteY38" fmla="*/ 1051213 h 1858154"/>
              <a:gd name="connsiteX39" fmla="*/ 5829381 w 9288370"/>
              <a:gd name="connsiteY39" fmla="*/ 1046878 h 1858154"/>
              <a:gd name="connsiteX40" fmla="*/ 5943596 w 9288370"/>
              <a:gd name="connsiteY40" fmla="*/ 1043237 h 1858154"/>
              <a:gd name="connsiteX41" fmla="*/ 5985730 w 9288370"/>
              <a:gd name="connsiteY41" fmla="*/ 1035396 h 1858154"/>
              <a:gd name="connsiteX42" fmla="*/ 6103109 w 9288370"/>
              <a:gd name="connsiteY42" fmla="*/ 1019019 h 1858154"/>
              <a:gd name="connsiteX43" fmla="*/ 6222406 w 9288370"/>
              <a:gd name="connsiteY43" fmla="*/ 985341 h 1858154"/>
              <a:gd name="connsiteX44" fmla="*/ 6598672 w 9288370"/>
              <a:gd name="connsiteY44" fmla="*/ 902062 h 1858154"/>
              <a:gd name="connsiteX45" fmla="*/ 6766149 w 9288370"/>
              <a:gd name="connsiteY45" fmla="*/ 846132 h 1858154"/>
              <a:gd name="connsiteX46" fmla="*/ 6886312 w 9288370"/>
              <a:gd name="connsiteY46" fmla="*/ 781877 h 1858154"/>
              <a:gd name="connsiteX47" fmla="*/ 7006457 w 9288370"/>
              <a:gd name="connsiteY47" fmla="*/ 699758 h 1858154"/>
              <a:gd name="connsiteX48" fmla="*/ 7231643 w 9288370"/>
              <a:gd name="connsiteY48" fmla="*/ 640778 h 1858154"/>
              <a:gd name="connsiteX49" fmla="*/ 7363123 w 9288370"/>
              <a:gd name="connsiteY49" fmla="*/ 593682 h 1858154"/>
              <a:gd name="connsiteX50" fmla="*/ 7588368 w 9288370"/>
              <a:gd name="connsiteY50" fmla="*/ 531129 h 1858154"/>
              <a:gd name="connsiteX51" fmla="*/ 7952094 w 9288370"/>
              <a:gd name="connsiteY51" fmla="*/ 409302 h 1858154"/>
              <a:gd name="connsiteX52" fmla="*/ 8231938 w 9288370"/>
              <a:gd name="connsiteY52" fmla="*/ 259259 h 1858154"/>
              <a:gd name="connsiteX53" fmla="*/ 8428864 w 9288370"/>
              <a:gd name="connsiteY53" fmla="*/ 208471 h 1858154"/>
              <a:gd name="connsiteX54" fmla="*/ 8616510 w 9288370"/>
              <a:gd name="connsiteY54" fmla="*/ 161973 h 1858154"/>
              <a:gd name="connsiteX55" fmla="*/ 8826766 w 9288370"/>
              <a:gd name="connsiteY55" fmla="*/ 152111 h 1858154"/>
              <a:gd name="connsiteX56" fmla="*/ 8917647 w 9288370"/>
              <a:gd name="connsiteY56" fmla="*/ 112232 h 1858154"/>
              <a:gd name="connsiteX57" fmla="*/ 9182272 w 9288370"/>
              <a:gd name="connsiteY57" fmla="*/ 37171 h 1858154"/>
              <a:gd name="connsiteX58" fmla="*/ 9232990 w 9288370"/>
              <a:gd name="connsiteY58" fmla="*/ 24074 h 1858154"/>
              <a:gd name="connsiteX59" fmla="*/ 9288370 w 9288370"/>
              <a:gd name="connsiteY59" fmla="*/ 0 h 1858154"/>
              <a:gd name="connsiteX60" fmla="*/ 0 w 9288370"/>
              <a:gd name="connsiteY60" fmla="*/ 0 h 1858154"/>
              <a:gd name="connsiteX61" fmla="*/ 0 w 9288370"/>
              <a:gd name="connsiteY61" fmla="*/ 1858154 h 1858154"/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370426 w 9288370"/>
              <a:gd name="connsiteY2" fmla="*/ 1702965 h 1858154"/>
              <a:gd name="connsiteX3" fmla="*/ 766051 w 9288370"/>
              <a:gd name="connsiteY3" fmla="*/ 1569826 h 1858154"/>
              <a:gd name="connsiteX4" fmla="*/ 971617 w 9288370"/>
              <a:gd name="connsiteY4" fmla="*/ 1522494 h 1858154"/>
              <a:gd name="connsiteX5" fmla="*/ 1186668 w 9288370"/>
              <a:gd name="connsiteY5" fmla="*/ 1521861 h 1858154"/>
              <a:gd name="connsiteX6" fmla="*/ 1456865 w 9288370"/>
              <a:gd name="connsiteY6" fmla="*/ 1510292 h 1858154"/>
              <a:gd name="connsiteX7" fmla="*/ 1463005 w 9288370"/>
              <a:gd name="connsiteY7" fmla="*/ 1511279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2101780 w 9288370"/>
              <a:gd name="connsiteY11" fmla="*/ 1409907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2953618 w 9288370"/>
              <a:gd name="connsiteY18" fmla="*/ 1318186 h 1858154"/>
              <a:gd name="connsiteX19" fmla="*/ 2995816 w 9288370"/>
              <a:gd name="connsiteY19" fmla="*/ 1318670 h 1858154"/>
              <a:gd name="connsiteX20" fmla="*/ 3352700 w 9288370"/>
              <a:gd name="connsiteY20" fmla="*/ 1264183 h 1858154"/>
              <a:gd name="connsiteX21" fmla="*/ 3444611 w 9288370"/>
              <a:gd name="connsiteY21" fmla="*/ 1236739 h 1858154"/>
              <a:gd name="connsiteX22" fmla="*/ 3650072 w 9288370"/>
              <a:gd name="connsiteY22" fmla="*/ 1217421 h 1858154"/>
              <a:gd name="connsiteX23" fmla="*/ 3707853 w 9288370"/>
              <a:gd name="connsiteY23" fmla="*/ 1241722 h 1858154"/>
              <a:gd name="connsiteX24" fmla="*/ 3925616 w 9288370"/>
              <a:gd name="connsiteY24" fmla="*/ 1253751 h 1858154"/>
              <a:gd name="connsiteX25" fmla="*/ 3954387 w 9288370"/>
              <a:gd name="connsiteY25" fmla="*/ 1263789 h 1858154"/>
              <a:gd name="connsiteX26" fmla="*/ 3995849 w 9288370"/>
              <a:gd name="connsiteY26" fmla="*/ 1272939 h 1858154"/>
              <a:gd name="connsiteX27" fmla="*/ 4067546 w 9288370"/>
              <a:gd name="connsiteY27" fmla="*/ 1294697 h 1858154"/>
              <a:gd name="connsiteX28" fmla="*/ 4190310 w 9288370"/>
              <a:gd name="connsiteY28" fmla="*/ 1307786 h 1858154"/>
              <a:gd name="connsiteX29" fmla="*/ 4230008 w 9288370"/>
              <a:gd name="connsiteY29" fmla="*/ 1303546 h 1858154"/>
              <a:gd name="connsiteX30" fmla="*/ 4575478 w 9288370"/>
              <a:gd name="connsiteY30" fmla="*/ 1261726 h 1858154"/>
              <a:gd name="connsiteX31" fmla="*/ 4650026 w 9288370"/>
              <a:gd name="connsiteY31" fmla="*/ 1265798 h 1858154"/>
              <a:gd name="connsiteX32" fmla="*/ 4792008 w 9288370"/>
              <a:gd name="connsiteY32" fmla="*/ 1243899 h 1858154"/>
              <a:gd name="connsiteX33" fmla="*/ 4954126 w 9288370"/>
              <a:gd name="connsiteY33" fmla="*/ 1204617 h 1858154"/>
              <a:gd name="connsiteX34" fmla="*/ 5309678 w 9288370"/>
              <a:gd name="connsiteY34" fmla="*/ 1128278 h 1858154"/>
              <a:gd name="connsiteX35" fmla="*/ 5474724 w 9288370"/>
              <a:gd name="connsiteY35" fmla="*/ 1091167 h 1858154"/>
              <a:gd name="connsiteX36" fmla="*/ 5612132 w 9288370"/>
              <a:gd name="connsiteY36" fmla="*/ 1051509 h 1858154"/>
              <a:gd name="connsiteX37" fmla="*/ 5776618 w 9288370"/>
              <a:gd name="connsiteY37" fmla="*/ 1053037 h 1858154"/>
              <a:gd name="connsiteX38" fmla="*/ 5785786 w 9288370"/>
              <a:gd name="connsiteY38" fmla="*/ 1051213 h 1858154"/>
              <a:gd name="connsiteX39" fmla="*/ 5829381 w 9288370"/>
              <a:gd name="connsiteY39" fmla="*/ 1046878 h 1858154"/>
              <a:gd name="connsiteX40" fmla="*/ 5943596 w 9288370"/>
              <a:gd name="connsiteY40" fmla="*/ 1043237 h 1858154"/>
              <a:gd name="connsiteX41" fmla="*/ 5985730 w 9288370"/>
              <a:gd name="connsiteY41" fmla="*/ 1035396 h 1858154"/>
              <a:gd name="connsiteX42" fmla="*/ 6103109 w 9288370"/>
              <a:gd name="connsiteY42" fmla="*/ 1019019 h 1858154"/>
              <a:gd name="connsiteX43" fmla="*/ 6222406 w 9288370"/>
              <a:gd name="connsiteY43" fmla="*/ 985341 h 1858154"/>
              <a:gd name="connsiteX44" fmla="*/ 6598672 w 9288370"/>
              <a:gd name="connsiteY44" fmla="*/ 902062 h 1858154"/>
              <a:gd name="connsiteX45" fmla="*/ 6766149 w 9288370"/>
              <a:gd name="connsiteY45" fmla="*/ 846132 h 1858154"/>
              <a:gd name="connsiteX46" fmla="*/ 6886312 w 9288370"/>
              <a:gd name="connsiteY46" fmla="*/ 781877 h 1858154"/>
              <a:gd name="connsiteX47" fmla="*/ 7006457 w 9288370"/>
              <a:gd name="connsiteY47" fmla="*/ 699758 h 1858154"/>
              <a:gd name="connsiteX48" fmla="*/ 7231643 w 9288370"/>
              <a:gd name="connsiteY48" fmla="*/ 640778 h 1858154"/>
              <a:gd name="connsiteX49" fmla="*/ 7363123 w 9288370"/>
              <a:gd name="connsiteY49" fmla="*/ 593682 h 1858154"/>
              <a:gd name="connsiteX50" fmla="*/ 7588368 w 9288370"/>
              <a:gd name="connsiteY50" fmla="*/ 531129 h 1858154"/>
              <a:gd name="connsiteX51" fmla="*/ 7952094 w 9288370"/>
              <a:gd name="connsiteY51" fmla="*/ 409302 h 1858154"/>
              <a:gd name="connsiteX52" fmla="*/ 8231938 w 9288370"/>
              <a:gd name="connsiteY52" fmla="*/ 259259 h 1858154"/>
              <a:gd name="connsiteX53" fmla="*/ 8428864 w 9288370"/>
              <a:gd name="connsiteY53" fmla="*/ 208471 h 1858154"/>
              <a:gd name="connsiteX54" fmla="*/ 8616510 w 9288370"/>
              <a:gd name="connsiteY54" fmla="*/ 161973 h 1858154"/>
              <a:gd name="connsiteX55" fmla="*/ 8826766 w 9288370"/>
              <a:gd name="connsiteY55" fmla="*/ 152111 h 1858154"/>
              <a:gd name="connsiteX56" fmla="*/ 8917647 w 9288370"/>
              <a:gd name="connsiteY56" fmla="*/ 112232 h 1858154"/>
              <a:gd name="connsiteX57" fmla="*/ 9182272 w 9288370"/>
              <a:gd name="connsiteY57" fmla="*/ 37171 h 1858154"/>
              <a:gd name="connsiteX58" fmla="*/ 9232990 w 9288370"/>
              <a:gd name="connsiteY58" fmla="*/ 24074 h 1858154"/>
              <a:gd name="connsiteX59" fmla="*/ 9288370 w 9288370"/>
              <a:gd name="connsiteY59" fmla="*/ 0 h 1858154"/>
              <a:gd name="connsiteX60" fmla="*/ 0 w 9288370"/>
              <a:gd name="connsiteY60" fmla="*/ 0 h 1858154"/>
              <a:gd name="connsiteX61" fmla="*/ 0 w 9288370"/>
              <a:gd name="connsiteY61" fmla="*/ 1858154 h 1858154"/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370426 w 9288370"/>
              <a:gd name="connsiteY2" fmla="*/ 1702965 h 1858154"/>
              <a:gd name="connsiteX3" fmla="*/ 766051 w 9288370"/>
              <a:gd name="connsiteY3" fmla="*/ 1569826 h 1858154"/>
              <a:gd name="connsiteX4" fmla="*/ 971617 w 9288370"/>
              <a:gd name="connsiteY4" fmla="*/ 1522494 h 1858154"/>
              <a:gd name="connsiteX5" fmla="*/ 1186668 w 9288370"/>
              <a:gd name="connsiteY5" fmla="*/ 1521861 h 1858154"/>
              <a:gd name="connsiteX6" fmla="*/ 1456865 w 9288370"/>
              <a:gd name="connsiteY6" fmla="*/ 1510292 h 1858154"/>
              <a:gd name="connsiteX7" fmla="*/ 1463005 w 9288370"/>
              <a:gd name="connsiteY7" fmla="*/ 1511279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2101780 w 9288370"/>
              <a:gd name="connsiteY11" fmla="*/ 1409907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2953618 w 9288370"/>
              <a:gd name="connsiteY18" fmla="*/ 1318186 h 1858154"/>
              <a:gd name="connsiteX19" fmla="*/ 2995816 w 9288370"/>
              <a:gd name="connsiteY19" fmla="*/ 1318670 h 1858154"/>
              <a:gd name="connsiteX20" fmla="*/ 3352700 w 9288370"/>
              <a:gd name="connsiteY20" fmla="*/ 1264183 h 1858154"/>
              <a:gd name="connsiteX21" fmla="*/ 3444611 w 9288370"/>
              <a:gd name="connsiteY21" fmla="*/ 1236739 h 1858154"/>
              <a:gd name="connsiteX22" fmla="*/ 3650072 w 9288370"/>
              <a:gd name="connsiteY22" fmla="*/ 1217421 h 1858154"/>
              <a:gd name="connsiteX23" fmla="*/ 3707853 w 9288370"/>
              <a:gd name="connsiteY23" fmla="*/ 1241722 h 1858154"/>
              <a:gd name="connsiteX24" fmla="*/ 3925616 w 9288370"/>
              <a:gd name="connsiteY24" fmla="*/ 1253751 h 1858154"/>
              <a:gd name="connsiteX25" fmla="*/ 3954387 w 9288370"/>
              <a:gd name="connsiteY25" fmla="*/ 1263789 h 1858154"/>
              <a:gd name="connsiteX26" fmla="*/ 3995849 w 9288370"/>
              <a:gd name="connsiteY26" fmla="*/ 1272939 h 1858154"/>
              <a:gd name="connsiteX27" fmla="*/ 4067546 w 9288370"/>
              <a:gd name="connsiteY27" fmla="*/ 1294697 h 1858154"/>
              <a:gd name="connsiteX28" fmla="*/ 4190310 w 9288370"/>
              <a:gd name="connsiteY28" fmla="*/ 1307786 h 1858154"/>
              <a:gd name="connsiteX29" fmla="*/ 4230008 w 9288370"/>
              <a:gd name="connsiteY29" fmla="*/ 1303546 h 1858154"/>
              <a:gd name="connsiteX30" fmla="*/ 4575478 w 9288370"/>
              <a:gd name="connsiteY30" fmla="*/ 1261726 h 1858154"/>
              <a:gd name="connsiteX31" fmla="*/ 4650026 w 9288370"/>
              <a:gd name="connsiteY31" fmla="*/ 1265798 h 1858154"/>
              <a:gd name="connsiteX32" fmla="*/ 4792008 w 9288370"/>
              <a:gd name="connsiteY32" fmla="*/ 1243899 h 1858154"/>
              <a:gd name="connsiteX33" fmla="*/ 4954126 w 9288370"/>
              <a:gd name="connsiteY33" fmla="*/ 1204617 h 1858154"/>
              <a:gd name="connsiteX34" fmla="*/ 5309678 w 9288370"/>
              <a:gd name="connsiteY34" fmla="*/ 1128278 h 1858154"/>
              <a:gd name="connsiteX35" fmla="*/ 5474724 w 9288370"/>
              <a:gd name="connsiteY35" fmla="*/ 1091167 h 1858154"/>
              <a:gd name="connsiteX36" fmla="*/ 5612132 w 9288370"/>
              <a:gd name="connsiteY36" fmla="*/ 1051509 h 1858154"/>
              <a:gd name="connsiteX37" fmla="*/ 5776618 w 9288370"/>
              <a:gd name="connsiteY37" fmla="*/ 1053037 h 1858154"/>
              <a:gd name="connsiteX38" fmla="*/ 5785786 w 9288370"/>
              <a:gd name="connsiteY38" fmla="*/ 1051213 h 1858154"/>
              <a:gd name="connsiteX39" fmla="*/ 5829381 w 9288370"/>
              <a:gd name="connsiteY39" fmla="*/ 1046878 h 1858154"/>
              <a:gd name="connsiteX40" fmla="*/ 5943596 w 9288370"/>
              <a:gd name="connsiteY40" fmla="*/ 1043237 h 1858154"/>
              <a:gd name="connsiteX41" fmla="*/ 5985730 w 9288370"/>
              <a:gd name="connsiteY41" fmla="*/ 1035396 h 1858154"/>
              <a:gd name="connsiteX42" fmla="*/ 6103109 w 9288370"/>
              <a:gd name="connsiteY42" fmla="*/ 1019019 h 1858154"/>
              <a:gd name="connsiteX43" fmla="*/ 6222406 w 9288370"/>
              <a:gd name="connsiteY43" fmla="*/ 985341 h 1858154"/>
              <a:gd name="connsiteX44" fmla="*/ 6598672 w 9288370"/>
              <a:gd name="connsiteY44" fmla="*/ 902062 h 1858154"/>
              <a:gd name="connsiteX45" fmla="*/ 6766149 w 9288370"/>
              <a:gd name="connsiteY45" fmla="*/ 846132 h 1858154"/>
              <a:gd name="connsiteX46" fmla="*/ 6886312 w 9288370"/>
              <a:gd name="connsiteY46" fmla="*/ 781877 h 1858154"/>
              <a:gd name="connsiteX47" fmla="*/ 7006457 w 9288370"/>
              <a:gd name="connsiteY47" fmla="*/ 699758 h 1858154"/>
              <a:gd name="connsiteX48" fmla="*/ 7231643 w 9288370"/>
              <a:gd name="connsiteY48" fmla="*/ 640778 h 1858154"/>
              <a:gd name="connsiteX49" fmla="*/ 7363123 w 9288370"/>
              <a:gd name="connsiteY49" fmla="*/ 593682 h 1858154"/>
              <a:gd name="connsiteX50" fmla="*/ 7588368 w 9288370"/>
              <a:gd name="connsiteY50" fmla="*/ 531129 h 1858154"/>
              <a:gd name="connsiteX51" fmla="*/ 7952094 w 9288370"/>
              <a:gd name="connsiteY51" fmla="*/ 409302 h 1858154"/>
              <a:gd name="connsiteX52" fmla="*/ 8231938 w 9288370"/>
              <a:gd name="connsiteY52" fmla="*/ 259259 h 1858154"/>
              <a:gd name="connsiteX53" fmla="*/ 8428864 w 9288370"/>
              <a:gd name="connsiteY53" fmla="*/ 208471 h 1858154"/>
              <a:gd name="connsiteX54" fmla="*/ 8616510 w 9288370"/>
              <a:gd name="connsiteY54" fmla="*/ 161973 h 1858154"/>
              <a:gd name="connsiteX55" fmla="*/ 8826766 w 9288370"/>
              <a:gd name="connsiteY55" fmla="*/ 152111 h 1858154"/>
              <a:gd name="connsiteX56" fmla="*/ 8917647 w 9288370"/>
              <a:gd name="connsiteY56" fmla="*/ 112232 h 1858154"/>
              <a:gd name="connsiteX57" fmla="*/ 9182272 w 9288370"/>
              <a:gd name="connsiteY57" fmla="*/ 37171 h 1858154"/>
              <a:gd name="connsiteX58" fmla="*/ 9232990 w 9288370"/>
              <a:gd name="connsiteY58" fmla="*/ 24074 h 1858154"/>
              <a:gd name="connsiteX59" fmla="*/ 9288370 w 9288370"/>
              <a:gd name="connsiteY59" fmla="*/ 0 h 1858154"/>
              <a:gd name="connsiteX60" fmla="*/ 0 w 9288370"/>
              <a:gd name="connsiteY60" fmla="*/ 0 h 1858154"/>
              <a:gd name="connsiteX61" fmla="*/ 0 w 9288370"/>
              <a:gd name="connsiteY61" fmla="*/ 1858154 h 1858154"/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370426 w 9288370"/>
              <a:gd name="connsiteY2" fmla="*/ 1702965 h 1858154"/>
              <a:gd name="connsiteX3" fmla="*/ 766051 w 9288370"/>
              <a:gd name="connsiteY3" fmla="*/ 1569826 h 1858154"/>
              <a:gd name="connsiteX4" fmla="*/ 971617 w 9288370"/>
              <a:gd name="connsiteY4" fmla="*/ 1522494 h 1858154"/>
              <a:gd name="connsiteX5" fmla="*/ 1186668 w 9288370"/>
              <a:gd name="connsiteY5" fmla="*/ 1521861 h 1858154"/>
              <a:gd name="connsiteX6" fmla="*/ 1456865 w 9288370"/>
              <a:gd name="connsiteY6" fmla="*/ 1510292 h 1858154"/>
              <a:gd name="connsiteX7" fmla="*/ 1463005 w 9288370"/>
              <a:gd name="connsiteY7" fmla="*/ 1511279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2101780 w 9288370"/>
              <a:gd name="connsiteY11" fmla="*/ 1409907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2953618 w 9288370"/>
              <a:gd name="connsiteY18" fmla="*/ 1318186 h 1858154"/>
              <a:gd name="connsiteX19" fmla="*/ 2995816 w 9288370"/>
              <a:gd name="connsiteY19" fmla="*/ 1318670 h 1858154"/>
              <a:gd name="connsiteX20" fmla="*/ 3352700 w 9288370"/>
              <a:gd name="connsiteY20" fmla="*/ 1264183 h 1858154"/>
              <a:gd name="connsiteX21" fmla="*/ 3444611 w 9288370"/>
              <a:gd name="connsiteY21" fmla="*/ 1236739 h 1858154"/>
              <a:gd name="connsiteX22" fmla="*/ 3650072 w 9288370"/>
              <a:gd name="connsiteY22" fmla="*/ 1217421 h 1858154"/>
              <a:gd name="connsiteX23" fmla="*/ 3707853 w 9288370"/>
              <a:gd name="connsiteY23" fmla="*/ 1241722 h 1858154"/>
              <a:gd name="connsiteX24" fmla="*/ 3925616 w 9288370"/>
              <a:gd name="connsiteY24" fmla="*/ 1253751 h 1858154"/>
              <a:gd name="connsiteX25" fmla="*/ 3954387 w 9288370"/>
              <a:gd name="connsiteY25" fmla="*/ 1263789 h 1858154"/>
              <a:gd name="connsiteX26" fmla="*/ 3995849 w 9288370"/>
              <a:gd name="connsiteY26" fmla="*/ 1272939 h 1858154"/>
              <a:gd name="connsiteX27" fmla="*/ 4067546 w 9288370"/>
              <a:gd name="connsiteY27" fmla="*/ 1294697 h 1858154"/>
              <a:gd name="connsiteX28" fmla="*/ 4190310 w 9288370"/>
              <a:gd name="connsiteY28" fmla="*/ 1307786 h 1858154"/>
              <a:gd name="connsiteX29" fmla="*/ 4230008 w 9288370"/>
              <a:gd name="connsiteY29" fmla="*/ 1303546 h 1858154"/>
              <a:gd name="connsiteX30" fmla="*/ 4575478 w 9288370"/>
              <a:gd name="connsiteY30" fmla="*/ 1261726 h 1858154"/>
              <a:gd name="connsiteX31" fmla="*/ 4650026 w 9288370"/>
              <a:gd name="connsiteY31" fmla="*/ 1265798 h 1858154"/>
              <a:gd name="connsiteX32" fmla="*/ 4792008 w 9288370"/>
              <a:gd name="connsiteY32" fmla="*/ 1243899 h 1858154"/>
              <a:gd name="connsiteX33" fmla="*/ 4954126 w 9288370"/>
              <a:gd name="connsiteY33" fmla="*/ 1204617 h 1858154"/>
              <a:gd name="connsiteX34" fmla="*/ 5309678 w 9288370"/>
              <a:gd name="connsiteY34" fmla="*/ 1128278 h 1858154"/>
              <a:gd name="connsiteX35" fmla="*/ 5474724 w 9288370"/>
              <a:gd name="connsiteY35" fmla="*/ 1091167 h 1858154"/>
              <a:gd name="connsiteX36" fmla="*/ 5612132 w 9288370"/>
              <a:gd name="connsiteY36" fmla="*/ 1051509 h 1858154"/>
              <a:gd name="connsiteX37" fmla="*/ 5776618 w 9288370"/>
              <a:gd name="connsiteY37" fmla="*/ 1053037 h 1858154"/>
              <a:gd name="connsiteX38" fmla="*/ 5785786 w 9288370"/>
              <a:gd name="connsiteY38" fmla="*/ 1051213 h 1858154"/>
              <a:gd name="connsiteX39" fmla="*/ 5829381 w 9288370"/>
              <a:gd name="connsiteY39" fmla="*/ 1046878 h 1858154"/>
              <a:gd name="connsiteX40" fmla="*/ 5943596 w 9288370"/>
              <a:gd name="connsiteY40" fmla="*/ 1043237 h 1858154"/>
              <a:gd name="connsiteX41" fmla="*/ 5985730 w 9288370"/>
              <a:gd name="connsiteY41" fmla="*/ 1035396 h 1858154"/>
              <a:gd name="connsiteX42" fmla="*/ 6103109 w 9288370"/>
              <a:gd name="connsiteY42" fmla="*/ 1019019 h 1858154"/>
              <a:gd name="connsiteX43" fmla="*/ 6222406 w 9288370"/>
              <a:gd name="connsiteY43" fmla="*/ 985341 h 1858154"/>
              <a:gd name="connsiteX44" fmla="*/ 6598672 w 9288370"/>
              <a:gd name="connsiteY44" fmla="*/ 902062 h 1858154"/>
              <a:gd name="connsiteX45" fmla="*/ 6766149 w 9288370"/>
              <a:gd name="connsiteY45" fmla="*/ 846132 h 1858154"/>
              <a:gd name="connsiteX46" fmla="*/ 6886312 w 9288370"/>
              <a:gd name="connsiteY46" fmla="*/ 781877 h 1858154"/>
              <a:gd name="connsiteX47" fmla="*/ 7006457 w 9288370"/>
              <a:gd name="connsiteY47" fmla="*/ 699758 h 1858154"/>
              <a:gd name="connsiteX48" fmla="*/ 7231643 w 9288370"/>
              <a:gd name="connsiteY48" fmla="*/ 640778 h 1858154"/>
              <a:gd name="connsiteX49" fmla="*/ 7363123 w 9288370"/>
              <a:gd name="connsiteY49" fmla="*/ 593682 h 1858154"/>
              <a:gd name="connsiteX50" fmla="*/ 7588368 w 9288370"/>
              <a:gd name="connsiteY50" fmla="*/ 531129 h 1858154"/>
              <a:gd name="connsiteX51" fmla="*/ 7952094 w 9288370"/>
              <a:gd name="connsiteY51" fmla="*/ 409302 h 1858154"/>
              <a:gd name="connsiteX52" fmla="*/ 8231938 w 9288370"/>
              <a:gd name="connsiteY52" fmla="*/ 259259 h 1858154"/>
              <a:gd name="connsiteX53" fmla="*/ 8428864 w 9288370"/>
              <a:gd name="connsiteY53" fmla="*/ 208471 h 1858154"/>
              <a:gd name="connsiteX54" fmla="*/ 8616510 w 9288370"/>
              <a:gd name="connsiteY54" fmla="*/ 161973 h 1858154"/>
              <a:gd name="connsiteX55" fmla="*/ 8826766 w 9288370"/>
              <a:gd name="connsiteY55" fmla="*/ 152111 h 1858154"/>
              <a:gd name="connsiteX56" fmla="*/ 8917647 w 9288370"/>
              <a:gd name="connsiteY56" fmla="*/ 112232 h 1858154"/>
              <a:gd name="connsiteX57" fmla="*/ 9182272 w 9288370"/>
              <a:gd name="connsiteY57" fmla="*/ 37171 h 1858154"/>
              <a:gd name="connsiteX58" fmla="*/ 9232990 w 9288370"/>
              <a:gd name="connsiteY58" fmla="*/ 24074 h 1858154"/>
              <a:gd name="connsiteX59" fmla="*/ 9288370 w 9288370"/>
              <a:gd name="connsiteY59" fmla="*/ 0 h 1858154"/>
              <a:gd name="connsiteX60" fmla="*/ 0 w 9288370"/>
              <a:gd name="connsiteY60" fmla="*/ 0 h 1858154"/>
              <a:gd name="connsiteX61" fmla="*/ 0 w 9288370"/>
              <a:gd name="connsiteY61" fmla="*/ 1858154 h 1858154"/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370426 w 9288370"/>
              <a:gd name="connsiteY2" fmla="*/ 1702965 h 1858154"/>
              <a:gd name="connsiteX3" fmla="*/ 766051 w 9288370"/>
              <a:gd name="connsiteY3" fmla="*/ 1569826 h 1858154"/>
              <a:gd name="connsiteX4" fmla="*/ 971617 w 9288370"/>
              <a:gd name="connsiteY4" fmla="*/ 1522494 h 1858154"/>
              <a:gd name="connsiteX5" fmla="*/ 1186668 w 9288370"/>
              <a:gd name="connsiteY5" fmla="*/ 1521861 h 1858154"/>
              <a:gd name="connsiteX6" fmla="*/ 1456865 w 9288370"/>
              <a:gd name="connsiteY6" fmla="*/ 1510292 h 1858154"/>
              <a:gd name="connsiteX7" fmla="*/ 1492452 w 9288370"/>
              <a:gd name="connsiteY7" fmla="*/ 1519061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2101780 w 9288370"/>
              <a:gd name="connsiteY11" fmla="*/ 1409907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2953618 w 9288370"/>
              <a:gd name="connsiteY18" fmla="*/ 1318186 h 1858154"/>
              <a:gd name="connsiteX19" fmla="*/ 2995816 w 9288370"/>
              <a:gd name="connsiteY19" fmla="*/ 1318670 h 1858154"/>
              <a:gd name="connsiteX20" fmla="*/ 3352700 w 9288370"/>
              <a:gd name="connsiteY20" fmla="*/ 1264183 h 1858154"/>
              <a:gd name="connsiteX21" fmla="*/ 3444611 w 9288370"/>
              <a:gd name="connsiteY21" fmla="*/ 1236739 h 1858154"/>
              <a:gd name="connsiteX22" fmla="*/ 3650072 w 9288370"/>
              <a:gd name="connsiteY22" fmla="*/ 1217421 h 1858154"/>
              <a:gd name="connsiteX23" fmla="*/ 3707853 w 9288370"/>
              <a:gd name="connsiteY23" fmla="*/ 1241722 h 1858154"/>
              <a:gd name="connsiteX24" fmla="*/ 3925616 w 9288370"/>
              <a:gd name="connsiteY24" fmla="*/ 1253751 h 1858154"/>
              <a:gd name="connsiteX25" fmla="*/ 3954387 w 9288370"/>
              <a:gd name="connsiteY25" fmla="*/ 1263789 h 1858154"/>
              <a:gd name="connsiteX26" fmla="*/ 3995849 w 9288370"/>
              <a:gd name="connsiteY26" fmla="*/ 1272939 h 1858154"/>
              <a:gd name="connsiteX27" fmla="*/ 4067546 w 9288370"/>
              <a:gd name="connsiteY27" fmla="*/ 1294697 h 1858154"/>
              <a:gd name="connsiteX28" fmla="*/ 4190310 w 9288370"/>
              <a:gd name="connsiteY28" fmla="*/ 1307786 h 1858154"/>
              <a:gd name="connsiteX29" fmla="*/ 4230008 w 9288370"/>
              <a:gd name="connsiteY29" fmla="*/ 1303546 h 1858154"/>
              <a:gd name="connsiteX30" fmla="*/ 4575478 w 9288370"/>
              <a:gd name="connsiteY30" fmla="*/ 1261726 h 1858154"/>
              <a:gd name="connsiteX31" fmla="*/ 4650026 w 9288370"/>
              <a:gd name="connsiteY31" fmla="*/ 1265798 h 1858154"/>
              <a:gd name="connsiteX32" fmla="*/ 4792008 w 9288370"/>
              <a:gd name="connsiteY32" fmla="*/ 1243899 h 1858154"/>
              <a:gd name="connsiteX33" fmla="*/ 4954126 w 9288370"/>
              <a:gd name="connsiteY33" fmla="*/ 1204617 h 1858154"/>
              <a:gd name="connsiteX34" fmla="*/ 5309678 w 9288370"/>
              <a:gd name="connsiteY34" fmla="*/ 1128278 h 1858154"/>
              <a:gd name="connsiteX35" fmla="*/ 5474724 w 9288370"/>
              <a:gd name="connsiteY35" fmla="*/ 1091167 h 1858154"/>
              <a:gd name="connsiteX36" fmla="*/ 5612132 w 9288370"/>
              <a:gd name="connsiteY36" fmla="*/ 1051509 h 1858154"/>
              <a:gd name="connsiteX37" fmla="*/ 5776618 w 9288370"/>
              <a:gd name="connsiteY37" fmla="*/ 1053037 h 1858154"/>
              <a:gd name="connsiteX38" fmla="*/ 5785786 w 9288370"/>
              <a:gd name="connsiteY38" fmla="*/ 1051213 h 1858154"/>
              <a:gd name="connsiteX39" fmla="*/ 5829381 w 9288370"/>
              <a:gd name="connsiteY39" fmla="*/ 1046878 h 1858154"/>
              <a:gd name="connsiteX40" fmla="*/ 5943596 w 9288370"/>
              <a:gd name="connsiteY40" fmla="*/ 1043237 h 1858154"/>
              <a:gd name="connsiteX41" fmla="*/ 5985730 w 9288370"/>
              <a:gd name="connsiteY41" fmla="*/ 1035396 h 1858154"/>
              <a:gd name="connsiteX42" fmla="*/ 6103109 w 9288370"/>
              <a:gd name="connsiteY42" fmla="*/ 1019019 h 1858154"/>
              <a:gd name="connsiteX43" fmla="*/ 6222406 w 9288370"/>
              <a:gd name="connsiteY43" fmla="*/ 985341 h 1858154"/>
              <a:gd name="connsiteX44" fmla="*/ 6598672 w 9288370"/>
              <a:gd name="connsiteY44" fmla="*/ 902062 h 1858154"/>
              <a:gd name="connsiteX45" fmla="*/ 6766149 w 9288370"/>
              <a:gd name="connsiteY45" fmla="*/ 846132 h 1858154"/>
              <a:gd name="connsiteX46" fmla="*/ 6886312 w 9288370"/>
              <a:gd name="connsiteY46" fmla="*/ 781877 h 1858154"/>
              <a:gd name="connsiteX47" fmla="*/ 7006457 w 9288370"/>
              <a:gd name="connsiteY47" fmla="*/ 699758 h 1858154"/>
              <a:gd name="connsiteX48" fmla="*/ 7231643 w 9288370"/>
              <a:gd name="connsiteY48" fmla="*/ 640778 h 1858154"/>
              <a:gd name="connsiteX49" fmla="*/ 7363123 w 9288370"/>
              <a:gd name="connsiteY49" fmla="*/ 593682 h 1858154"/>
              <a:gd name="connsiteX50" fmla="*/ 7588368 w 9288370"/>
              <a:gd name="connsiteY50" fmla="*/ 531129 h 1858154"/>
              <a:gd name="connsiteX51" fmla="*/ 7952094 w 9288370"/>
              <a:gd name="connsiteY51" fmla="*/ 409302 h 1858154"/>
              <a:gd name="connsiteX52" fmla="*/ 8231938 w 9288370"/>
              <a:gd name="connsiteY52" fmla="*/ 259259 h 1858154"/>
              <a:gd name="connsiteX53" fmla="*/ 8428864 w 9288370"/>
              <a:gd name="connsiteY53" fmla="*/ 208471 h 1858154"/>
              <a:gd name="connsiteX54" fmla="*/ 8616510 w 9288370"/>
              <a:gd name="connsiteY54" fmla="*/ 161973 h 1858154"/>
              <a:gd name="connsiteX55" fmla="*/ 8826766 w 9288370"/>
              <a:gd name="connsiteY55" fmla="*/ 152111 h 1858154"/>
              <a:gd name="connsiteX56" fmla="*/ 8917647 w 9288370"/>
              <a:gd name="connsiteY56" fmla="*/ 112232 h 1858154"/>
              <a:gd name="connsiteX57" fmla="*/ 9182272 w 9288370"/>
              <a:gd name="connsiteY57" fmla="*/ 37171 h 1858154"/>
              <a:gd name="connsiteX58" fmla="*/ 9232990 w 9288370"/>
              <a:gd name="connsiteY58" fmla="*/ 24074 h 1858154"/>
              <a:gd name="connsiteX59" fmla="*/ 9288370 w 9288370"/>
              <a:gd name="connsiteY59" fmla="*/ 0 h 1858154"/>
              <a:gd name="connsiteX60" fmla="*/ 0 w 9288370"/>
              <a:gd name="connsiteY60" fmla="*/ 0 h 1858154"/>
              <a:gd name="connsiteX61" fmla="*/ 0 w 9288370"/>
              <a:gd name="connsiteY61" fmla="*/ 1858154 h 1858154"/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370426 w 9288370"/>
              <a:gd name="connsiteY2" fmla="*/ 1702965 h 1858154"/>
              <a:gd name="connsiteX3" fmla="*/ 766051 w 9288370"/>
              <a:gd name="connsiteY3" fmla="*/ 1569826 h 1858154"/>
              <a:gd name="connsiteX4" fmla="*/ 971617 w 9288370"/>
              <a:gd name="connsiteY4" fmla="*/ 1522494 h 1858154"/>
              <a:gd name="connsiteX5" fmla="*/ 1186668 w 9288370"/>
              <a:gd name="connsiteY5" fmla="*/ 1521861 h 1858154"/>
              <a:gd name="connsiteX6" fmla="*/ 1346439 w 9288370"/>
              <a:gd name="connsiteY6" fmla="*/ 1440261 h 1858154"/>
              <a:gd name="connsiteX7" fmla="*/ 1492452 w 9288370"/>
              <a:gd name="connsiteY7" fmla="*/ 1519061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2101780 w 9288370"/>
              <a:gd name="connsiteY11" fmla="*/ 1409907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2953618 w 9288370"/>
              <a:gd name="connsiteY18" fmla="*/ 1318186 h 1858154"/>
              <a:gd name="connsiteX19" fmla="*/ 2995816 w 9288370"/>
              <a:gd name="connsiteY19" fmla="*/ 1318670 h 1858154"/>
              <a:gd name="connsiteX20" fmla="*/ 3352700 w 9288370"/>
              <a:gd name="connsiteY20" fmla="*/ 1264183 h 1858154"/>
              <a:gd name="connsiteX21" fmla="*/ 3444611 w 9288370"/>
              <a:gd name="connsiteY21" fmla="*/ 1236739 h 1858154"/>
              <a:gd name="connsiteX22" fmla="*/ 3650072 w 9288370"/>
              <a:gd name="connsiteY22" fmla="*/ 1217421 h 1858154"/>
              <a:gd name="connsiteX23" fmla="*/ 3707853 w 9288370"/>
              <a:gd name="connsiteY23" fmla="*/ 1241722 h 1858154"/>
              <a:gd name="connsiteX24" fmla="*/ 3925616 w 9288370"/>
              <a:gd name="connsiteY24" fmla="*/ 1253751 h 1858154"/>
              <a:gd name="connsiteX25" fmla="*/ 3954387 w 9288370"/>
              <a:gd name="connsiteY25" fmla="*/ 1263789 h 1858154"/>
              <a:gd name="connsiteX26" fmla="*/ 3995849 w 9288370"/>
              <a:gd name="connsiteY26" fmla="*/ 1272939 h 1858154"/>
              <a:gd name="connsiteX27" fmla="*/ 4067546 w 9288370"/>
              <a:gd name="connsiteY27" fmla="*/ 1294697 h 1858154"/>
              <a:gd name="connsiteX28" fmla="*/ 4190310 w 9288370"/>
              <a:gd name="connsiteY28" fmla="*/ 1307786 h 1858154"/>
              <a:gd name="connsiteX29" fmla="*/ 4230008 w 9288370"/>
              <a:gd name="connsiteY29" fmla="*/ 1303546 h 1858154"/>
              <a:gd name="connsiteX30" fmla="*/ 4575478 w 9288370"/>
              <a:gd name="connsiteY30" fmla="*/ 1261726 h 1858154"/>
              <a:gd name="connsiteX31" fmla="*/ 4650026 w 9288370"/>
              <a:gd name="connsiteY31" fmla="*/ 1265798 h 1858154"/>
              <a:gd name="connsiteX32" fmla="*/ 4792008 w 9288370"/>
              <a:gd name="connsiteY32" fmla="*/ 1243899 h 1858154"/>
              <a:gd name="connsiteX33" fmla="*/ 4954126 w 9288370"/>
              <a:gd name="connsiteY33" fmla="*/ 1204617 h 1858154"/>
              <a:gd name="connsiteX34" fmla="*/ 5309678 w 9288370"/>
              <a:gd name="connsiteY34" fmla="*/ 1128278 h 1858154"/>
              <a:gd name="connsiteX35" fmla="*/ 5474724 w 9288370"/>
              <a:gd name="connsiteY35" fmla="*/ 1091167 h 1858154"/>
              <a:gd name="connsiteX36" fmla="*/ 5612132 w 9288370"/>
              <a:gd name="connsiteY36" fmla="*/ 1051509 h 1858154"/>
              <a:gd name="connsiteX37" fmla="*/ 5776618 w 9288370"/>
              <a:gd name="connsiteY37" fmla="*/ 1053037 h 1858154"/>
              <a:gd name="connsiteX38" fmla="*/ 5785786 w 9288370"/>
              <a:gd name="connsiteY38" fmla="*/ 1051213 h 1858154"/>
              <a:gd name="connsiteX39" fmla="*/ 5829381 w 9288370"/>
              <a:gd name="connsiteY39" fmla="*/ 1046878 h 1858154"/>
              <a:gd name="connsiteX40" fmla="*/ 5943596 w 9288370"/>
              <a:gd name="connsiteY40" fmla="*/ 1043237 h 1858154"/>
              <a:gd name="connsiteX41" fmla="*/ 5985730 w 9288370"/>
              <a:gd name="connsiteY41" fmla="*/ 1035396 h 1858154"/>
              <a:gd name="connsiteX42" fmla="*/ 6103109 w 9288370"/>
              <a:gd name="connsiteY42" fmla="*/ 1019019 h 1858154"/>
              <a:gd name="connsiteX43" fmla="*/ 6222406 w 9288370"/>
              <a:gd name="connsiteY43" fmla="*/ 985341 h 1858154"/>
              <a:gd name="connsiteX44" fmla="*/ 6598672 w 9288370"/>
              <a:gd name="connsiteY44" fmla="*/ 902062 h 1858154"/>
              <a:gd name="connsiteX45" fmla="*/ 6766149 w 9288370"/>
              <a:gd name="connsiteY45" fmla="*/ 846132 h 1858154"/>
              <a:gd name="connsiteX46" fmla="*/ 6886312 w 9288370"/>
              <a:gd name="connsiteY46" fmla="*/ 781877 h 1858154"/>
              <a:gd name="connsiteX47" fmla="*/ 7006457 w 9288370"/>
              <a:gd name="connsiteY47" fmla="*/ 699758 h 1858154"/>
              <a:gd name="connsiteX48" fmla="*/ 7231643 w 9288370"/>
              <a:gd name="connsiteY48" fmla="*/ 640778 h 1858154"/>
              <a:gd name="connsiteX49" fmla="*/ 7363123 w 9288370"/>
              <a:gd name="connsiteY49" fmla="*/ 593682 h 1858154"/>
              <a:gd name="connsiteX50" fmla="*/ 7588368 w 9288370"/>
              <a:gd name="connsiteY50" fmla="*/ 531129 h 1858154"/>
              <a:gd name="connsiteX51" fmla="*/ 7952094 w 9288370"/>
              <a:gd name="connsiteY51" fmla="*/ 409302 h 1858154"/>
              <a:gd name="connsiteX52" fmla="*/ 8231938 w 9288370"/>
              <a:gd name="connsiteY52" fmla="*/ 259259 h 1858154"/>
              <a:gd name="connsiteX53" fmla="*/ 8428864 w 9288370"/>
              <a:gd name="connsiteY53" fmla="*/ 208471 h 1858154"/>
              <a:gd name="connsiteX54" fmla="*/ 8616510 w 9288370"/>
              <a:gd name="connsiteY54" fmla="*/ 161973 h 1858154"/>
              <a:gd name="connsiteX55" fmla="*/ 8826766 w 9288370"/>
              <a:gd name="connsiteY55" fmla="*/ 152111 h 1858154"/>
              <a:gd name="connsiteX56" fmla="*/ 8917647 w 9288370"/>
              <a:gd name="connsiteY56" fmla="*/ 112232 h 1858154"/>
              <a:gd name="connsiteX57" fmla="*/ 9182272 w 9288370"/>
              <a:gd name="connsiteY57" fmla="*/ 37171 h 1858154"/>
              <a:gd name="connsiteX58" fmla="*/ 9232990 w 9288370"/>
              <a:gd name="connsiteY58" fmla="*/ 24074 h 1858154"/>
              <a:gd name="connsiteX59" fmla="*/ 9288370 w 9288370"/>
              <a:gd name="connsiteY59" fmla="*/ 0 h 1858154"/>
              <a:gd name="connsiteX60" fmla="*/ 0 w 9288370"/>
              <a:gd name="connsiteY60" fmla="*/ 0 h 1858154"/>
              <a:gd name="connsiteX61" fmla="*/ 0 w 9288370"/>
              <a:gd name="connsiteY61" fmla="*/ 1858154 h 1858154"/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370426 w 9288370"/>
              <a:gd name="connsiteY2" fmla="*/ 1702965 h 1858154"/>
              <a:gd name="connsiteX3" fmla="*/ 766051 w 9288370"/>
              <a:gd name="connsiteY3" fmla="*/ 1569826 h 1858154"/>
              <a:gd name="connsiteX4" fmla="*/ 971617 w 9288370"/>
              <a:gd name="connsiteY4" fmla="*/ 1522494 h 1858154"/>
              <a:gd name="connsiteX5" fmla="*/ 1186668 w 9288370"/>
              <a:gd name="connsiteY5" fmla="*/ 1521861 h 1858154"/>
              <a:gd name="connsiteX6" fmla="*/ 1339078 w 9288370"/>
              <a:gd name="connsiteY6" fmla="*/ 1494730 h 1858154"/>
              <a:gd name="connsiteX7" fmla="*/ 1492452 w 9288370"/>
              <a:gd name="connsiteY7" fmla="*/ 1519061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2101780 w 9288370"/>
              <a:gd name="connsiteY11" fmla="*/ 1409907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2953618 w 9288370"/>
              <a:gd name="connsiteY18" fmla="*/ 1318186 h 1858154"/>
              <a:gd name="connsiteX19" fmla="*/ 2995816 w 9288370"/>
              <a:gd name="connsiteY19" fmla="*/ 1318670 h 1858154"/>
              <a:gd name="connsiteX20" fmla="*/ 3352700 w 9288370"/>
              <a:gd name="connsiteY20" fmla="*/ 1264183 h 1858154"/>
              <a:gd name="connsiteX21" fmla="*/ 3444611 w 9288370"/>
              <a:gd name="connsiteY21" fmla="*/ 1236739 h 1858154"/>
              <a:gd name="connsiteX22" fmla="*/ 3650072 w 9288370"/>
              <a:gd name="connsiteY22" fmla="*/ 1217421 h 1858154"/>
              <a:gd name="connsiteX23" fmla="*/ 3707853 w 9288370"/>
              <a:gd name="connsiteY23" fmla="*/ 1241722 h 1858154"/>
              <a:gd name="connsiteX24" fmla="*/ 3925616 w 9288370"/>
              <a:gd name="connsiteY24" fmla="*/ 1253751 h 1858154"/>
              <a:gd name="connsiteX25" fmla="*/ 3954387 w 9288370"/>
              <a:gd name="connsiteY25" fmla="*/ 1263789 h 1858154"/>
              <a:gd name="connsiteX26" fmla="*/ 3995849 w 9288370"/>
              <a:gd name="connsiteY26" fmla="*/ 1272939 h 1858154"/>
              <a:gd name="connsiteX27" fmla="*/ 4067546 w 9288370"/>
              <a:gd name="connsiteY27" fmla="*/ 1294697 h 1858154"/>
              <a:gd name="connsiteX28" fmla="*/ 4190310 w 9288370"/>
              <a:gd name="connsiteY28" fmla="*/ 1307786 h 1858154"/>
              <a:gd name="connsiteX29" fmla="*/ 4230008 w 9288370"/>
              <a:gd name="connsiteY29" fmla="*/ 1303546 h 1858154"/>
              <a:gd name="connsiteX30" fmla="*/ 4575478 w 9288370"/>
              <a:gd name="connsiteY30" fmla="*/ 1261726 h 1858154"/>
              <a:gd name="connsiteX31" fmla="*/ 4650026 w 9288370"/>
              <a:gd name="connsiteY31" fmla="*/ 1265798 h 1858154"/>
              <a:gd name="connsiteX32" fmla="*/ 4792008 w 9288370"/>
              <a:gd name="connsiteY32" fmla="*/ 1243899 h 1858154"/>
              <a:gd name="connsiteX33" fmla="*/ 4954126 w 9288370"/>
              <a:gd name="connsiteY33" fmla="*/ 1204617 h 1858154"/>
              <a:gd name="connsiteX34" fmla="*/ 5309678 w 9288370"/>
              <a:gd name="connsiteY34" fmla="*/ 1128278 h 1858154"/>
              <a:gd name="connsiteX35" fmla="*/ 5474724 w 9288370"/>
              <a:gd name="connsiteY35" fmla="*/ 1091167 h 1858154"/>
              <a:gd name="connsiteX36" fmla="*/ 5612132 w 9288370"/>
              <a:gd name="connsiteY36" fmla="*/ 1051509 h 1858154"/>
              <a:gd name="connsiteX37" fmla="*/ 5776618 w 9288370"/>
              <a:gd name="connsiteY37" fmla="*/ 1053037 h 1858154"/>
              <a:gd name="connsiteX38" fmla="*/ 5785786 w 9288370"/>
              <a:gd name="connsiteY38" fmla="*/ 1051213 h 1858154"/>
              <a:gd name="connsiteX39" fmla="*/ 5829381 w 9288370"/>
              <a:gd name="connsiteY39" fmla="*/ 1046878 h 1858154"/>
              <a:gd name="connsiteX40" fmla="*/ 5943596 w 9288370"/>
              <a:gd name="connsiteY40" fmla="*/ 1043237 h 1858154"/>
              <a:gd name="connsiteX41" fmla="*/ 5985730 w 9288370"/>
              <a:gd name="connsiteY41" fmla="*/ 1035396 h 1858154"/>
              <a:gd name="connsiteX42" fmla="*/ 6103109 w 9288370"/>
              <a:gd name="connsiteY42" fmla="*/ 1019019 h 1858154"/>
              <a:gd name="connsiteX43" fmla="*/ 6222406 w 9288370"/>
              <a:gd name="connsiteY43" fmla="*/ 985341 h 1858154"/>
              <a:gd name="connsiteX44" fmla="*/ 6598672 w 9288370"/>
              <a:gd name="connsiteY44" fmla="*/ 902062 h 1858154"/>
              <a:gd name="connsiteX45" fmla="*/ 6766149 w 9288370"/>
              <a:gd name="connsiteY45" fmla="*/ 846132 h 1858154"/>
              <a:gd name="connsiteX46" fmla="*/ 6886312 w 9288370"/>
              <a:gd name="connsiteY46" fmla="*/ 781877 h 1858154"/>
              <a:gd name="connsiteX47" fmla="*/ 7006457 w 9288370"/>
              <a:gd name="connsiteY47" fmla="*/ 699758 h 1858154"/>
              <a:gd name="connsiteX48" fmla="*/ 7231643 w 9288370"/>
              <a:gd name="connsiteY48" fmla="*/ 640778 h 1858154"/>
              <a:gd name="connsiteX49" fmla="*/ 7363123 w 9288370"/>
              <a:gd name="connsiteY49" fmla="*/ 593682 h 1858154"/>
              <a:gd name="connsiteX50" fmla="*/ 7588368 w 9288370"/>
              <a:gd name="connsiteY50" fmla="*/ 531129 h 1858154"/>
              <a:gd name="connsiteX51" fmla="*/ 7952094 w 9288370"/>
              <a:gd name="connsiteY51" fmla="*/ 409302 h 1858154"/>
              <a:gd name="connsiteX52" fmla="*/ 8231938 w 9288370"/>
              <a:gd name="connsiteY52" fmla="*/ 259259 h 1858154"/>
              <a:gd name="connsiteX53" fmla="*/ 8428864 w 9288370"/>
              <a:gd name="connsiteY53" fmla="*/ 208471 h 1858154"/>
              <a:gd name="connsiteX54" fmla="*/ 8616510 w 9288370"/>
              <a:gd name="connsiteY54" fmla="*/ 161973 h 1858154"/>
              <a:gd name="connsiteX55" fmla="*/ 8826766 w 9288370"/>
              <a:gd name="connsiteY55" fmla="*/ 152111 h 1858154"/>
              <a:gd name="connsiteX56" fmla="*/ 8917647 w 9288370"/>
              <a:gd name="connsiteY56" fmla="*/ 112232 h 1858154"/>
              <a:gd name="connsiteX57" fmla="*/ 9182272 w 9288370"/>
              <a:gd name="connsiteY57" fmla="*/ 37171 h 1858154"/>
              <a:gd name="connsiteX58" fmla="*/ 9232990 w 9288370"/>
              <a:gd name="connsiteY58" fmla="*/ 24074 h 1858154"/>
              <a:gd name="connsiteX59" fmla="*/ 9288370 w 9288370"/>
              <a:gd name="connsiteY59" fmla="*/ 0 h 1858154"/>
              <a:gd name="connsiteX60" fmla="*/ 0 w 9288370"/>
              <a:gd name="connsiteY60" fmla="*/ 0 h 1858154"/>
              <a:gd name="connsiteX61" fmla="*/ 0 w 9288370"/>
              <a:gd name="connsiteY61" fmla="*/ 1858154 h 1858154"/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370426 w 9288370"/>
              <a:gd name="connsiteY2" fmla="*/ 1702965 h 1858154"/>
              <a:gd name="connsiteX3" fmla="*/ 766051 w 9288370"/>
              <a:gd name="connsiteY3" fmla="*/ 1569826 h 1858154"/>
              <a:gd name="connsiteX4" fmla="*/ 971617 w 9288370"/>
              <a:gd name="connsiteY4" fmla="*/ 1522494 h 1858154"/>
              <a:gd name="connsiteX5" fmla="*/ 1186668 w 9288370"/>
              <a:gd name="connsiteY5" fmla="*/ 1521861 h 1858154"/>
              <a:gd name="connsiteX6" fmla="*/ 1339078 w 9288370"/>
              <a:gd name="connsiteY6" fmla="*/ 1494730 h 1858154"/>
              <a:gd name="connsiteX7" fmla="*/ 1492452 w 9288370"/>
              <a:gd name="connsiteY7" fmla="*/ 1519061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2101780 w 9288370"/>
              <a:gd name="connsiteY11" fmla="*/ 1409907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2953618 w 9288370"/>
              <a:gd name="connsiteY18" fmla="*/ 1318186 h 1858154"/>
              <a:gd name="connsiteX19" fmla="*/ 2995816 w 9288370"/>
              <a:gd name="connsiteY19" fmla="*/ 1318670 h 1858154"/>
              <a:gd name="connsiteX20" fmla="*/ 3352700 w 9288370"/>
              <a:gd name="connsiteY20" fmla="*/ 1264183 h 1858154"/>
              <a:gd name="connsiteX21" fmla="*/ 3444611 w 9288370"/>
              <a:gd name="connsiteY21" fmla="*/ 1236739 h 1858154"/>
              <a:gd name="connsiteX22" fmla="*/ 3650072 w 9288370"/>
              <a:gd name="connsiteY22" fmla="*/ 1217421 h 1858154"/>
              <a:gd name="connsiteX23" fmla="*/ 3707853 w 9288370"/>
              <a:gd name="connsiteY23" fmla="*/ 1241722 h 1858154"/>
              <a:gd name="connsiteX24" fmla="*/ 3925616 w 9288370"/>
              <a:gd name="connsiteY24" fmla="*/ 1253751 h 1858154"/>
              <a:gd name="connsiteX25" fmla="*/ 3954387 w 9288370"/>
              <a:gd name="connsiteY25" fmla="*/ 1263789 h 1858154"/>
              <a:gd name="connsiteX26" fmla="*/ 3995849 w 9288370"/>
              <a:gd name="connsiteY26" fmla="*/ 1272939 h 1858154"/>
              <a:gd name="connsiteX27" fmla="*/ 4067546 w 9288370"/>
              <a:gd name="connsiteY27" fmla="*/ 1294697 h 1858154"/>
              <a:gd name="connsiteX28" fmla="*/ 4190310 w 9288370"/>
              <a:gd name="connsiteY28" fmla="*/ 1307786 h 1858154"/>
              <a:gd name="connsiteX29" fmla="*/ 4230008 w 9288370"/>
              <a:gd name="connsiteY29" fmla="*/ 1303546 h 1858154"/>
              <a:gd name="connsiteX30" fmla="*/ 4575478 w 9288370"/>
              <a:gd name="connsiteY30" fmla="*/ 1261726 h 1858154"/>
              <a:gd name="connsiteX31" fmla="*/ 4650026 w 9288370"/>
              <a:gd name="connsiteY31" fmla="*/ 1265798 h 1858154"/>
              <a:gd name="connsiteX32" fmla="*/ 4792008 w 9288370"/>
              <a:gd name="connsiteY32" fmla="*/ 1243899 h 1858154"/>
              <a:gd name="connsiteX33" fmla="*/ 4954126 w 9288370"/>
              <a:gd name="connsiteY33" fmla="*/ 1204617 h 1858154"/>
              <a:gd name="connsiteX34" fmla="*/ 5309678 w 9288370"/>
              <a:gd name="connsiteY34" fmla="*/ 1128278 h 1858154"/>
              <a:gd name="connsiteX35" fmla="*/ 5474724 w 9288370"/>
              <a:gd name="connsiteY35" fmla="*/ 1091167 h 1858154"/>
              <a:gd name="connsiteX36" fmla="*/ 5612132 w 9288370"/>
              <a:gd name="connsiteY36" fmla="*/ 1051509 h 1858154"/>
              <a:gd name="connsiteX37" fmla="*/ 5776618 w 9288370"/>
              <a:gd name="connsiteY37" fmla="*/ 1053037 h 1858154"/>
              <a:gd name="connsiteX38" fmla="*/ 5785786 w 9288370"/>
              <a:gd name="connsiteY38" fmla="*/ 1051213 h 1858154"/>
              <a:gd name="connsiteX39" fmla="*/ 5829381 w 9288370"/>
              <a:gd name="connsiteY39" fmla="*/ 1046878 h 1858154"/>
              <a:gd name="connsiteX40" fmla="*/ 5943596 w 9288370"/>
              <a:gd name="connsiteY40" fmla="*/ 1043237 h 1858154"/>
              <a:gd name="connsiteX41" fmla="*/ 5985730 w 9288370"/>
              <a:gd name="connsiteY41" fmla="*/ 1035396 h 1858154"/>
              <a:gd name="connsiteX42" fmla="*/ 6103109 w 9288370"/>
              <a:gd name="connsiteY42" fmla="*/ 1019019 h 1858154"/>
              <a:gd name="connsiteX43" fmla="*/ 6222406 w 9288370"/>
              <a:gd name="connsiteY43" fmla="*/ 985341 h 1858154"/>
              <a:gd name="connsiteX44" fmla="*/ 6598672 w 9288370"/>
              <a:gd name="connsiteY44" fmla="*/ 902062 h 1858154"/>
              <a:gd name="connsiteX45" fmla="*/ 6766149 w 9288370"/>
              <a:gd name="connsiteY45" fmla="*/ 846132 h 1858154"/>
              <a:gd name="connsiteX46" fmla="*/ 6886312 w 9288370"/>
              <a:gd name="connsiteY46" fmla="*/ 781877 h 1858154"/>
              <a:gd name="connsiteX47" fmla="*/ 7006457 w 9288370"/>
              <a:gd name="connsiteY47" fmla="*/ 699758 h 1858154"/>
              <a:gd name="connsiteX48" fmla="*/ 7231643 w 9288370"/>
              <a:gd name="connsiteY48" fmla="*/ 640778 h 1858154"/>
              <a:gd name="connsiteX49" fmla="*/ 7363123 w 9288370"/>
              <a:gd name="connsiteY49" fmla="*/ 593682 h 1858154"/>
              <a:gd name="connsiteX50" fmla="*/ 7588368 w 9288370"/>
              <a:gd name="connsiteY50" fmla="*/ 531129 h 1858154"/>
              <a:gd name="connsiteX51" fmla="*/ 7782741 w 9288370"/>
              <a:gd name="connsiteY51" fmla="*/ 455936 h 1858154"/>
              <a:gd name="connsiteX52" fmla="*/ 7952094 w 9288370"/>
              <a:gd name="connsiteY52" fmla="*/ 409302 h 1858154"/>
              <a:gd name="connsiteX53" fmla="*/ 8231938 w 9288370"/>
              <a:gd name="connsiteY53" fmla="*/ 259259 h 1858154"/>
              <a:gd name="connsiteX54" fmla="*/ 8428864 w 9288370"/>
              <a:gd name="connsiteY54" fmla="*/ 208471 h 1858154"/>
              <a:gd name="connsiteX55" fmla="*/ 8616510 w 9288370"/>
              <a:gd name="connsiteY55" fmla="*/ 161973 h 1858154"/>
              <a:gd name="connsiteX56" fmla="*/ 8826766 w 9288370"/>
              <a:gd name="connsiteY56" fmla="*/ 152111 h 1858154"/>
              <a:gd name="connsiteX57" fmla="*/ 8917647 w 9288370"/>
              <a:gd name="connsiteY57" fmla="*/ 112232 h 1858154"/>
              <a:gd name="connsiteX58" fmla="*/ 9182272 w 9288370"/>
              <a:gd name="connsiteY58" fmla="*/ 37171 h 1858154"/>
              <a:gd name="connsiteX59" fmla="*/ 9232990 w 9288370"/>
              <a:gd name="connsiteY59" fmla="*/ 24074 h 1858154"/>
              <a:gd name="connsiteX60" fmla="*/ 9288370 w 9288370"/>
              <a:gd name="connsiteY60" fmla="*/ 0 h 1858154"/>
              <a:gd name="connsiteX61" fmla="*/ 0 w 9288370"/>
              <a:gd name="connsiteY61" fmla="*/ 0 h 1858154"/>
              <a:gd name="connsiteX62" fmla="*/ 0 w 9288370"/>
              <a:gd name="connsiteY62" fmla="*/ 1858154 h 1858154"/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370426 w 9288370"/>
              <a:gd name="connsiteY2" fmla="*/ 1702965 h 1858154"/>
              <a:gd name="connsiteX3" fmla="*/ 766051 w 9288370"/>
              <a:gd name="connsiteY3" fmla="*/ 1569826 h 1858154"/>
              <a:gd name="connsiteX4" fmla="*/ 971617 w 9288370"/>
              <a:gd name="connsiteY4" fmla="*/ 1522494 h 1858154"/>
              <a:gd name="connsiteX5" fmla="*/ 1186668 w 9288370"/>
              <a:gd name="connsiteY5" fmla="*/ 1521861 h 1858154"/>
              <a:gd name="connsiteX6" fmla="*/ 1339078 w 9288370"/>
              <a:gd name="connsiteY6" fmla="*/ 1494730 h 1858154"/>
              <a:gd name="connsiteX7" fmla="*/ 1492452 w 9288370"/>
              <a:gd name="connsiteY7" fmla="*/ 1519061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2101780 w 9288370"/>
              <a:gd name="connsiteY11" fmla="*/ 1409907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2953618 w 9288370"/>
              <a:gd name="connsiteY18" fmla="*/ 1318186 h 1858154"/>
              <a:gd name="connsiteX19" fmla="*/ 2995816 w 9288370"/>
              <a:gd name="connsiteY19" fmla="*/ 1318670 h 1858154"/>
              <a:gd name="connsiteX20" fmla="*/ 3352700 w 9288370"/>
              <a:gd name="connsiteY20" fmla="*/ 1264183 h 1858154"/>
              <a:gd name="connsiteX21" fmla="*/ 3444611 w 9288370"/>
              <a:gd name="connsiteY21" fmla="*/ 1236739 h 1858154"/>
              <a:gd name="connsiteX22" fmla="*/ 3650072 w 9288370"/>
              <a:gd name="connsiteY22" fmla="*/ 1217421 h 1858154"/>
              <a:gd name="connsiteX23" fmla="*/ 3707853 w 9288370"/>
              <a:gd name="connsiteY23" fmla="*/ 1241722 h 1858154"/>
              <a:gd name="connsiteX24" fmla="*/ 3925616 w 9288370"/>
              <a:gd name="connsiteY24" fmla="*/ 1253751 h 1858154"/>
              <a:gd name="connsiteX25" fmla="*/ 3954387 w 9288370"/>
              <a:gd name="connsiteY25" fmla="*/ 1263789 h 1858154"/>
              <a:gd name="connsiteX26" fmla="*/ 3995849 w 9288370"/>
              <a:gd name="connsiteY26" fmla="*/ 1272939 h 1858154"/>
              <a:gd name="connsiteX27" fmla="*/ 4067546 w 9288370"/>
              <a:gd name="connsiteY27" fmla="*/ 1294697 h 1858154"/>
              <a:gd name="connsiteX28" fmla="*/ 4190310 w 9288370"/>
              <a:gd name="connsiteY28" fmla="*/ 1307786 h 1858154"/>
              <a:gd name="connsiteX29" fmla="*/ 4230008 w 9288370"/>
              <a:gd name="connsiteY29" fmla="*/ 1303546 h 1858154"/>
              <a:gd name="connsiteX30" fmla="*/ 4575478 w 9288370"/>
              <a:gd name="connsiteY30" fmla="*/ 1261726 h 1858154"/>
              <a:gd name="connsiteX31" fmla="*/ 4650026 w 9288370"/>
              <a:gd name="connsiteY31" fmla="*/ 1265798 h 1858154"/>
              <a:gd name="connsiteX32" fmla="*/ 4792008 w 9288370"/>
              <a:gd name="connsiteY32" fmla="*/ 1243899 h 1858154"/>
              <a:gd name="connsiteX33" fmla="*/ 4954126 w 9288370"/>
              <a:gd name="connsiteY33" fmla="*/ 1204617 h 1858154"/>
              <a:gd name="connsiteX34" fmla="*/ 5309678 w 9288370"/>
              <a:gd name="connsiteY34" fmla="*/ 1128278 h 1858154"/>
              <a:gd name="connsiteX35" fmla="*/ 5474724 w 9288370"/>
              <a:gd name="connsiteY35" fmla="*/ 1091167 h 1858154"/>
              <a:gd name="connsiteX36" fmla="*/ 5612132 w 9288370"/>
              <a:gd name="connsiteY36" fmla="*/ 1051509 h 1858154"/>
              <a:gd name="connsiteX37" fmla="*/ 5776618 w 9288370"/>
              <a:gd name="connsiteY37" fmla="*/ 1053037 h 1858154"/>
              <a:gd name="connsiteX38" fmla="*/ 5785786 w 9288370"/>
              <a:gd name="connsiteY38" fmla="*/ 1051213 h 1858154"/>
              <a:gd name="connsiteX39" fmla="*/ 5829381 w 9288370"/>
              <a:gd name="connsiteY39" fmla="*/ 1046878 h 1858154"/>
              <a:gd name="connsiteX40" fmla="*/ 5943596 w 9288370"/>
              <a:gd name="connsiteY40" fmla="*/ 1043237 h 1858154"/>
              <a:gd name="connsiteX41" fmla="*/ 5985730 w 9288370"/>
              <a:gd name="connsiteY41" fmla="*/ 1035396 h 1858154"/>
              <a:gd name="connsiteX42" fmla="*/ 6103109 w 9288370"/>
              <a:gd name="connsiteY42" fmla="*/ 1019019 h 1858154"/>
              <a:gd name="connsiteX43" fmla="*/ 6222406 w 9288370"/>
              <a:gd name="connsiteY43" fmla="*/ 985341 h 1858154"/>
              <a:gd name="connsiteX44" fmla="*/ 6598672 w 9288370"/>
              <a:gd name="connsiteY44" fmla="*/ 902062 h 1858154"/>
              <a:gd name="connsiteX45" fmla="*/ 6766149 w 9288370"/>
              <a:gd name="connsiteY45" fmla="*/ 846132 h 1858154"/>
              <a:gd name="connsiteX46" fmla="*/ 6886312 w 9288370"/>
              <a:gd name="connsiteY46" fmla="*/ 781877 h 1858154"/>
              <a:gd name="connsiteX47" fmla="*/ 7006457 w 9288370"/>
              <a:gd name="connsiteY47" fmla="*/ 699758 h 1858154"/>
              <a:gd name="connsiteX48" fmla="*/ 7231643 w 9288370"/>
              <a:gd name="connsiteY48" fmla="*/ 640778 h 1858154"/>
              <a:gd name="connsiteX49" fmla="*/ 7363123 w 9288370"/>
              <a:gd name="connsiteY49" fmla="*/ 593682 h 1858154"/>
              <a:gd name="connsiteX50" fmla="*/ 7588368 w 9288370"/>
              <a:gd name="connsiteY50" fmla="*/ 531129 h 1858154"/>
              <a:gd name="connsiteX51" fmla="*/ 7782741 w 9288370"/>
              <a:gd name="connsiteY51" fmla="*/ 455936 h 1858154"/>
              <a:gd name="connsiteX52" fmla="*/ 7952094 w 9288370"/>
              <a:gd name="connsiteY52" fmla="*/ 409302 h 1858154"/>
              <a:gd name="connsiteX53" fmla="*/ 8231938 w 9288370"/>
              <a:gd name="connsiteY53" fmla="*/ 259259 h 1858154"/>
              <a:gd name="connsiteX54" fmla="*/ 8428864 w 9288370"/>
              <a:gd name="connsiteY54" fmla="*/ 208471 h 1858154"/>
              <a:gd name="connsiteX55" fmla="*/ 8616510 w 9288370"/>
              <a:gd name="connsiteY55" fmla="*/ 161973 h 1858154"/>
              <a:gd name="connsiteX56" fmla="*/ 8826766 w 9288370"/>
              <a:gd name="connsiteY56" fmla="*/ 152111 h 1858154"/>
              <a:gd name="connsiteX57" fmla="*/ 8917647 w 9288370"/>
              <a:gd name="connsiteY57" fmla="*/ 112232 h 1858154"/>
              <a:gd name="connsiteX58" fmla="*/ 9182272 w 9288370"/>
              <a:gd name="connsiteY58" fmla="*/ 37171 h 1858154"/>
              <a:gd name="connsiteX59" fmla="*/ 9232990 w 9288370"/>
              <a:gd name="connsiteY59" fmla="*/ 24074 h 1858154"/>
              <a:gd name="connsiteX60" fmla="*/ 9288370 w 9288370"/>
              <a:gd name="connsiteY60" fmla="*/ 0 h 1858154"/>
              <a:gd name="connsiteX61" fmla="*/ 0 w 9288370"/>
              <a:gd name="connsiteY61" fmla="*/ 0 h 1858154"/>
              <a:gd name="connsiteX62" fmla="*/ 0 w 9288370"/>
              <a:gd name="connsiteY62" fmla="*/ 1858154 h 1858154"/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370426 w 9288370"/>
              <a:gd name="connsiteY2" fmla="*/ 1702965 h 1858154"/>
              <a:gd name="connsiteX3" fmla="*/ 766051 w 9288370"/>
              <a:gd name="connsiteY3" fmla="*/ 1569826 h 1858154"/>
              <a:gd name="connsiteX4" fmla="*/ 971617 w 9288370"/>
              <a:gd name="connsiteY4" fmla="*/ 1522494 h 1858154"/>
              <a:gd name="connsiteX5" fmla="*/ 1186668 w 9288370"/>
              <a:gd name="connsiteY5" fmla="*/ 1521861 h 1858154"/>
              <a:gd name="connsiteX6" fmla="*/ 1339078 w 9288370"/>
              <a:gd name="connsiteY6" fmla="*/ 1494730 h 1858154"/>
              <a:gd name="connsiteX7" fmla="*/ 1492452 w 9288370"/>
              <a:gd name="connsiteY7" fmla="*/ 1519061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2101780 w 9288370"/>
              <a:gd name="connsiteY11" fmla="*/ 1409907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2953618 w 9288370"/>
              <a:gd name="connsiteY18" fmla="*/ 1318186 h 1858154"/>
              <a:gd name="connsiteX19" fmla="*/ 2995816 w 9288370"/>
              <a:gd name="connsiteY19" fmla="*/ 1318670 h 1858154"/>
              <a:gd name="connsiteX20" fmla="*/ 3352700 w 9288370"/>
              <a:gd name="connsiteY20" fmla="*/ 1264183 h 1858154"/>
              <a:gd name="connsiteX21" fmla="*/ 3444611 w 9288370"/>
              <a:gd name="connsiteY21" fmla="*/ 1236739 h 1858154"/>
              <a:gd name="connsiteX22" fmla="*/ 3650072 w 9288370"/>
              <a:gd name="connsiteY22" fmla="*/ 1217421 h 1858154"/>
              <a:gd name="connsiteX23" fmla="*/ 3707853 w 9288370"/>
              <a:gd name="connsiteY23" fmla="*/ 1241722 h 1858154"/>
              <a:gd name="connsiteX24" fmla="*/ 3925616 w 9288370"/>
              <a:gd name="connsiteY24" fmla="*/ 1253751 h 1858154"/>
              <a:gd name="connsiteX25" fmla="*/ 3954387 w 9288370"/>
              <a:gd name="connsiteY25" fmla="*/ 1263789 h 1858154"/>
              <a:gd name="connsiteX26" fmla="*/ 3995849 w 9288370"/>
              <a:gd name="connsiteY26" fmla="*/ 1272939 h 1858154"/>
              <a:gd name="connsiteX27" fmla="*/ 4067546 w 9288370"/>
              <a:gd name="connsiteY27" fmla="*/ 1294697 h 1858154"/>
              <a:gd name="connsiteX28" fmla="*/ 4190310 w 9288370"/>
              <a:gd name="connsiteY28" fmla="*/ 1307786 h 1858154"/>
              <a:gd name="connsiteX29" fmla="*/ 4230008 w 9288370"/>
              <a:gd name="connsiteY29" fmla="*/ 1303546 h 1858154"/>
              <a:gd name="connsiteX30" fmla="*/ 4575478 w 9288370"/>
              <a:gd name="connsiteY30" fmla="*/ 1261726 h 1858154"/>
              <a:gd name="connsiteX31" fmla="*/ 4650026 w 9288370"/>
              <a:gd name="connsiteY31" fmla="*/ 1265798 h 1858154"/>
              <a:gd name="connsiteX32" fmla="*/ 4792008 w 9288370"/>
              <a:gd name="connsiteY32" fmla="*/ 1243899 h 1858154"/>
              <a:gd name="connsiteX33" fmla="*/ 4954126 w 9288370"/>
              <a:gd name="connsiteY33" fmla="*/ 1204617 h 1858154"/>
              <a:gd name="connsiteX34" fmla="*/ 5309678 w 9288370"/>
              <a:gd name="connsiteY34" fmla="*/ 1128278 h 1858154"/>
              <a:gd name="connsiteX35" fmla="*/ 5474724 w 9288370"/>
              <a:gd name="connsiteY35" fmla="*/ 1091167 h 1858154"/>
              <a:gd name="connsiteX36" fmla="*/ 5612132 w 9288370"/>
              <a:gd name="connsiteY36" fmla="*/ 1051509 h 1858154"/>
              <a:gd name="connsiteX37" fmla="*/ 5776618 w 9288370"/>
              <a:gd name="connsiteY37" fmla="*/ 1053037 h 1858154"/>
              <a:gd name="connsiteX38" fmla="*/ 5785786 w 9288370"/>
              <a:gd name="connsiteY38" fmla="*/ 1051213 h 1858154"/>
              <a:gd name="connsiteX39" fmla="*/ 5829381 w 9288370"/>
              <a:gd name="connsiteY39" fmla="*/ 1046878 h 1858154"/>
              <a:gd name="connsiteX40" fmla="*/ 5943596 w 9288370"/>
              <a:gd name="connsiteY40" fmla="*/ 1043237 h 1858154"/>
              <a:gd name="connsiteX41" fmla="*/ 5985730 w 9288370"/>
              <a:gd name="connsiteY41" fmla="*/ 1035396 h 1858154"/>
              <a:gd name="connsiteX42" fmla="*/ 6103109 w 9288370"/>
              <a:gd name="connsiteY42" fmla="*/ 1019019 h 1858154"/>
              <a:gd name="connsiteX43" fmla="*/ 6222406 w 9288370"/>
              <a:gd name="connsiteY43" fmla="*/ 985341 h 1858154"/>
              <a:gd name="connsiteX44" fmla="*/ 6598672 w 9288370"/>
              <a:gd name="connsiteY44" fmla="*/ 902062 h 1858154"/>
              <a:gd name="connsiteX45" fmla="*/ 6766149 w 9288370"/>
              <a:gd name="connsiteY45" fmla="*/ 846132 h 1858154"/>
              <a:gd name="connsiteX46" fmla="*/ 6886312 w 9288370"/>
              <a:gd name="connsiteY46" fmla="*/ 781877 h 1858154"/>
              <a:gd name="connsiteX47" fmla="*/ 7006457 w 9288370"/>
              <a:gd name="connsiteY47" fmla="*/ 699758 h 1858154"/>
              <a:gd name="connsiteX48" fmla="*/ 7231643 w 9288370"/>
              <a:gd name="connsiteY48" fmla="*/ 640778 h 1858154"/>
              <a:gd name="connsiteX49" fmla="*/ 7363123 w 9288370"/>
              <a:gd name="connsiteY49" fmla="*/ 593682 h 1858154"/>
              <a:gd name="connsiteX50" fmla="*/ 7588368 w 9288370"/>
              <a:gd name="connsiteY50" fmla="*/ 531129 h 1858154"/>
              <a:gd name="connsiteX51" fmla="*/ 7782741 w 9288370"/>
              <a:gd name="connsiteY51" fmla="*/ 455936 h 1858154"/>
              <a:gd name="connsiteX52" fmla="*/ 7952094 w 9288370"/>
              <a:gd name="connsiteY52" fmla="*/ 409302 h 1858154"/>
              <a:gd name="connsiteX53" fmla="*/ 8231938 w 9288370"/>
              <a:gd name="connsiteY53" fmla="*/ 259259 h 1858154"/>
              <a:gd name="connsiteX54" fmla="*/ 8428864 w 9288370"/>
              <a:gd name="connsiteY54" fmla="*/ 208471 h 1858154"/>
              <a:gd name="connsiteX55" fmla="*/ 8616510 w 9288370"/>
              <a:gd name="connsiteY55" fmla="*/ 161973 h 1858154"/>
              <a:gd name="connsiteX56" fmla="*/ 8826766 w 9288370"/>
              <a:gd name="connsiteY56" fmla="*/ 152111 h 1858154"/>
              <a:gd name="connsiteX57" fmla="*/ 8917647 w 9288370"/>
              <a:gd name="connsiteY57" fmla="*/ 112232 h 1858154"/>
              <a:gd name="connsiteX58" fmla="*/ 9182272 w 9288370"/>
              <a:gd name="connsiteY58" fmla="*/ 37171 h 1858154"/>
              <a:gd name="connsiteX59" fmla="*/ 9232990 w 9288370"/>
              <a:gd name="connsiteY59" fmla="*/ 24074 h 1858154"/>
              <a:gd name="connsiteX60" fmla="*/ 9288370 w 9288370"/>
              <a:gd name="connsiteY60" fmla="*/ 0 h 1858154"/>
              <a:gd name="connsiteX61" fmla="*/ 0 w 9288370"/>
              <a:gd name="connsiteY61" fmla="*/ 0 h 1858154"/>
              <a:gd name="connsiteX62" fmla="*/ 0 w 9288370"/>
              <a:gd name="connsiteY62" fmla="*/ 1858154 h 1858154"/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370426 w 9288370"/>
              <a:gd name="connsiteY2" fmla="*/ 1702965 h 1858154"/>
              <a:gd name="connsiteX3" fmla="*/ 766051 w 9288370"/>
              <a:gd name="connsiteY3" fmla="*/ 1569826 h 1858154"/>
              <a:gd name="connsiteX4" fmla="*/ 971617 w 9288370"/>
              <a:gd name="connsiteY4" fmla="*/ 1522494 h 1858154"/>
              <a:gd name="connsiteX5" fmla="*/ 1186668 w 9288370"/>
              <a:gd name="connsiteY5" fmla="*/ 1521861 h 1858154"/>
              <a:gd name="connsiteX6" fmla="*/ 1339078 w 9288370"/>
              <a:gd name="connsiteY6" fmla="*/ 1494730 h 1858154"/>
              <a:gd name="connsiteX7" fmla="*/ 1492452 w 9288370"/>
              <a:gd name="connsiteY7" fmla="*/ 1519061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2101780 w 9288370"/>
              <a:gd name="connsiteY11" fmla="*/ 1409907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2953618 w 9288370"/>
              <a:gd name="connsiteY18" fmla="*/ 1318186 h 1858154"/>
              <a:gd name="connsiteX19" fmla="*/ 2995816 w 9288370"/>
              <a:gd name="connsiteY19" fmla="*/ 1318670 h 1858154"/>
              <a:gd name="connsiteX20" fmla="*/ 3352700 w 9288370"/>
              <a:gd name="connsiteY20" fmla="*/ 1264183 h 1858154"/>
              <a:gd name="connsiteX21" fmla="*/ 3444611 w 9288370"/>
              <a:gd name="connsiteY21" fmla="*/ 1236739 h 1858154"/>
              <a:gd name="connsiteX22" fmla="*/ 3650072 w 9288370"/>
              <a:gd name="connsiteY22" fmla="*/ 1217421 h 1858154"/>
              <a:gd name="connsiteX23" fmla="*/ 3707853 w 9288370"/>
              <a:gd name="connsiteY23" fmla="*/ 1241722 h 1858154"/>
              <a:gd name="connsiteX24" fmla="*/ 3925616 w 9288370"/>
              <a:gd name="connsiteY24" fmla="*/ 1253751 h 1858154"/>
              <a:gd name="connsiteX25" fmla="*/ 3954387 w 9288370"/>
              <a:gd name="connsiteY25" fmla="*/ 1263789 h 1858154"/>
              <a:gd name="connsiteX26" fmla="*/ 3995849 w 9288370"/>
              <a:gd name="connsiteY26" fmla="*/ 1272939 h 1858154"/>
              <a:gd name="connsiteX27" fmla="*/ 4067546 w 9288370"/>
              <a:gd name="connsiteY27" fmla="*/ 1294697 h 1858154"/>
              <a:gd name="connsiteX28" fmla="*/ 4190310 w 9288370"/>
              <a:gd name="connsiteY28" fmla="*/ 1307786 h 1858154"/>
              <a:gd name="connsiteX29" fmla="*/ 4230008 w 9288370"/>
              <a:gd name="connsiteY29" fmla="*/ 1303546 h 1858154"/>
              <a:gd name="connsiteX30" fmla="*/ 4575478 w 9288370"/>
              <a:gd name="connsiteY30" fmla="*/ 1261726 h 1858154"/>
              <a:gd name="connsiteX31" fmla="*/ 4650026 w 9288370"/>
              <a:gd name="connsiteY31" fmla="*/ 1265798 h 1858154"/>
              <a:gd name="connsiteX32" fmla="*/ 4792008 w 9288370"/>
              <a:gd name="connsiteY32" fmla="*/ 1243899 h 1858154"/>
              <a:gd name="connsiteX33" fmla="*/ 4954126 w 9288370"/>
              <a:gd name="connsiteY33" fmla="*/ 1204617 h 1858154"/>
              <a:gd name="connsiteX34" fmla="*/ 5309678 w 9288370"/>
              <a:gd name="connsiteY34" fmla="*/ 1128278 h 1858154"/>
              <a:gd name="connsiteX35" fmla="*/ 5474724 w 9288370"/>
              <a:gd name="connsiteY35" fmla="*/ 1091167 h 1858154"/>
              <a:gd name="connsiteX36" fmla="*/ 5612132 w 9288370"/>
              <a:gd name="connsiteY36" fmla="*/ 1051509 h 1858154"/>
              <a:gd name="connsiteX37" fmla="*/ 5776618 w 9288370"/>
              <a:gd name="connsiteY37" fmla="*/ 1053037 h 1858154"/>
              <a:gd name="connsiteX38" fmla="*/ 5785786 w 9288370"/>
              <a:gd name="connsiteY38" fmla="*/ 1051213 h 1858154"/>
              <a:gd name="connsiteX39" fmla="*/ 5829381 w 9288370"/>
              <a:gd name="connsiteY39" fmla="*/ 1046878 h 1858154"/>
              <a:gd name="connsiteX40" fmla="*/ 5943596 w 9288370"/>
              <a:gd name="connsiteY40" fmla="*/ 1043237 h 1858154"/>
              <a:gd name="connsiteX41" fmla="*/ 5985730 w 9288370"/>
              <a:gd name="connsiteY41" fmla="*/ 1035396 h 1858154"/>
              <a:gd name="connsiteX42" fmla="*/ 6103109 w 9288370"/>
              <a:gd name="connsiteY42" fmla="*/ 1019019 h 1858154"/>
              <a:gd name="connsiteX43" fmla="*/ 6222406 w 9288370"/>
              <a:gd name="connsiteY43" fmla="*/ 985341 h 1858154"/>
              <a:gd name="connsiteX44" fmla="*/ 6598672 w 9288370"/>
              <a:gd name="connsiteY44" fmla="*/ 902062 h 1858154"/>
              <a:gd name="connsiteX45" fmla="*/ 6766149 w 9288370"/>
              <a:gd name="connsiteY45" fmla="*/ 846132 h 1858154"/>
              <a:gd name="connsiteX46" fmla="*/ 6886312 w 9288370"/>
              <a:gd name="connsiteY46" fmla="*/ 781877 h 1858154"/>
              <a:gd name="connsiteX47" fmla="*/ 7006457 w 9288370"/>
              <a:gd name="connsiteY47" fmla="*/ 699758 h 1858154"/>
              <a:gd name="connsiteX48" fmla="*/ 7231643 w 9288370"/>
              <a:gd name="connsiteY48" fmla="*/ 640778 h 1858154"/>
              <a:gd name="connsiteX49" fmla="*/ 7363123 w 9288370"/>
              <a:gd name="connsiteY49" fmla="*/ 593682 h 1858154"/>
              <a:gd name="connsiteX50" fmla="*/ 7588368 w 9288370"/>
              <a:gd name="connsiteY50" fmla="*/ 531129 h 1858154"/>
              <a:gd name="connsiteX51" fmla="*/ 7782741 w 9288370"/>
              <a:gd name="connsiteY51" fmla="*/ 455936 h 1858154"/>
              <a:gd name="connsiteX52" fmla="*/ 7952094 w 9288370"/>
              <a:gd name="connsiteY52" fmla="*/ 409302 h 1858154"/>
              <a:gd name="connsiteX53" fmla="*/ 8231938 w 9288370"/>
              <a:gd name="connsiteY53" fmla="*/ 259259 h 1858154"/>
              <a:gd name="connsiteX54" fmla="*/ 8428864 w 9288370"/>
              <a:gd name="connsiteY54" fmla="*/ 208471 h 1858154"/>
              <a:gd name="connsiteX55" fmla="*/ 8616510 w 9288370"/>
              <a:gd name="connsiteY55" fmla="*/ 161973 h 1858154"/>
              <a:gd name="connsiteX56" fmla="*/ 8826766 w 9288370"/>
              <a:gd name="connsiteY56" fmla="*/ 152111 h 1858154"/>
              <a:gd name="connsiteX57" fmla="*/ 8917647 w 9288370"/>
              <a:gd name="connsiteY57" fmla="*/ 112232 h 1858154"/>
              <a:gd name="connsiteX58" fmla="*/ 9182272 w 9288370"/>
              <a:gd name="connsiteY58" fmla="*/ 37171 h 1858154"/>
              <a:gd name="connsiteX59" fmla="*/ 9232990 w 9288370"/>
              <a:gd name="connsiteY59" fmla="*/ 24074 h 1858154"/>
              <a:gd name="connsiteX60" fmla="*/ 9288370 w 9288370"/>
              <a:gd name="connsiteY60" fmla="*/ 0 h 1858154"/>
              <a:gd name="connsiteX61" fmla="*/ 0 w 9288370"/>
              <a:gd name="connsiteY61" fmla="*/ 0 h 1858154"/>
              <a:gd name="connsiteX62" fmla="*/ 0 w 9288370"/>
              <a:gd name="connsiteY62" fmla="*/ 1858154 h 1858154"/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370426 w 9288370"/>
              <a:gd name="connsiteY2" fmla="*/ 1702965 h 1858154"/>
              <a:gd name="connsiteX3" fmla="*/ 766051 w 9288370"/>
              <a:gd name="connsiteY3" fmla="*/ 1569826 h 1858154"/>
              <a:gd name="connsiteX4" fmla="*/ 971617 w 9288370"/>
              <a:gd name="connsiteY4" fmla="*/ 1522494 h 1858154"/>
              <a:gd name="connsiteX5" fmla="*/ 1186668 w 9288370"/>
              <a:gd name="connsiteY5" fmla="*/ 1521861 h 1858154"/>
              <a:gd name="connsiteX6" fmla="*/ 1339078 w 9288370"/>
              <a:gd name="connsiteY6" fmla="*/ 1494730 h 1858154"/>
              <a:gd name="connsiteX7" fmla="*/ 1492452 w 9288370"/>
              <a:gd name="connsiteY7" fmla="*/ 1519061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2101780 w 9288370"/>
              <a:gd name="connsiteY11" fmla="*/ 1409907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2953618 w 9288370"/>
              <a:gd name="connsiteY18" fmla="*/ 1318186 h 1858154"/>
              <a:gd name="connsiteX19" fmla="*/ 2995816 w 9288370"/>
              <a:gd name="connsiteY19" fmla="*/ 1318670 h 1858154"/>
              <a:gd name="connsiteX20" fmla="*/ 3352700 w 9288370"/>
              <a:gd name="connsiteY20" fmla="*/ 1264183 h 1858154"/>
              <a:gd name="connsiteX21" fmla="*/ 3444611 w 9288370"/>
              <a:gd name="connsiteY21" fmla="*/ 1236739 h 1858154"/>
              <a:gd name="connsiteX22" fmla="*/ 3650072 w 9288370"/>
              <a:gd name="connsiteY22" fmla="*/ 1217421 h 1858154"/>
              <a:gd name="connsiteX23" fmla="*/ 3707853 w 9288370"/>
              <a:gd name="connsiteY23" fmla="*/ 1241722 h 1858154"/>
              <a:gd name="connsiteX24" fmla="*/ 3925616 w 9288370"/>
              <a:gd name="connsiteY24" fmla="*/ 1253751 h 1858154"/>
              <a:gd name="connsiteX25" fmla="*/ 3954387 w 9288370"/>
              <a:gd name="connsiteY25" fmla="*/ 1263789 h 1858154"/>
              <a:gd name="connsiteX26" fmla="*/ 3995849 w 9288370"/>
              <a:gd name="connsiteY26" fmla="*/ 1272939 h 1858154"/>
              <a:gd name="connsiteX27" fmla="*/ 4067546 w 9288370"/>
              <a:gd name="connsiteY27" fmla="*/ 1294697 h 1858154"/>
              <a:gd name="connsiteX28" fmla="*/ 4190310 w 9288370"/>
              <a:gd name="connsiteY28" fmla="*/ 1307786 h 1858154"/>
              <a:gd name="connsiteX29" fmla="*/ 4230008 w 9288370"/>
              <a:gd name="connsiteY29" fmla="*/ 1303546 h 1858154"/>
              <a:gd name="connsiteX30" fmla="*/ 4575478 w 9288370"/>
              <a:gd name="connsiteY30" fmla="*/ 1261726 h 1858154"/>
              <a:gd name="connsiteX31" fmla="*/ 4650026 w 9288370"/>
              <a:gd name="connsiteY31" fmla="*/ 1265798 h 1858154"/>
              <a:gd name="connsiteX32" fmla="*/ 4792008 w 9288370"/>
              <a:gd name="connsiteY32" fmla="*/ 1243899 h 1858154"/>
              <a:gd name="connsiteX33" fmla="*/ 4954126 w 9288370"/>
              <a:gd name="connsiteY33" fmla="*/ 1204617 h 1858154"/>
              <a:gd name="connsiteX34" fmla="*/ 5309678 w 9288370"/>
              <a:gd name="connsiteY34" fmla="*/ 1128278 h 1858154"/>
              <a:gd name="connsiteX35" fmla="*/ 5474724 w 9288370"/>
              <a:gd name="connsiteY35" fmla="*/ 1091167 h 1858154"/>
              <a:gd name="connsiteX36" fmla="*/ 5612132 w 9288370"/>
              <a:gd name="connsiteY36" fmla="*/ 1051509 h 1858154"/>
              <a:gd name="connsiteX37" fmla="*/ 5776618 w 9288370"/>
              <a:gd name="connsiteY37" fmla="*/ 1053037 h 1858154"/>
              <a:gd name="connsiteX38" fmla="*/ 5785786 w 9288370"/>
              <a:gd name="connsiteY38" fmla="*/ 1051213 h 1858154"/>
              <a:gd name="connsiteX39" fmla="*/ 5829381 w 9288370"/>
              <a:gd name="connsiteY39" fmla="*/ 1046878 h 1858154"/>
              <a:gd name="connsiteX40" fmla="*/ 5943596 w 9288370"/>
              <a:gd name="connsiteY40" fmla="*/ 1043237 h 1858154"/>
              <a:gd name="connsiteX41" fmla="*/ 5985730 w 9288370"/>
              <a:gd name="connsiteY41" fmla="*/ 1035396 h 1858154"/>
              <a:gd name="connsiteX42" fmla="*/ 6103109 w 9288370"/>
              <a:gd name="connsiteY42" fmla="*/ 1019019 h 1858154"/>
              <a:gd name="connsiteX43" fmla="*/ 6222406 w 9288370"/>
              <a:gd name="connsiteY43" fmla="*/ 985341 h 1858154"/>
              <a:gd name="connsiteX44" fmla="*/ 6598672 w 9288370"/>
              <a:gd name="connsiteY44" fmla="*/ 902062 h 1858154"/>
              <a:gd name="connsiteX45" fmla="*/ 6766149 w 9288370"/>
              <a:gd name="connsiteY45" fmla="*/ 846132 h 1858154"/>
              <a:gd name="connsiteX46" fmla="*/ 6886312 w 9288370"/>
              <a:gd name="connsiteY46" fmla="*/ 781877 h 1858154"/>
              <a:gd name="connsiteX47" fmla="*/ 7006457 w 9288370"/>
              <a:gd name="connsiteY47" fmla="*/ 699758 h 1858154"/>
              <a:gd name="connsiteX48" fmla="*/ 7231643 w 9288370"/>
              <a:gd name="connsiteY48" fmla="*/ 640778 h 1858154"/>
              <a:gd name="connsiteX49" fmla="*/ 7363123 w 9288370"/>
              <a:gd name="connsiteY49" fmla="*/ 593682 h 1858154"/>
              <a:gd name="connsiteX50" fmla="*/ 7588368 w 9288370"/>
              <a:gd name="connsiteY50" fmla="*/ 531129 h 1858154"/>
              <a:gd name="connsiteX51" fmla="*/ 7782741 w 9288370"/>
              <a:gd name="connsiteY51" fmla="*/ 455936 h 1858154"/>
              <a:gd name="connsiteX52" fmla="*/ 7952094 w 9288370"/>
              <a:gd name="connsiteY52" fmla="*/ 409302 h 1858154"/>
              <a:gd name="connsiteX53" fmla="*/ 8231938 w 9288370"/>
              <a:gd name="connsiteY53" fmla="*/ 259259 h 1858154"/>
              <a:gd name="connsiteX54" fmla="*/ 8428864 w 9288370"/>
              <a:gd name="connsiteY54" fmla="*/ 208471 h 1858154"/>
              <a:gd name="connsiteX55" fmla="*/ 8616510 w 9288370"/>
              <a:gd name="connsiteY55" fmla="*/ 161973 h 1858154"/>
              <a:gd name="connsiteX56" fmla="*/ 8826766 w 9288370"/>
              <a:gd name="connsiteY56" fmla="*/ 152111 h 1858154"/>
              <a:gd name="connsiteX57" fmla="*/ 8917647 w 9288370"/>
              <a:gd name="connsiteY57" fmla="*/ 112232 h 1858154"/>
              <a:gd name="connsiteX58" fmla="*/ 9182272 w 9288370"/>
              <a:gd name="connsiteY58" fmla="*/ 37171 h 1858154"/>
              <a:gd name="connsiteX59" fmla="*/ 9232990 w 9288370"/>
              <a:gd name="connsiteY59" fmla="*/ 24074 h 1858154"/>
              <a:gd name="connsiteX60" fmla="*/ 9288370 w 9288370"/>
              <a:gd name="connsiteY60" fmla="*/ 0 h 1858154"/>
              <a:gd name="connsiteX61" fmla="*/ 0 w 9288370"/>
              <a:gd name="connsiteY61" fmla="*/ 0 h 1858154"/>
              <a:gd name="connsiteX62" fmla="*/ 0 w 9288370"/>
              <a:gd name="connsiteY62" fmla="*/ 1858154 h 1858154"/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370426 w 9288370"/>
              <a:gd name="connsiteY2" fmla="*/ 1702965 h 1858154"/>
              <a:gd name="connsiteX3" fmla="*/ 766051 w 9288370"/>
              <a:gd name="connsiteY3" fmla="*/ 1569826 h 1858154"/>
              <a:gd name="connsiteX4" fmla="*/ 971617 w 9288370"/>
              <a:gd name="connsiteY4" fmla="*/ 1522494 h 1858154"/>
              <a:gd name="connsiteX5" fmla="*/ 1186668 w 9288370"/>
              <a:gd name="connsiteY5" fmla="*/ 1521861 h 1858154"/>
              <a:gd name="connsiteX6" fmla="*/ 1339078 w 9288370"/>
              <a:gd name="connsiteY6" fmla="*/ 1494730 h 1858154"/>
              <a:gd name="connsiteX7" fmla="*/ 1492452 w 9288370"/>
              <a:gd name="connsiteY7" fmla="*/ 1519061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2101780 w 9288370"/>
              <a:gd name="connsiteY11" fmla="*/ 1409907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2953618 w 9288370"/>
              <a:gd name="connsiteY18" fmla="*/ 1318186 h 1858154"/>
              <a:gd name="connsiteX19" fmla="*/ 2995816 w 9288370"/>
              <a:gd name="connsiteY19" fmla="*/ 1318670 h 1858154"/>
              <a:gd name="connsiteX20" fmla="*/ 3352700 w 9288370"/>
              <a:gd name="connsiteY20" fmla="*/ 1264183 h 1858154"/>
              <a:gd name="connsiteX21" fmla="*/ 3444611 w 9288370"/>
              <a:gd name="connsiteY21" fmla="*/ 1236739 h 1858154"/>
              <a:gd name="connsiteX22" fmla="*/ 3650072 w 9288370"/>
              <a:gd name="connsiteY22" fmla="*/ 1217421 h 1858154"/>
              <a:gd name="connsiteX23" fmla="*/ 3707853 w 9288370"/>
              <a:gd name="connsiteY23" fmla="*/ 1241722 h 1858154"/>
              <a:gd name="connsiteX24" fmla="*/ 3925616 w 9288370"/>
              <a:gd name="connsiteY24" fmla="*/ 1253751 h 1858154"/>
              <a:gd name="connsiteX25" fmla="*/ 3954387 w 9288370"/>
              <a:gd name="connsiteY25" fmla="*/ 1263789 h 1858154"/>
              <a:gd name="connsiteX26" fmla="*/ 3995849 w 9288370"/>
              <a:gd name="connsiteY26" fmla="*/ 1272939 h 1858154"/>
              <a:gd name="connsiteX27" fmla="*/ 4067546 w 9288370"/>
              <a:gd name="connsiteY27" fmla="*/ 1294697 h 1858154"/>
              <a:gd name="connsiteX28" fmla="*/ 4190310 w 9288370"/>
              <a:gd name="connsiteY28" fmla="*/ 1307786 h 1858154"/>
              <a:gd name="connsiteX29" fmla="*/ 4230008 w 9288370"/>
              <a:gd name="connsiteY29" fmla="*/ 1303546 h 1858154"/>
              <a:gd name="connsiteX30" fmla="*/ 4575478 w 9288370"/>
              <a:gd name="connsiteY30" fmla="*/ 1261726 h 1858154"/>
              <a:gd name="connsiteX31" fmla="*/ 4650026 w 9288370"/>
              <a:gd name="connsiteY31" fmla="*/ 1265798 h 1858154"/>
              <a:gd name="connsiteX32" fmla="*/ 4792008 w 9288370"/>
              <a:gd name="connsiteY32" fmla="*/ 1243899 h 1858154"/>
              <a:gd name="connsiteX33" fmla="*/ 4954126 w 9288370"/>
              <a:gd name="connsiteY33" fmla="*/ 1204617 h 1858154"/>
              <a:gd name="connsiteX34" fmla="*/ 5309678 w 9288370"/>
              <a:gd name="connsiteY34" fmla="*/ 1128278 h 1858154"/>
              <a:gd name="connsiteX35" fmla="*/ 5474724 w 9288370"/>
              <a:gd name="connsiteY35" fmla="*/ 1091167 h 1858154"/>
              <a:gd name="connsiteX36" fmla="*/ 5612132 w 9288370"/>
              <a:gd name="connsiteY36" fmla="*/ 1051509 h 1858154"/>
              <a:gd name="connsiteX37" fmla="*/ 5776618 w 9288370"/>
              <a:gd name="connsiteY37" fmla="*/ 1053037 h 1858154"/>
              <a:gd name="connsiteX38" fmla="*/ 5785786 w 9288370"/>
              <a:gd name="connsiteY38" fmla="*/ 1051213 h 1858154"/>
              <a:gd name="connsiteX39" fmla="*/ 5829381 w 9288370"/>
              <a:gd name="connsiteY39" fmla="*/ 1046878 h 1858154"/>
              <a:gd name="connsiteX40" fmla="*/ 5943596 w 9288370"/>
              <a:gd name="connsiteY40" fmla="*/ 1043237 h 1858154"/>
              <a:gd name="connsiteX41" fmla="*/ 5985730 w 9288370"/>
              <a:gd name="connsiteY41" fmla="*/ 1035396 h 1858154"/>
              <a:gd name="connsiteX42" fmla="*/ 6103109 w 9288370"/>
              <a:gd name="connsiteY42" fmla="*/ 1019019 h 1858154"/>
              <a:gd name="connsiteX43" fmla="*/ 6222406 w 9288370"/>
              <a:gd name="connsiteY43" fmla="*/ 985341 h 1858154"/>
              <a:gd name="connsiteX44" fmla="*/ 6598672 w 9288370"/>
              <a:gd name="connsiteY44" fmla="*/ 902062 h 1858154"/>
              <a:gd name="connsiteX45" fmla="*/ 6766149 w 9288370"/>
              <a:gd name="connsiteY45" fmla="*/ 846132 h 1858154"/>
              <a:gd name="connsiteX46" fmla="*/ 6886312 w 9288370"/>
              <a:gd name="connsiteY46" fmla="*/ 781877 h 1858154"/>
              <a:gd name="connsiteX47" fmla="*/ 7006457 w 9288370"/>
              <a:gd name="connsiteY47" fmla="*/ 699758 h 1858154"/>
              <a:gd name="connsiteX48" fmla="*/ 7231643 w 9288370"/>
              <a:gd name="connsiteY48" fmla="*/ 640778 h 1858154"/>
              <a:gd name="connsiteX49" fmla="*/ 7363123 w 9288370"/>
              <a:gd name="connsiteY49" fmla="*/ 593682 h 1858154"/>
              <a:gd name="connsiteX50" fmla="*/ 7588368 w 9288370"/>
              <a:gd name="connsiteY50" fmla="*/ 531129 h 1858154"/>
              <a:gd name="connsiteX51" fmla="*/ 7782741 w 9288370"/>
              <a:gd name="connsiteY51" fmla="*/ 455936 h 1858154"/>
              <a:gd name="connsiteX52" fmla="*/ 7952094 w 9288370"/>
              <a:gd name="connsiteY52" fmla="*/ 409302 h 1858154"/>
              <a:gd name="connsiteX53" fmla="*/ 8231938 w 9288370"/>
              <a:gd name="connsiteY53" fmla="*/ 259259 h 1858154"/>
              <a:gd name="connsiteX54" fmla="*/ 8428864 w 9288370"/>
              <a:gd name="connsiteY54" fmla="*/ 208471 h 1858154"/>
              <a:gd name="connsiteX55" fmla="*/ 8616510 w 9288370"/>
              <a:gd name="connsiteY55" fmla="*/ 161973 h 1858154"/>
              <a:gd name="connsiteX56" fmla="*/ 8826766 w 9288370"/>
              <a:gd name="connsiteY56" fmla="*/ 152111 h 1858154"/>
              <a:gd name="connsiteX57" fmla="*/ 8917647 w 9288370"/>
              <a:gd name="connsiteY57" fmla="*/ 112232 h 1858154"/>
              <a:gd name="connsiteX58" fmla="*/ 9182272 w 9288370"/>
              <a:gd name="connsiteY58" fmla="*/ 37171 h 1858154"/>
              <a:gd name="connsiteX59" fmla="*/ 9232990 w 9288370"/>
              <a:gd name="connsiteY59" fmla="*/ 24074 h 1858154"/>
              <a:gd name="connsiteX60" fmla="*/ 9288370 w 9288370"/>
              <a:gd name="connsiteY60" fmla="*/ 0 h 1858154"/>
              <a:gd name="connsiteX61" fmla="*/ 0 w 9288370"/>
              <a:gd name="connsiteY61" fmla="*/ 0 h 1858154"/>
              <a:gd name="connsiteX62" fmla="*/ 0 w 9288370"/>
              <a:gd name="connsiteY62" fmla="*/ 1858154 h 1858154"/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370426 w 9288370"/>
              <a:gd name="connsiteY2" fmla="*/ 1702965 h 1858154"/>
              <a:gd name="connsiteX3" fmla="*/ 766051 w 9288370"/>
              <a:gd name="connsiteY3" fmla="*/ 1569826 h 1858154"/>
              <a:gd name="connsiteX4" fmla="*/ 971617 w 9288370"/>
              <a:gd name="connsiteY4" fmla="*/ 1522494 h 1858154"/>
              <a:gd name="connsiteX5" fmla="*/ 1186668 w 9288370"/>
              <a:gd name="connsiteY5" fmla="*/ 1521861 h 1858154"/>
              <a:gd name="connsiteX6" fmla="*/ 1339078 w 9288370"/>
              <a:gd name="connsiteY6" fmla="*/ 1494730 h 1858154"/>
              <a:gd name="connsiteX7" fmla="*/ 1492452 w 9288370"/>
              <a:gd name="connsiteY7" fmla="*/ 1519061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2101780 w 9288370"/>
              <a:gd name="connsiteY11" fmla="*/ 1409907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2953618 w 9288370"/>
              <a:gd name="connsiteY18" fmla="*/ 1318186 h 1858154"/>
              <a:gd name="connsiteX19" fmla="*/ 2995816 w 9288370"/>
              <a:gd name="connsiteY19" fmla="*/ 1318670 h 1858154"/>
              <a:gd name="connsiteX20" fmla="*/ 3352700 w 9288370"/>
              <a:gd name="connsiteY20" fmla="*/ 1264183 h 1858154"/>
              <a:gd name="connsiteX21" fmla="*/ 3444611 w 9288370"/>
              <a:gd name="connsiteY21" fmla="*/ 1236739 h 1858154"/>
              <a:gd name="connsiteX22" fmla="*/ 3650072 w 9288370"/>
              <a:gd name="connsiteY22" fmla="*/ 1217421 h 1858154"/>
              <a:gd name="connsiteX23" fmla="*/ 3707853 w 9288370"/>
              <a:gd name="connsiteY23" fmla="*/ 1241722 h 1858154"/>
              <a:gd name="connsiteX24" fmla="*/ 3925616 w 9288370"/>
              <a:gd name="connsiteY24" fmla="*/ 1253751 h 1858154"/>
              <a:gd name="connsiteX25" fmla="*/ 3954387 w 9288370"/>
              <a:gd name="connsiteY25" fmla="*/ 1263789 h 1858154"/>
              <a:gd name="connsiteX26" fmla="*/ 3995849 w 9288370"/>
              <a:gd name="connsiteY26" fmla="*/ 1272939 h 1858154"/>
              <a:gd name="connsiteX27" fmla="*/ 4067546 w 9288370"/>
              <a:gd name="connsiteY27" fmla="*/ 1294697 h 1858154"/>
              <a:gd name="connsiteX28" fmla="*/ 4190310 w 9288370"/>
              <a:gd name="connsiteY28" fmla="*/ 1307786 h 1858154"/>
              <a:gd name="connsiteX29" fmla="*/ 4230008 w 9288370"/>
              <a:gd name="connsiteY29" fmla="*/ 1303546 h 1858154"/>
              <a:gd name="connsiteX30" fmla="*/ 4575478 w 9288370"/>
              <a:gd name="connsiteY30" fmla="*/ 1261726 h 1858154"/>
              <a:gd name="connsiteX31" fmla="*/ 4650026 w 9288370"/>
              <a:gd name="connsiteY31" fmla="*/ 1265798 h 1858154"/>
              <a:gd name="connsiteX32" fmla="*/ 4792008 w 9288370"/>
              <a:gd name="connsiteY32" fmla="*/ 1243899 h 1858154"/>
              <a:gd name="connsiteX33" fmla="*/ 4954126 w 9288370"/>
              <a:gd name="connsiteY33" fmla="*/ 1204617 h 1858154"/>
              <a:gd name="connsiteX34" fmla="*/ 5309678 w 9288370"/>
              <a:gd name="connsiteY34" fmla="*/ 1128278 h 1858154"/>
              <a:gd name="connsiteX35" fmla="*/ 5474724 w 9288370"/>
              <a:gd name="connsiteY35" fmla="*/ 1091167 h 1858154"/>
              <a:gd name="connsiteX36" fmla="*/ 5612132 w 9288370"/>
              <a:gd name="connsiteY36" fmla="*/ 1051509 h 1858154"/>
              <a:gd name="connsiteX37" fmla="*/ 5776618 w 9288370"/>
              <a:gd name="connsiteY37" fmla="*/ 1053037 h 1858154"/>
              <a:gd name="connsiteX38" fmla="*/ 5785786 w 9288370"/>
              <a:gd name="connsiteY38" fmla="*/ 1051213 h 1858154"/>
              <a:gd name="connsiteX39" fmla="*/ 5829381 w 9288370"/>
              <a:gd name="connsiteY39" fmla="*/ 1046878 h 1858154"/>
              <a:gd name="connsiteX40" fmla="*/ 5943596 w 9288370"/>
              <a:gd name="connsiteY40" fmla="*/ 1043237 h 1858154"/>
              <a:gd name="connsiteX41" fmla="*/ 5985730 w 9288370"/>
              <a:gd name="connsiteY41" fmla="*/ 1035396 h 1858154"/>
              <a:gd name="connsiteX42" fmla="*/ 6103109 w 9288370"/>
              <a:gd name="connsiteY42" fmla="*/ 1019019 h 1858154"/>
              <a:gd name="connsiteX43" fmla="*/ 6222406 w 9288370"/>
              <a:gd name="connsiteY43" fmla="*/ 985341 h 1858154"/>
              <a:gd name="connsiteX44" fmla="*/ 6598672 w 9288370"/>
              <a:gd name="connsiteY44" fmla="*/ 902062 h 1858154"/>
              <a:gd name="connsiteX45" fmla="*/ 6766149 w 9288370"/>
              <a:gd name="connsiteY45" fmla="*/ 846132 h 1858154"/>
              <a:gd name="connsiteX46" fmla="*/ 6886312 w 9288370"/>
              <a:gd name="connsiteY46" fmla="*/ 781877 h 1858154"/>
              <a:gd name="connsiteX47" fmla="*/ 7006457 w 9288370"/>
              <a:gd name="connsiteY47" fmla="*/ 699758 h 1858154"/>
              <a:gd name="connsiteX48" fmla="*/ 7231643 w 9288370"/>
              <a:gd name="connsiteY48" fmla="*/ 640778 h 1858154"/>
              <a:gd name="connsiteX49" fmla="*/ 7363123 w 9288370"/>
              <a:gd name="connsiteY49" fmla="*/ 593682 h 1858154"/>
              <a:gd name="connsiteX50" fmla="*/ 7588368 w 9288370"/>
              <a:gd name="connsiteY50" fmla="*/ 531129 h 1858154"/>
              <a:gd name="connsiteX51" fmla="*/ 7782741 w 9288370"/>
              <a:gd name="connsiteY51" fmla="*/ 455936 h 1858154"/>
              <a:gd name="connsiteX52" fmla="*/ 7952094 w 9288370"/>
              <a:gd name="connsiteY52" fmla="*/ 409302 h 1858154"/>
              <a:gd name="connsiteX53" fmla="*/ 8231938 w 9288370"/>
              <a:gd name="connsiteY53" fmla="*/ 259259 h 1858154"/>
              <a:gd name="connsiteX54" fmla="*/ 8428864 w 9288370"/>
              <a:gd name="connsiteY54" fmla="*/ 208471 h 1858154"/>
              <a:gd name="connsiteX55" fmla="*/ 8616510 w 9288370"/>
              <a:gd name="connsiteY55" fmla="*/ 161973 h 1858154"/>
              <a:gd name="connsiteX56" fmla="*/ 8826766 w 9288370"/>
              <a:gd name="connsiteY56" fmla="*/ 152111 h 1858154"/>
              <a:gd name="connsiteX57" fmla="*/ 8917647 w 9288370"/>
              <a:gd name="connsiteY57" fmla="*/ 112232 h 1858154"/>
              <a:gd name="connsiteX58" fmla="*/ 9182272 w 9288370"/>
              <a:gd name="connsiteY58" fmla="*/ 37171 h 1858154"/>
              <a:gd name="connsiteX59" fmla="*/ 9232990 w 9288370"/>
              <a:gd name="connsiteY59" fmla="*/ 24074 h 1858154"/>
              <a:gd name="connsiteX60" fmla="*/ 9288370 w 9288370"/>
              <a:gd name="connsiteY60" fmla="*/ 0 h 1858154"/>
              <a:gd name="connsiteX61" fmla="*/ 0 w 9288370"/>
              <a:gd name="connsiteY61" fmla="*/ 0 h 1858154"/>
              <a:gd name="connsiteX62" fmla="*/ 0 w 9288370"/>
              <a:gd name="connsiteY62" fmla="*/ 1858154 h 1858154"/>
              <a:gd name="connsiteX0" fmla="*/ 44869 w 9288370"/>
              <a:gd name="connsiteY0" fmla="*/ 1742117 h 1857909"/>
              <a:gd name="connsiteX1" fmla="*/ 1049 w 9288370"/>
              <a:gd name="connsiteY1" fmla="*/ 1857909 h 1857909"/>
              <a:gd name="connsiteX2" fmla="*/ 370426 w 9288370"/>
              <a:gd name="connsiteY2" fmla="*/ 1702965 h 1857909"/>
              <a:gd name="connsiteX3" fmla="*/ 766051 w 9288370"/>
              <a:gd name="connsiteY3" fmla="*/ 1569826 h 1857909"/>
              <a:gd name="connsiteX4" fmla="*/ 971617 w 9288370"/>
              <a:gd name="connsiteY4" fmla="*/ 1522494 h 1857909"/>
              <a:gd name="connsiteX5" fmla="*/ 1186668 w 9288370"/>
              <a:gd name="connsiteY5" fmla="*/ 1521861 h 1857909"/>
              <a:gd name="connsiteX6" fmla="*/ 1339078 w 9288370"/>
              <a:gd name="connsiteY6" fmla="*/ 1494730 h 1857909"/>
              <a:gd name="connsiteX7" fmla="*/ 1492452 w 9288370"/>
              <a:gd name="connsiteY7" fmla="*/ 1519061 h 1857909"/>
              <a:gd name="connsiteX8" fmla="*/ 1604999 w 9288370"/>
              <a:gd name="connsiteY8" fmla="*/ 1513599 h 1857909"/>
              <a:gd name="connsiteX9" fmla="*/ 1717911 w 9288370"/>
              <a:gd name="connsiteY9" fmla="*/ 1497764 h 1857909"/>
              <a:gd name="connsiteX10" fmla="*/ 1794234 w 9288370"/>
              <a:gd name="connsiteY10" fmla="*/ 1464331 h 1857909"/>
              <a:gd name="connsiteX11" fmla="*/ 2101780 w 9288370"/>
              <a:gd name="connsiteY11" fmla="*/ 1409907 h 1857909"/>
              <a:gd name="connsiteX12" fmla="*/ 2244830 w 9288370"/>
              <a:gd name="connsiteY12" fmla="*/ 1388540 h 1857909"/>
              <a:gd name="connsiteX13" fmla="*/ 2428648 w 9288370"/>
              <a:gd name="connsiteY13" fmla="*/ 1372736 h 1857909"/>
              <a:gd name="connsiteX14" fmla="*/ 2645882 w 9288370"/>
              <a:gd name="connsiteY14" fmla="*/ 1341971 h 1857909"/>
              <a:gd name="connsiteX15" fmla="*/ 2707413 w 9288370"/>
              <a:gd name="connsiteY15" fmla="*/ 1347156 h 1857909"/>
              <a:gd name="connsiteX16" fmla="*/ 2843134 w 9288370"/>
              <a:gd name="connsiteY16" fmla="*/ 1323561 h 1857909"/>
              <a:gd name="connsiteX17" fmla="*/ 2923804 w 9288370"/>
              <a:gd name="connsiteY17" fmla="*/ 1314224 h 1857909"/>
              <a:gd name="connsiteX18" fmla="*/ 2953618 w 9288370"/>
              <a:gd name="connsiteY18" fmla="*/ 1318186 h 1857909"/>
              <a:gd name="connsiteX19" fmla="*/ 2995816 w 9288370"/>
              <a:gd name="connsiteY19" fmla="*/ 1318670 h 1857909"/>
              <a:gd name="connsiteX20" fmla="*/ 3352700 w 9288370"/>
              <a:gd name="connsiteY20" fmla="*/ 1264183 h 1857909"/>
              <a:gd name="connsiteX21" fmla="*/ 3444611 w 9288370"/>
              <a:gd name="connsiteY21" fmla="*/ 1236739 h 1857909"/>
              <a:gd name="connsiteX22" fmla="*/ 3650072 w 9288370"/>
              <a:gd name="connsiteY22" fmla="*/ 1217421 h 1857909"/>
              <a:gd name="connsiteX23" fmla="*/ 3707853 w 9288370"/>
              <a:gd name="connsiteY23" fmla="*/ 1241722 h 1857909"/>
              <a:gd name="connsiteX24" fmla="*/ 3925616 w 9288370"/>
              <a:gd name="connsiteY24" fmla="*/ 1253751 h 1857909"/>
              <a:gd name="connsiteX25" fmla="*/ 3954387 w 9288370"/>
              <a:gd name="connsiteY25" fmla="*/ 1263789 h 1857909"/>
              <a:gd name="connsiteX26" fmla="*/ 3995849 w 9288370"/>
              <a:gd name="connsiteY26" fmla="*/ 1272939 h 1857909"/>
              <a:gd name="connsiteX27" fmla="*/ 4067546 w 9288370"/>
              <a:gd name="connsiteY27" fmla="*/ 1294697 h 1857909"/>
              <a:gd name="connsiteX28" fmla="*/ 4190310 w 9288370"/>
              <a:gd name="connsiteY28" fmla="*/ 1307786 h 1857909"/>
              <a:gd name="connsiteX29" fmla="*/ 4230008 w 9288370"/>
              <a:gd name="connsiteY29" fmla="*/ 1303546 h 1857909"/>
              <a:gd name="connsiteX30" fmla="*/ 4575478 w 9288370"/>
              <a:gd name="connsiteY30" fmla="*/ 1261726 h 1857909"/>
              <a:gd name="connsiteX31" fmla="*/ 4650026 w 9288370"/>
              <a:gd name="connsiteY31" fmla="*/ 1265798 h 1857909"/>
              <a:gd name="connsiteX32" fmla="*/ 4792008 w 9288370"/>
              <a:gd name="connsiteY32" fmla="*/ 1243899 h 1857909"/>
              <a:gd name="connsiteX33" fmla="*/ 4954126 w 9288370"/>
              <a:gd name="connsiteY33" fmla="*/ 1204617 h 1857909"/>
              <a:gd name="connsiteX34" fmla="*/ 5309678 w 9288370"/>
              <a:gd name="connsiteY34" fmla="*/ 1128278 h 1857909"/>
              <a:gd name="connsiteX35" fmla="*/ 5474724 w 9288370"/>
              <a:gd name="connsiteY35" fmla="*/ 1091167 h 1857909"/>
              <a:gd name="connsiteX36" fmla="*/ 5612132 w 9288370"/>
              <a:gd name="connsiteY36" fmla="*/ 1051509 h 1857909"/>
              <a:gd name="connsiteX37" fmla="*/ 5776618 w 9288370"/>
              <a:gd name="connsiteY37" fmla="*/ 1053037 h 1857909"/>
              <a:gd name="connsiteX38" fmla="*/ 5785786 w 9288370"/>
              <a:gd name="connsiteY38" fmla="*/ 1051213 h 1857909"/>
              <a:gd name="connsiteX39" fmla="*/ 5829381 w 9288370"/>
              <a:gd name="connsiteY39" fmla="*/ 1046878 h 1857909"/>
              <a:gd name="connsiteX40" fmla="*/ 5943596 w 9288370"/>
              <a:gd name="connsiteY40" fmla="*/ 1043237 h 1857909"/>
              <a:gd name="connsiteX41" fmla="*/ 5985730 w 9288370"/>
              <a:gd name="connsiteY41" fmla="*/ 1035396 h 1857909"/>
              <a:gd name="connsiteX42" fmla="*/ 6103109 w 9288370"/>
              <a:gd name="connsiteY42" fmla="*/ 1019019 h 1857909"/>
              <a:gd name="connsiteX43" fmla="*/ 6222406 w 9288370"/>
              <a:gd name="connsiteY43" fmla="*/ 985341 h 1857909"/>
              <a:gd name="connsiteX44" fmla="*/ 6598672 w 9288370"/>
              <a:gd name="connsiteY44" fmla="*/ 902062 h 1857909"/>
              <a:gd name="connsiteX45" fmla="*/ 6766149 w 9288370"/>
              <a:gd name="connsiteY45" fmla="*/ 846132 h 1857909"/>
              <a:gd name="connsiteX46" fmla="*/ 6886312 w 9288370"/>
              <a:gd name="connsiteY46" fmla="*/ 781877 h 1857909"/>
              <a:gd name="connsiteX47" fmla="*/ 7006457 w 9288370"/>
              <a:gd name="connsiteY47" fmla="*/ 699758 h 1857909"/>
              <a:gd name="connsiteX48" fmla="*/ 7231643 w 9288370"/>
              <a:gd name="connsiteY48" fmla="*/ 640778 h 1857909"/>
              <a:gd name="connsiteX49" fmla="*/ 7363123 w 9288370"/>
              <a:gd name="connsiteY49" fmla="*/ 593682 h 1857909"/>
              <a:gd name="connsiteX50" fmla="*/ 7588368 w 9288370"/>
              <a:gd name="connsiteY50" fmla="*/ 531129 h 1857909"/>
              <a:gd name="connsiteX51" fmla="*/ 7782741 w 9288370"/>
              <a:gd name="connsiteY51" fmla="*/ 455936 h 1857909"/>
              <a:gd name="connsiteX52" fmla="*/ 7952094 w 9288370"/>
              <a:gd name="connsiteY52" fmla="*/ 409302 h 1857909"/>
              <a:gd name="connsiteX53" fmla="*/ 8231938 w 9288370"/>
              <a:gd name="connsiteY53" fmla="*/ 259259 h 1857909"/>
              <a:gd name="connsiteX54" fmla="*/ 8428864 w 9288370"/>
              <a:gd name="connsiteY54" fmla="*/ 208471 h 1857909"/>
              <a:gd name="connsiteX55" fmla="*/ 8616510 w 9288370"/>
              <a:gd name="connsiteY55" fmla="*/ 161973 h 1857909"/>
              <a:gd name="connsiteX56" fmla="*/ 8826766 w 9288370"/>
              <a:gd name="connsiteY56" fmla="*/ 152111 h 1857909"/>
              <a:gd name="connsiteX57" fmla="*/ 8917647 w 9288370"/>
              <a:gd name="connsiteY57" fmla="*/ 112232 h 1857909"/>
              <a:gd name="connsiteX58" fmla="*/ 9182272 w 9288370"/>
              <a:gd name="connsiteY58" fmla="*/ 37171 h 1857909"/>
              <a:gd name="connsiteX59" fmla="*/ 9232990 w 9288370"/>
              <a:gd name="connsiteY59" fmla="*/ 24074 h 1857909"/>
              <a:gd name="connsiteX60" fmla="*/ 9288370 w 9288370"/>
              <a:gd name="connsiteY60" fmla="*/ 0 h 1857909"/>
              <a:gd name="connsiteX61" fmla="*/ 0 w 9288370"/>
              <a:gd name="connsiteY61" fmla="*/ 0 h 1857909"/>
              <a:gd name="connsiteX62" fmla="*/ 44869 w 9288370"/>
              <a:gd name="connsiteY62" fmla="*/ 1742117 h 1857909"/>
              <a:gd name="connsiteX0" fmla="*/ 8158 w 9288370"/>
              <a:gd name="connsiteY0" fmla="*/ 1671666 h 1857909"/>
              <a:gd name="connsiteX1" fmla="*/ 1049 w 9288370"/>
              <a:gd name="connsiteY1" fmla="*/ 1857909 h 1857909"/>
              <a:gd name="connsiteX2" fmla="*/ 370426 w 9288370"/>
              <a:gd name="connsiteY2" fmla="*/ 1702965 h 1857909"/>
              <a:gd name="connsiteX3" fmla="*/ 766051 w 9288370"/>
              <a:gd name="connsiteY3" fmla="*/ 1569826 h 1857909"/>
              <a:gd name="connsiteX4" fmla="*/ 971617 w 9288370"/>
              <a:gd name="connsiteY4" fmla="*/ 1522494 h 1857909"/>
              <a:gd name="connsiteX5" fmla="*/ 1186668 w 9288370"/>
              <a:gd name="connsiteY5" fmla="*/ 1521861 h 1857909"/>
              <a:gd name="connsiteX6" fmla="*/ 1339078 w 9288370"/>
              <a:gd name="connsiteY6" fmla="*/ 1494730 h 1857909"/>
              <a:gd name="connsiteX7" fmla="*/ 1492452 w 9288370"/>
              <a:gd name="connsiteY7" fmla="*/ 1519061 h 1857909"/>
              <a:gd name="connsiteX8" fmla="*/ 1604999 w 9288370"/>
              <a:gd name="connsiteY8" fmla="*/ 1513599 h 1857909"/>
              <a:gd name="connsiteX9" fmla="*/ 1717911 w 9288370"/>
              <a:gd name="connsiteY9" fmla="*/ 1497764 h 1857909"/>
              <a:gd name="connsiteX10" fmla="*/ 1794234 w 9288370"/>
              <a:gd name="connsiteY10" fmla="*/ 1464331 h 1857909"/>
              <a:gd name="connsiteX11" fmla="*/ 2101780 w 9288370"/>
              <a:gd name="connsiteY11" fmla="*/ 1409907 h 1857909"/>
              <a:gd name="connsiteX12" fmla="*/ 2244830 w 9288370"/>
              <a:gd name="connsiteY12" fmla="*/ 1388540 h 1857909"/>
              <a:gd name="connsiteX13" fmla="*/ 2428648 w 9288370"/>
              <a:gd name="connsiteY13" fmla="*/ 1372736 h 1857909"/>
              <a:gd name="connsiteX14" fmla="*/ 2645882 w 9288370"/>
              <a:gd name="connsiteY14" fmla="*/ 1341971 h 1857909"/>
              <a:gd name="connsiteX15" fmla="*/ 2707413 w 9288370"/>
              <a:gd name="connsiteY15" fmla="*/ 1347156 h 1857909"/>
              <a:gd name="connsiteX16" fmla="*/ 2843134 w 9288370"/>
              <a:gd name="connsiteY16" fmla="*/ 1323561 h 1857909"/>
              <a:gd name="connsiteX17" fmla="*/ 2923804 w 9288370"/>
              <a:gd name="connsiteY17" fmla="*/ 1314224 h 1857909"/>
              <a:gd name="connsiteX18" fmla="*/ 2953618 w 9288370"/>
              <a:gd name="connsiteY18" fmla="*/ 1318186 h 1857909"/>
              <a:gd name="connsiteX19" fmla="*/ 2995816 w 9288370"/>
              <a:gd name="connsiteY19" fmla="*/ 1318670 h 1857909"/>
              <a:gd name="connsiteX20" fmla="*/ 3352700 w 9288370"/>
              <a:gd name="connsiteY20" fmla="*/ 1264183 h 1857909"/>
              <a:gd name="connsiteX21" fmla="*/ 3444611 w 9288370"/>
              <a:gd name="connsiteY21" fmla="*/ 1236739 h 1857909"/>
              <a:gd name="connsiteX22" fmla="*/ 3650072 w 9288370"/>
              <a:gd name="connsiteY22" fmla="*/ 1217421 h 1857909"/>
              <a:gd name="connsiteX23" fmla="*/ 3707853 w 9288370"/>
              <a:gd name="connsiteY23" fmla="*/ 1241722 h 1857909"/>
              <a:gd name="connsiteX24" fmla="*/ 3925616 w 9288370"/>
              <a:gd name="connsiteY24" fmla="*/ 1253751 h 1857909"/>
              <a:gd name="connsiteX25" fmla="*/ 3954387 w 9288370"/>
              <a:gd name="connsiteY25" fmla="*/ 1263789 h 1857909"/>
              <a:gd name="connsiteX26" fmla="*/ 3995849 w 9288370"/>
              <a:gd name="connsiteY26" fmla="*/ 1272939 h 1857909"/>
              <a:gd name="connsiteX27" fmla="*/ 4067546 w 9288370"/>
              <a:gd name="connsiteY27" fmla="*/ 1294697 h 1857909"/>
              <a:gd name="connsiteX28" fmla="*/ 4190310 w 9288370"/>
              <a:gd name="connsiteY28" fmla="*/ 1307786 h 1857909"/>
              <a:gd name="connsiteX29" fmla="*/ 4230008 w 9288370"/>
              <a:gd name="connsiteY29" fmla="*/ 1303546 h 1857909"/>
              <a:gd name="connsiteX30" fmla="*/ 4575478 w 9288370"/>
              <a:gd name="connsiteY30" fmla="*/ 1261726 h 1857909"/>
              <a:gd name="connsiteX31" fmla="*/ 4650026 w 9288370"/>
              <a:gd name="connsiteY31" fmla="*/ 1265798 h 1857909"/>
              <a:gd name="connsiteX32" fmla="*/ 4792008 w 9288370"/>
              <a:gd name="connsiteY32" fmla="*/ 1243899 h 1857909"/>
              <a:gd name="connsiteX33" fmla="*/ 4954126 w 9288370"/>
              <a:gd name="connsiteY33" fmla="*/ 1204617 h 1857909"/>
              <a:gd name="connsiteX34" fmla="*/ 5309678 w 9288370"/>
              <a:gd name="connsiteY34" fmla="*/ 1128278 h 1857909"/>
              <a:gd name="connsiteX35" fmla="*/ 5474724 w 9288370"/>
              <a:gd name="connsiteY35" fmla="*/ 1091167 h 1857909"/>
              <a:gd name="connsiteX36" fmla="*/ 5612132 w 9288370"/>
              <a:gd name="connsiteY36" fmla="*/ 1051509 h 1857909"/>
              <a:gd name="connsiteX37" fmla="*/ 5776618 w 9288370"/>
              <a:gd name="connsiteY37" fmla="*/ 1053037 h 1857909"/>
              <a:gd name="connsiteX38" fmla="*/ 5785786 w 9288370"/>
              <a:gd name="connsiteY38" fmla="*/ 1051213 h 1857909"/>
              <a:gd name="connsiteX39" fmla="*/ 5829381 w 9288370"/>
              <a:gd name="connsiteY39" fmla="*/ 1046878 h 1857909"/>
              <a:gd name="connsiteX40" fmla="*/ 5943596 w 9288370"/>
              <a:gd name="connsiteY40" fmla="*/ 1043237 h 1857909"/>
              <a:gd name="connsiteX41" fmla="*/ 5985730 w 9288370"/>
              <a:gd name="connsiteY41" fmla="*/ 1035396 h 1857909"/>
              <a:gd name="connsiteX42" fmla="*/ 6103109 w 9288370"/>
              <a:gd name="connsiteY42" fmla="*/ 1019019 h 1857909"/>
              <a:gd name="connsiteX43" fmla="*/ 6222406 w 9288370"/>
              <a:gd name="connsiteY43" fmla="*/ 985341 h 1857909"/>
              <a:gd name="connsiteX44" fmla="*/ 6598672 w 9288370"/>
              <a:gd name="connsiteY44" fmla="*/ 902062 h 1857909"/>
              <a:gd name="connsiteX45" fmla="*/ 6766149 w 9288370"/>
              <a:gd name="connsiteY45" fmla="*/ 846132 h 1857909"/>
              <a:gd name="connsiteX46" fmla="*/ 6886312 w 9288370"/>
              <a:gd name="connsiteY46" fmla="*/ 781877 h 1857909"/>
              <a:gd name="connsiteX47" fmla="*/ 7006457 w 9288370"/>
              <a:gd name="connsiteY47" fmla="*/ 699758 h 1857909"/>
              <a:gd name="connsiteX48" fmla="*/ 7231643 w 9288370"/>
              <a:gd name="connsiteY48" fmla="*/ 640778 h 1857909"/>
              <a:gd name="connsiteX49" fmla="*/ 7363123 w 9288370"/>
              <a:gd name="connsiteY49" fmla="*/ 593682 h 1857909"/>
              <a:gd name="connsiteX50" fmla="*/ 7588368 w 9288370"/>
              <a:gd name="connsiteY50" fmla="*/ 531129 h 1857909"/>
              <a:gd name="connsiteX51" fmla="*/ 7782741 w 9288370"/>
              <a:gd name="connsiteY51" fmla="*/ 455936 h 1857909"/>
              <a:gd name="connsiteX52" fmla="*/ 7952094 w 9288370"/>
              <a:gd name="connsiteY52" fmla="*/ 409302 h 1857909"/>
              <a:gd name="connsiteX53" fmla="*/ 8231938 w 9288370"/>
              <a:gd name="connsiteY53" fmla="*/ 259259 h 1857909"/>
              <a:gd name="connsiteX54" fmla="*/ 8428864 w 9288370"/>
              <a:gd name="connsiteY54" fmla="*/ 208471 h 1857909"/>
              <a:gd name="connsiteX55" fmla="*/ 8616510 w 9288370"/>
              <a:gd name="connsiteY55" fmla="*/ 161973 h 1857909"/>
              <a:gd name="connsiteX56" fmla="*/ 8826766 w 9288370"/>
              <a:gd name="connsiteY56" fmla="*/ 152111 h 1857909"/>
              <a:gd name="connsiteX57" fmla="*/ 8917647 w 9288370"/>
              <a:gd name="connsiteY57" fmla="*/ 112232 h 1857909"/>
              <a:gd name="connsiteX58" fmla="*/ 9182272 w 9288370"/>
              <a:gd name="connsiteY58" fmla="*/ 37171 h 1857909"/>
              <a:gd name="connsiteX59" fmla="*/ 9232990 w 9288370"/>
              <a:gd name="connsiteY59" fmla="*/ 24074 h 1857909"/>
              <a:gd name="connsiteX60" fmla="*/ 9288370 w 9288370"/>
              <a:gd name="connsiteY60" fmla="*/ 0 h 1857909"/>
              <a:gd name="connsiteX61" fmla="*/ 0 w 9288370"/>
              <a:gd name="connsiteY61" fmla="*/ 0 h 1857909"/>
              <a:gd name="connsiteX62" fmla="*/ 8158 w 9288370"/>
              <a:gd name="connsiteY62" fmla="*/ 1671666 h 1857909"/>
              <a:gd name="connsiteX0" fmla="*/ 8158 w 9288370"/>
              <a:gd name="connsiteY0" fmla="*/ 1671666 h 1721151"/>
              <a:gd name="connsiteX1" fmla="*/ 66313 w 9288370"/>
              <a:gd name="connsiteY1" fmla="*/ 1721151 h 1721151"/>
              <a:gd name="connsiteX2" fmla="*/ 370426 w 9288370"/>
              <a:gd name="connsiteY2" fmla="*/ 1702965 h 1721151"/>
              <a:gd name="connsiteX3" fmla="*/ 766051 w 9288370"/>
              <a:gd name="connsiteY3" fmla="*/ 1569826 h 1721151"/>
              <a:gd name="connsiteX4" fmla="*/ 971617 w 9288370"/>
              <a:gd name="connsiteY4" fmla="*/ 1522494 h 1721151"/>
              <a:gd name="connsiteX5" fmla="*/ 1186668 w 9288370"/>
              <a:gd name="connsiteY5" fmla="*/ 1521861 h 1721151"/>
              <a:gd name="connsiteX6" fmla="*/ 1339078 w 9288370"/>
              <a:gd name="connsiteY6" fmla="*/ 1494730 h 1721151"/>
              <a:gd name="connsiteX7" fmla="*/ 1492452 w 9288370"/>
              <a:gd name="connsiteY7" fmla="*/ 1519061 h 1721151"/>
              <a:gd name="connsiteX8" fmla="*/ 1604999 w 9288370"/>
              <a:gd name="connsiteY8" fmla="*/ 1513599 h 1721151"/>
              <a:gd name="connsiteX9" fmla="*/ 1717911 w 9288370"/>
              <a:gd name="connsiteY9" fmla="*/ 1497764 h 1721151"/>
              <a:gd name="connsiteX10" fmla="*/ 1794234 w 9288370"/>
              <a:gd name="connsiteY10" fmla="*/ 1464331 h 1721151"/>
              <a:gd name="connsiteX11" fmla="*/ 2101780 w 9288370"/>
              <a:gd name="connsiteY11" fmla="*/ 1409907 h 1721151"/>
              <a:gd name="connsiteX12" fmla="*/ 2244830 w 9288370"/>
              <a:gd name="connsiteY12" fmla="*/ 1388540 h 1721151"/>
              <a:gd name="connsiteX13" fmla="*/ 2428648 w 9288370"/>
              <a:gd name="connsiteY13" fmla="*/ 1372736 h 1721151"/>
              <a:gd name="connsiteX14" fmla="*/ 2645882 w 9288370"/>
              <a:gd name="connsiteY14" fmla="*/ 1341971 h 1721151"/>
              <a:gd name="connsiteX15" fmla="*/ 2707413 w 9288370"/>
              <a:gd name="connsiteY15" fmla="*/ 1347156 h 1721151"/>
              <a:gd name="connsiteX16" fmla="*/ 2843134 w 9288370"/>
              <a:gd name="connsiteY16" fmla="*/ 1323561 h 1721151"/>
              <a:gd name="connsiteX17" fmla="*/ 2923804 w 9288370"/>
              <a:gd name="connsiteY17" fmla="*/ 1314224 h 1721151"/>
              <a:gd name="connsiteX18" fmla="*/ 2953618 w 9288370"/>
              <a:gd name="connsiteY18" fmla="*/ 1318186 h 1721151"/>
              <a:gd name="connsiteX19" fmla="*/ 2995816 w 9288370"/>
              <a:gd name="connsiteY19" fmla="*/ 1318670 h 1721151"/>
              <a:gd name="connsiteX20" fmla="*/ 3352700 w 9288370"/>
              <a:gd name="connsiteY20" fmla="*/ 1264183 h 1721151"/>
              <a:gd name="connsiteX21" fmla="*/ 3444611 w 9288370"/>
              <a:gd name="connsiteY21" fmla="*/ 1236739 h 1721151"/>
              <a:gd name="connsiteX22" fmla="*/ 3650072 w 9288370"/>
              <a:gd name="connsiteY22" fmla="*/ 1217421 h 1721151"/>
              <a:gd name="connsiteX23" fmla="*/ 3707853 w 9288370"/>
              <a:gd name="connsiteY23" fmla="*/ 1241722 h 1721151"/>
              <a:gd name="connsiteX24" fmla="*/ 3925616 w 9288370"/>
              <a:gd name="connsiteY24" fmla="*/ 1253751 h 1721151"/>
              <a:gd name="connsiteX25" fmla="*/ 3954387 w 9288370"/>
              <a:gd name="connsiteY25" fmla="*/ 1263789 h 1721151"/>
              <a:gd name="connsiteX26" fmla="*/ 3995849 w 9288370"/>
              <a:gd name="connsiteY26" fmla="*/ 1272939 h 1721151"/>
              <a:gd name="connsiteX27" fmla="*/ 4067546 w 9288370"/>
              <a:gd name="connsiteY27" fmla="*/ 1294697 h 1721151"/>
              <a:gd name="connsiteX28" fmla="*/ 4190310 w 9288370"/>
              <a:gd name="connsiteY28" fmla="*/ 1307786 h 1721151"/>
              <a:gd name="connsiteX29" fmla="*/ 4230008 w 9288370"/>
              <a:gd name="connsiteY29" fmla="*/ 1303546 h 1721151"/>
              <a:gd name="connsiteX30" fmla="*/ 4575478 w 9288370"/>
              <a:gd name="connsiteY30" fmla="*/ 1261726 h 1721151"/>
              <a:gd name="connsiteX31" fmla="*/ 4650026 w 9288370"/>
              <a:gd name="connsiteY31" fmla="*/ 1265798 h 1721151"/>
              <a:gd name="connsiteX32" fmla="*/ 4792008 w 9288370"/>
              <a:gd name="connsiteY32" fmla="*/ 1243899 h 1721151"/>
              <a:gd name="connsiteX33" fmla="*/ 4954126 w 9288370"/>
              <a:gd name="connsiteY33" fmla="*/ 1204617 h 1721151"/>
              <a:gd name="connsiteX34" fmla="*/ 5309678 w 9288370"/>
              <a:gd name="connsiteY34" fmla="*/ 1128278 h 1721151"/>
              <a:gd name="connsiteX35" fmla="*/ 5474724 w 9288370"/>
              <a:gd name="connsiteY35" fmla="*/ 1091167 h 1721151"/>
              <a:gd name="connsiteX36" fmla="*/ 5612132 w 9288370"/>
              <a:gd name="connsiteY36" fmla="*/ 1051509 h 1721151"/>
              <a:gd name="connsiteX37" fmla="*/ 5776618 w 9288370"/>
              <a:gd name="connsiteY37" fmla="*/ 1053037 h 1721151"/>
              <a:gd name="connsiteX38" fmla="*/ 5785786 w 9288370"/>
              <a:gd name="connsiteY38" fmla="*/ 1051213 h 1721151"/>
              <a:gd name="connsiteX39" fmla="*/ 5829381 w 9288370"/>
              <a:gd name="connsiteY39" fmla="*/ 1046878 h 1721151"/>
              <a:gd name="connsiteX40" fmla="*/ 5943596 w 9288370"/>
              <a:gd name="connsiteY40" fmla="*/ 1043237 h 1721151"/>
              <a:gd name="connsiteX41" fmla="*/ 5985730 w 9288370"/>
              <a:gd name="connsiteY41" fmla="*/ 1035396 h 1721151"/>
              <a:gd name="connsiteX42" fmla="*/ 6103109 w 9288370"/>
              <a:gd name="connsiteY42" fmla="*/ 1019019 h 1721151"/>
              <a:gd name="connsiteX43" fmla="*/ 6222406 w 9288370"/>
              <a:gd name="connsiteY43" fmla="*/ 985341 h 1721151"/>
              <a:gd name="connsiteX44" fmla="*/ 6598672 w 9288370"/>
              <a:gd name="connsiteY44" fmla="*/ 902062 h 1721151"/>
              <a:gd name="connsiteX45" fmla="*/ 6766149 w 9288370"/>
              <a:gd name="connsiteY45" fmla="*/ 846132 h 1721151"/>
              <a:gd name="connsiteX46" fmla="*/ 6886312 w 9288370"/>
              <a:gd name="connsiteY46" fmla="*/ 781877 h 1721151"/>
              <a:gd name="connsiteX47" fmla="*/ 7006457 w 9288370"/>
              <a:gd name="connsiteY47" fmla="*/ 699758 h 1721151"/>
              <a:gd name="connsiteX48" fmla="*/ 7231643 w 9288370"/>
              <a:gd name="connsiteY48" fmla="*/ 640778 h 1721151"/>
              <a:gd name="connsiteX49" fmla="*/ 7363123 w 9288370"/>
              <a:gd name="connsiteY49" fmla="*/ 593682 h 1721151"/>
              <a:gd name="connsiteX50" fmla="*/ 7588368 w 9288370"/>
              <a:gd name="connsiteY50" fmla="*/ 531129 h 1721151"/>
              <a:gd name="connsiteX51" fmla="*/ 7782741 w 9288370"/>
              <a:gd name="connsiteY51" fmla="*/ 455936 h 1721151"/>
              <a:gd name="connsiteX52" fmla="*/ 7952094 w 9288370"/>
              <a:gd name="connsiteY52" fmla="*/ 409302 h 1721151"/>
              <a:gd name="connsiteX53" fmla="*/ 8231938 w 9288370"/>
              <a:gd name="connsiteY53" fmla="*/ 259259 h 1721151"/>
              <a:gd name="connsiteX54" fmla="*/ 8428864 w 9288370"/>
              <a:gd name="connsiteY54" fmla="*/ 208471 h 1721151"/>
              <a:gd name="connsiteX55" fmla="*/ 8616510 w 9288370"/>
              <a:gd name="connsiteY55" fmla="*/ 161973 h 1721151"/>
              <a:gd name="connsiteX56" fmla="*/ 8826766 w 9288370"/>
              <a:gd name="connsiteY56" fmla="*/ 152111 h 1721151"/>
              <a:gd name="connsiteX57" fmla="*/ 8917647 w 9288370"/>
              <a:gd name="connsiteY57" fmla="*/ 112232 h 1721151"/>
              <a:gd name="connsiteX58" fmla="*/ 9182272 w 9288370"/>
              <a:gd name="connsiteY58" fmla="*/ 37171 h 1721151"/>
              <a:gd name="connsiteX59" fmla="*/ 9232990 w 9288370"/>
              <a:gd name="connsiteY59" fmla="*/ 24074 h 1721151"/>
              <a:gd name="connsiteX60" fmla="*/ 9288370 w 9288370"/>
              <a:gd name="connsiteY60" fmla="*/ 0 h 1721151"/>
              <a:gd name="connsiteX61" fmla="*/ 0 w 9288370"/>
              <a:gd name="connsiteY61" fmla="*/ 0 h 1721151"/>
              <a:gd name="connsiteX62" fmla="*/ 8158 w 9288370"/>
              <a:gd name="connsiteY62" fmla="*/ 1671666 h 1721151"/>
              <a:gd name="connsiteX0" fmla="*/ 8158 w 9288370"/>
              <a:gd name="connsiteY0" fmla="*/ 1671666 h 1721151"/>
              <a:gd name="connsiteX1" fmla="*/ 66313 w 9288370"/>
              <a:gd name="connsiteY1" fmla="*/ 1721151 h 1721151"/>
              <a:gd name="connsiteX2" fmla="*/ 313320 w 9288370"/>
              <a:gd name="connsiteY2" fmla="*/ 1690533 h 1721151"/>
              <a:gd name="connsiteX3" fmla="*/ 766051 w 9288370"/>
              <a:gd name="connsiteY3" fmla="*/ 1569826 h 1721151"/>
              <a:gd name="connsiteX4" fmla="*/ 971617 w 9288370"/>
              <a:gd name="connsiteY4" fmla="*/ 1522494 h 1721151"/>
              <a:gd name="connsiteX5" fmla="*/ 1186668 w 9288370"/>
              <a:gd name="connsiteY5" fmla="*/ 1521861 h 1721151"/>
              <a:gd name="connsiteX6" fmla="*/ 1339078 w 9288370"/>
              <a:gd name="connsiteY6" fmla="*/ 1494730 h 1721151"/>
              <a:gd name="connsiteX7" fmla="*/ 1492452 w 9288370"/>
              <a:gd name="connsiteY7" fmla="*/ 1519061 h 1721151"/>
              <a:gd name="connsiteX8" fmla="*/ 1604999 w 9288370"/>
              <a:gd name="connsiteY8" fmla="*/ 1513599 h 1721151"/>
              <a:gd name="connsiteX9" fmla="*/ 1717911 w 9288370"/>
              <a:gd name="connsiteY9" fmla="*/ 1497764 h 1721151"/>
              <a:gd name="connsiteX10" fmla="*/ 1794234 w 9288370"/>
              <a:gd name="connsiteY10" fmla="*/ 1464331 h 1721151"/>
              <a:gd name="connsiteX11" fmla="*/ 2101780 w 9288370"/>
              <a:gd name="connsiteY11" fmla="*/ 1409907 h 1721151"/>
              <a:gd name="connsiteX12" fmla="*/ 2244830 w 9288370"/>
              <a:gd name="connsiteY12" fmla="*/ 1388540 h 1721151"/>
              <a:gd name="connsiteX13" fmla="*/ 2428648 w 9288370"/>
              <a:gd name="connsiteY13" fmla="*/ 1372736 h 1721151"/>
              <a:gd name="connsiteX14" fmla="*/ 2645882 w 9288370"/>
              <a:gd name="connsiteY14" fmla="*/ 1341971 h 1721151"/>
              <a:gd name="connsiteX15" fmla="*/ 2707413 w 9288370"/>
              <a:gd name="connsiteY15" fmla="*/ 1347156 h 1721151"/>
              <a:gd name="connsiteX16" fmla="*/ 2843134 w 9288370"/>
              <a:gd name="connsiteY16" fmla="*/ 1323561 h 1721151"/>
              <a:gd name="connsiteX17" fmla="*/ 2923804 w 9288370"/>
              <a:gd name="connsiteY17" fmla="*/ 1314224 h 1721151"/>
              <a:gd name="connsiteX18" fmla="*/ 2953618 w 9288370"/>
              <a:gd name="connsiteY18" fmla="*/ 1318186 h 1721151"/>
              <a:gd name="connsiteX19" fmla="*/ 2995816 w 9288370"/>
              <a:gd name="connsiteY19" fmla="*/ 1318670 h 1721151"/>
              <a:gd name="connsiteX20" fmla="*/ 3352700 w 9288370"/>
              <a:gd name="connsiteY20" fmla="*/ 1264183 h 1721151"/>
              <a:gd name="connsiteX21" fmla="*/ 3444611 w 9288370"/>
              <a:gd name="connsiteY21" fmla="*/ 1236739 h 1721151"/>
              <a:gd name="connsiteX22" fmla="*/ 3650072 w 9288370"/>
              <a:gd name="connsiteY22" fmla="*/ 1217421 h 1721151"/>
              <a:gd name="connsiteX23" fmla="*/ 3707853 w 9288370"/>
              <a:gd name="connsiteY23" fmla="*/ 1241722 h 1721151"/>
              <a:gd name="connsiteX24" fmla="*/ 3925616 w 9288370"/>
              <a:gd name="connsiteY24" fmla="*/ 1253751 h 1721151"/>
              <a:gd name="connsiteX25" fmla="*/ 3954387 w 9288370"/>
              <a:gd name="connsiteY25" fmla="*/ 1263789 h 1721151"/>
              <a:gd name="connsiteX26" fmla="*/ 3995849 w 9288370"/>
              <a:gd name="connsiteY26" fmla="*/ 1272939 h 1721151"/>
              <a:gd name="connsiteX27" fmla="*/ 4067546 w 9288370"/>
              <a:gd name="connsiteY27" fmla="*/ 1294697 h 1721151"/>
              <a:gd name="connsiteX28" fmla="*/ 4190310 w 9288370"/>
              <a:gd name="connsiteY28" fmla="*/ 1307786 h 1721151"/>
              <a:gd name="connsiteX29" fmla="*/ 4230008 w 9288370"/>
              <a:gd name="connsiteY29" fmla="*/ 1303546 h 1721151"/>
              <a:gd name="connsiteX30" fmla="*/ 4575478 w 9288370"/>
              <a:gd name="connsiteY30" fmla="*/ 1261726 h 1721151"/>
              <a:gd name="connsiteX31" fmla="*/ 4650026 w 9288370"/>
              <a:gd name="connsiteY31" fmla="*/ 1265798 h 1721151"/>
              <a:gd name="connsiteX32" fmla="*/ 4792008 w 9288370"/>
              <a:gd name="connsiteY32" fmla="*/ 1243899 h 1721151"/>
              <a:gd name="connsiteX33" fmla="*/ 4954126 w 9288370"/>
              <a:gd name="connsiteY33" fmla="*/ 1204617 h 1721151"/>
              <a:gd name="connsiteX34" fmla="*/ 5309678 w 9288370"/>
              <a:gd name="connsiteY34" fmla="*/ 1128278 h 1721151"/>
              <a:gd name="connsiteX35" fmla="*/ 5474724 w 9288370"/>
              <a:gd name="connsiteY35" fmla="*/ 1091167 h 1721151"/>
              <a:gd name="connsiteX36" fmla="*/ 5612132 w 9288370"/>
              <a:gd name="connsiteY36" fmla="*/ 1051509 h 1721151"/>
              <a:gd name="connsiteX37" fmla="*/ 5776618 w 9288370"/>
              <a:gd name="connsiteY37" fmla="*/ 1053037 h 1721151"/>
              <a:gd name="connsiteX38" fmla="*/ 5785786 w 9288370"/>
              <a:gd name="connsiteY38" fmla="*/ 1051213 h 1721151"/>
              <a:gd name="connsiteX39" fmla="*/ 5829381 w 9288370"/>
              <a:gd name="connsiteY39" fmla="*/ 1046878 h 1721151"/>
              <a:gd name="connsiteX40" fmla="*/ 5943596 w 9288370"/>
              <a:gd name="connsiteY40" fmla="*/ 1043237 h 1721151"/>
              <a:gd name="connsiteX41" fmla="*/ 5985730 w 9288370"/>
              <a:gd name="connsiteY41" fmla="*/ 1035396 h 1721151"/>
              <a:gd name="connsiteX42" fmla="*/ 6103109 w 9288370"/>
              <a:gd name="connsiteY42" fmla="*/ 1019019 h 1721151"/>
              <a:gd name="connsiteX43" fmla="*/ 6222406 w 9288370"/>
              <a:gd name="connsiteY43" fmla="*/ 985341 h 1721151"/>
              <a:gd name="connsiteX44" fmla="*/ 6598672 w 9288370"/>
              <a:gd name="connsiteY44" fmla="*/ 902062 h 1721151"/>
              <a:gd name="connsiteX45" fmla="*/ 6766149 w 9288370"/>
              <a:gd name="connsiteY45" fmla="*/ 846132 h 1721151"/>
              <a:gd name="connsiteX46" fmla="*/ 6886312 w 9288370"/>
              <a:gd name="connsiteY46" fmla="*/ 781877 h 1721151"/>
              <a:gd name="connsiteX47" fmla="*/ 7006457 w 9288370"/>
              <a:gd name="connsiteY47" fmla="*/ 699758 h 1721151"/>
              <a:gd name="connsiteX48" fmla="*/ 7231643 w 9288370"/>
              <a:gd name="connsiteY48" fmla="*/ 640778 h 1721151"/>
              <a:gd name="connsiteX49" fmla="*/ 7363123 w 9288370"/>
              <a:gd name="connsiteY49" fmla="*/ 593682 h 1721151"/>
              <a:gd name="connsiteX50" fmla="*/ 7588368 w 9288370"/>
              <a:gd name="connsiteY50" fmla="*/ 531129 h 1721151"/>
              <a:gd name="connsiteX51" fmla="*/ 7782741 w 9288370"/>
              <a:gd name="connsiteY51" fmla="*/ 455936 h 1721151"/>
              <a:gd name="connsiteX52" fmla="*/ 7952094 w 9288370"/>
              <a:gd name="connsiteY52" fmla="*/ 409302 h 1721151"/>
              <a:gd name="connsiteX53" fmla="*/ 8231938 w 9288370"/>
              <a:gd name="connsiteY53" fmla="*/ 259259 h 1721151"/>
              <a:gd name="connsiteX54" fmla="*/ 8428864 w 9288370"/>
              <a:gd name="connsiteY54" fmla="*/ 208471 h 1721151"/>
              <a:gd name="connsiteX55" fmla="*/ 8616510 w 9288370"/>
              <a:gd name="connsiteY55" fmla="*/ 161973 h 1721151"/>
              <a:gd name="connsiteX56" fmla="*/ 8826766 w 9288370"/>
              <a:gd name="connsiteY56" fmla="*/ 152111 h 1721151"/>
              <a:gd name="connsiteX57" fmla="*/ 8917647 w 9288370"/>
              <a:gd name="connsiteY57" fmla="*/ 112232 h 1721151"/>
              <a:gd name="connsiteX58" fmla="*/ 9182272 w 9288370"/>
              <a:gd name="connsiteY58" fmla="*/ 37171 h 1721151"/>
              <a:gd name="connsiteX59" fmla="*/ 9232990 w 9288370"/>
              <a:gd name="connsiteY59" fmla="*/ 24074 h 1721151"/>
              <a:gd name="connsiteX60" fmla="*/ 9288370 w 9288370"/>
              <a:gd name="connsiteY60" fmla="*/ 0 h 1721151"/>
              <a:gd name="connsiteX61" fmla="*/ 0 w 9288370"/>
              <a:gd name="connsiteY61" fmla="*/ 0 h 1721151"/>
              <a:gd name="connsiteX62" fmla="*/ 8158 w 9288370"/>
              <a:gd name="connsiteY62" fmla="*/ 1671666 h 1721151"/>
              <a:gd name="connsiteX0" fmla="*/ 8158 w 9288370"/>
              <a:gd name="connsiteY0" fmla="*/ 1671666 h 1721151"/>
              <a:gd name="connsiteX1" fmla="*/ 66313 w 9288370"/>
              <a:gd name="connsiteY1" fmla="*/ 1721151 h 1721151"/>
              <a:gd name="connsiteX2" fmla="*/ 313320 w 9288370"/>
              <a:gd name="connsiteY2" fmla="*/ 1690533 h 1721151"/>
              <a:gd name="connsiteX3" fmla="*/ 766051 w 9288370"/>
              <a:gd name="connsiteY3" fmla="*/ 1569826 h 1721151"/>
              <a:gd name="connsiteX4" fmla="*/ 971617 w 9288370"/>
              <a:gd name="connsiteY4" fmla="*/ 1522494 h 1721151"/>
              <a:gd name="connsiteX5" fmla="*/ 1186668 w 9288370"/>
              <a:gd name="connsiteY5" fmla="*/ 1521861 h 1721151"/>
              <a:gd name="connsiteX6" fmla="*/ 1339078 w 9288370"/>
              <a:gd name="connsiteY6" fmla="*/ 1494730 h 1721151"/>
              <a:gd name="connsiteX7" fmla="*/ 1492452 w 9288370"/>
              <a:gd name="connsiteY7" fmla="*/ 1519061 h 1721151"/>
              <a:gd name="connsiteX8" fmla="*/ 1604999 w 9288370"/>
              <a:gd name="connsiteY8" fmla="*/ 1513599 h 1721151"/>
              <a:gd name="connsiteX9" fmla="*/ 1717911 w 9288370"/>
              <a:gd name="connsiteY9" fmla="*/ 1497764 h 1721151"/>
              <a:gd name="connsiteX10" fmla="*/ 1794234 w 9288370"/>
              <a:gd name="connsiteY10" fmla="*/ 1464331 h 1721151"/>
              <a:gd name="connsiteX11" fmla="*/ 2101780 w 9288370"/>
              <a:gd name="connsiteY11" fmla="*/ 1409907 h 1721151"/>
              <a:gd name="connsiteX12" fmla="*/ 2244830 w 9288370"/>
              <a:gd name="connsiteY12" fmla="*/ 1388540 h 1721151"/>
              <a:gd name="connsiteX13" fmla="*/ 2428648 w 9288370"/>
              <a:gd name="connsiteY13" fmla="*/ 1372736 h 1721151"/>
              <a:gd name="connsiteX14" fmla="*/ 2645882 w 9288370"/>
              <a:gd name="connsiteY14" fmla="*/ 1341971 h 1721151"/>
              <a:gd name="connsiteX15" fmla="*/ 2707413 w 9288370"/>
              <a:gd name="connsiteY15" fmla="*/ 1347156 h 1721151"/>
              <a:gd name="connsiteX16" fmla="*/ 2843134 w 9288370"/>
              <a:gd name="connsiteY16" fmla="*/ 1323561 h 1721151"/>
              <a:gd name="connsiteX17" fmla="*/ 2923804 w 9288370"/>
              <a:gd name="connsiteY17" fmla="*/ 1314224 h 1721151"/>
              <a:gd name="connsiteX18" fmla="*/ 2953618 w 9288370"/>
              <a:gd name="connsiteY18" fmla="*/ 1318186 h 1721151"/>
              <a:gd name="connsiteX19" fmla="*/ 2995816 w 9288370"/>
              <a:gd name="connsiteY19" fmla="*/ 1318670 h 1721151"/>
              <a:gd name="connsiteX20" fmla="*/ 3352700 w 9288370"/>
              <a:gd name="connsiteY20" fmla="*/ 1264183 h 1721151"/>
              <a:gd name="connsiteX21" fmla="*/ 3444611 w 9288370"/>
              <a:gd name="connsiteY21" fmla="*/ 1236739 h 1721151"/>
              <a:gd name="connsiteX22" fmla="*/ 3650072 w 9288370"/>
              <a:gd name="connsiteY22" fmla="*/ 1217421 h 1721151"/>
              <a:gd name="connsiteX23" fmla="*/ 3707853 w 9288370"/>
              <a:gd name="connsiteY23" fmla="*/ 1241722 h 1721151"/>
              <a:gd name="connsiteX24" fmla="*/ 3925616 w 9288370"/>
              <a:gd name="connsiteY24" fmla="*/ 1253751 h 1721151"/>
              <a:gd name="connsiteX25" fmla="*/ 3954387 w 9288370"/>
              <a:gd name="connsiteY25" fmla="*/ 1263789 h 1721151"/>
              <a:gd name="connsiteX26" fmla="*/ 3995849 w 9288370"/>
              <a:gd name="connsiteY26" fmla="*/ 1272939 h 1721151"/>
              <a:gd name="connsiteX27" fmla="*/ 4067546 w 9288370"/>
              <a:gd name="connsiteY27" fmla="*/ 1294697 h 1721151"/>
              <a:gd name="connsiteX28" fmla="*/ 4190310 w 9288370"/>
              <a:gd name="connsiteY28" fmla="*/ 1307786 h 1721151"/>
              <a:gd name="connsiteX29" fmla="*/ 4230008 w 9288370"/>
              <a:gd name="connsiteY29" fmla="*/ 1303546 h 1721151"/>
              <a:gd name="connsiteX30" fmla="*/ 4575478 w 9288370"/>
              <a:gd name="connsiteY30" fmla="*/ 1261726 h 1721151"/>
              <a:gd name="connsiteX31" fmla="*/ 4650026 w 9288370"/>
              <a:gd name="connsiteY31" fmla="*/ 1265798 h 1721151"/>
              <a:gd name="connsiteX32" fmla="*/ 4792008 w 9288370"/>
              <a:gd name="connsiteY32" fmla="*/ 1243899 h 1721151"/>
              <a:gd name="connsiteX33" fmla="*/ 4954126 w 9288370"/>
              <a:gd name="connsiteY33" fmla="*/ 1204617 h 1721151"/>
              <a:gd name="connsiteX34" fmla="*/ 5309678 w 9288370"/>
              <a:gd name="connsiteY34" fmla="*/ 1128278 h 1721151"/>
              <a:gd name="connsiteX35" fmla="*/ 5474724 w 9288370"/>
              <a:gd name="connsiteY35" fmla="*/ 1091167 h 1721151"/>
              <a:gd name="connsiteX36" fmla="*/ 5612132 w 9288370"/>
              <a:gd name="connsiteY36" fmla="*/ 1051509 h 1721151"/>
              <a:gd name="connsiteX37" fmla="*/ 5776618 w 9288370"/>
              <a:gd name="connsiteY37" fmla="*/ 1053037 h 1721151"/>
              <a:gd name="connsiteX38" fmla="*/ 5785786 w 9288370"/>
              <a:gd name="connsiteY38" fmla="*/ 1051213 h 1721151"/>
              <a:gd name="connsiteX39" fmla="*/ 5829381 w 9288370"/>
              <a:gd name="connsiteY39" fmla="*/ 1046878 h 1721151"/>
              <a:gd name="connsiteX40" fmla="*/ 5943596 w 9288370"/>
              <a:gd name="connsiteY40" fmla="*/ 1043237 h 1721151"/>
              <a:gd name="connsiteX41" fmla="*/ 5985730 w 9288370"/>
              <a:gd name="connsiteY41" fmla="*/ 1035396 h 1721151"/>
              <a:gd name="connsiteX42" fmla="*/ 6103109 w 9288370"/>
              <a:gd name="connsiteY42" fmla="*/ 1019019 h 1721151"/>
              <a:gd name="connsiteX43" fmla="*/ 6222406 w 9288370"/>
              <a:gd name="connsiteY43" fmla="*/ 985341 h 1721151"/>
              <a:gd name="connsiteX44" fmla="*/ 6598672 w 9288370"/>
              <a:gd name="connsiteY44" fmla="*/ 902062 h 1721151"/>
              <a:gd name="connsiteX45" fmla="*/ 6766149 w 9288370"/>
              <a:gd name="connsiteY45" fmla="*/ 846132 h 1721151"/>
              <a:gd name="connsiteX46" fmla="*/ 6886312 w 9288370"/>
              <a:gd name="connsiteY46" fmla="*/ 781877 h 1721151"/>
              <a:gd name="connsiteX47" fmla="*/ 7006457 w 9288370"/>
              <a:gd name="connsiteY47" fmla="*/ 699758 h 1721151"/>
              <a:gd name="connsiteX48" fmla="*/ 7231643 w 9288370"/>
              <a:gd name="connsiteY48" fmla="*/ 640778 h 1721151"/>
              <a:gd name="connsiteX49" fmla="*/ 7363123 w 9288370"/>
              <a:gd name="connsiteY49" fmla="*/ 593682 h 1721151"/>
              <a:gd name="connsiteX50" fmla="*/ 7588368 w 9288370"/>
              <a:gd name="connsiteY50" fmla="*/ 531129 h 1721151"/>
              <a:gd name="connsiteX51" fmla="*/ 7782741 w 9288370"/>
              <a:gd name="connsiteY51" fmla="*/ 455936 h 1721151"/>
              <a:gd name="connsiteX52" fmla="*/ 7952094 w 9288370"/>
              <a:gd name="connsiteY52" fmla="*/ 409302 h 1721151"/>
              <a:gd name="connsiteX53" fmla="*/ 8231938 w 9288370"/>
              <a:gd name="connsiteY53" fmla="*/ 259259 h 1721151"/>
              <a:gd name="connsiteX54" fmla="*/ 8428864 w 9288370"/>
              <a:gd name="connsiteY54" fmla="*/ 208471 h 1721151"/>
              <a:gd name="connsiteX55" fmla="*/ 8616510 w 9288370"/>
              <a:gd name="connsiteY55" fmla="*/ 161973 h 1721151"/>
              <a:gd name="connsiteX56" fmla="*/ 8826766 w 9288370"/>
              <a:gd name="connsiteY56" fmla="*/ 152111 h 1721151"/>
              <a:gd name="connsiteX57" fmla="*/ 8917647 w 9288370"/>
              <a:gd name="connsiteY57" fmla="*/ 112232 h 1721151"/>
              <a:gd name="connsiteX58" fmla="*/ 9182272 w 9288370"/>
              <a:gd name="connsiteY58" fmla="*/ 37171 h 1721151"/>
              <a:gd name="connsiteX59" fmla="*/ 9232990 w 9288370"/>
              <a:gd name="connsiteY59" fmla="*/ 24074 h 1721151"/>
              <a:gd name="connsiteX60" fmla="*/ 9288370 w 9288370"/>
              <a:gd name="connsiteY60" fmla="*/ 0 h 1721151"/>
              <a:gd name="connsiteX61" fmla="*/ 0 w 9288370"/>
              <a:gd name="connsiteY61" fmla="*/ 0 h 1721151"/>
              <a:gd name="connsiteX62" fmla="*/ 8158 w 9288370"/>
              <a:gd name="connsiteY62" fmla="*/ 1671666 h 1721151"/>
              <a:gd name="connsiteX0" fmla="*/ 8158 w 9288370"/>
              <a:gd name="connsiteY0" fmla="*/ 1671666 h 1721151"/>
              <a:gd name="connsiteX1" fmla="*/ 66313 w 9288370"/>
              <a:gd name="connsiteY1" fmla="*/ 1721151 h 1721151"/>
              <a:gd name="connsiteX2" fmla="*/ 411216 w 9288370"/>
              <a:gd name="connsiteY2" fmla="*/ 1628370 h 1721151"/>
              <a:gd name="connsiteX3" fmla="*/ 766051 w 9288370"/>
              <a:gd name="connsiteY3" fmla="*/ 1569826 h 1721151"/>
              <a:gd name="connsiteX4" fmla="*/ 971617 w 9288370"/>
              <a:gd name="connsiteY4" fmla="*/ 1522494 h 1721151"/>
              <a:gd name="connsiteX5" fmla="*/ 1186668 w 9288370"/>
              <a:gd name="connsiteY5" fmla="*/ 1521861 h 1721151"/>
              <a:gd name="connsiteX6" fmla="*/ 1339078 w 9288370"/>
              <a:gd name="connsiteY6" fmla="*/ 1494730 h 1721151"/>
              <a:gd name="connsiteX7" fmla="*/ 1492452 w 9288370"/>
              <a:gd name="connsiteY7" fmla="*/ 1519061 h 1721151"/>
              <a:gd name="connsiteX8" fmla="*/ 1604999 w 9288370"/>
              <a:gd name="connsiteY8" fmla="*/ 1513599 h 1721151"/>
              <a:gd name="connsiteX9" fmla="*/ 1717911 w 9288370"/>
              <a:gd name="connsiteY9" fmla="*/ 1497764 h 1721151"/>
              <a:gd name="connsiteX10" fmla="*/ 1794234 w 9288370"/>
              <a:gd name="connsiteY10" fmla="*/ 1464331 h 1721151"/>
              <a:gd name="connsiteX11" fmla="*/ 2101780 w 9288370"/>
              <a:gd name="connsiteY11" fmla="*/ 1409907 h 1721151"/>
              <a:gd name="connsiteX12" fmla="*/ 2244830 w 9288370"/>
              <a:gd name="connsiteY12" fmla="*/ 1388540 h 1721151"/>
              <a:gd name="connsiteX13" fmla="*/ 2428648 w 9288370"/>
              <a:gd name="connsiteY13" fmla="*/ 1372736 h 1721151"/>
              <a:gd name="connsiteX14" fmla="*/ 2645882 w 9288370"/>
              <a:gd name="connsiteY14" fmla="*/ 1341971 h 1721151"/>
              <a:gd name="connsiteX15" fmla="*/ 2707413 w 9288370"/>
              <a:gd name="connsiteY15" fmla="*/ 1347156 h 1721151"/>
              <a:gd name="connsiteX16" fmla="*/ 2843134 w 9288370"/>
              <a:gd name="connsiteY16" fmla="*/ 1323561 h 1721151"/>
              <a:gd name="connsiteX17" fmla="*/ 2923804 w 9288370"/>
              <a:gd name="connsiteY17" fmla="*/ 1314224 h 1721151"/>
              <a:gd name="connsiteX18" fmla="*/ 2953618 w 9288370"/>
              <a:gd name="connsiteY18" fmla="*/ 1318186 h 1721151"/>
              <a:gd name="connsiteX19" fmla="*/ 2995816 w 9288370"/>
              <a:gd name="connsiteY19" fmla="*/ 1318670 h 1721151"/>
              <a:gd name="connsiteX20" fmla="*/ 3352700 w 9288370"/>
              <a:gd name="connsiteY20" fmla="*/ 1264183 h 1721151"/>
              <a:gd name="connsiteX21" fmla="*/ 3444611 w 9288370"/>
              <a:gd name="connsiteY21" fmla="*/ 1236739 h 1721151"/>
              <a:gd name="connsiteX22" fmla="*/ 3650072 w 9288370"/>
              <a:gd name="connsiteY22" fmla="*/ 1217421 h 1721151"/>
              <a:gd name="connsiteX23" fmla="*/ 3707853 w 9288370"/>
              <a:gd name="connsiteY23" fmla="*/ 1241722 h 1721151"/>
              <a:gd name="connsiteX24" fmla="*/ 3925616 w 9288370"/>
              <a:gd name="connsiteY24" fmla="*/ 1253751 h 1721151"/>
              <a:gd name="connsiteX25" fmla="*/ 3954387 w 9288370"/>
              <a:gd name="connsiteY25" fmla="*/ 1263789 h 1721151"/>
              <a:gd name="connsiteX26" fmla="*/ 3995849 w 9288370"/>
              <a:gd name="connsiteY26" fmla="*/ 1272939 h 1721151"/>
              <a:gd name="connsiteX27" fmla="*/ 4067546 w 9288370"/>
              <a:gd name="connsiteY27" fmla="*/ 1294697 h 1721151"/>
              <a:gd name="connsiteX28" fmla="*/ 4190310 w 9288370"/>
              <a:gd name="connsiteY28" fmla="*/ 1307786 h 1721151"/>
              <a:gd name="connsiteX29" fmla="*/ 4230008 w 9288370"/>
              <a:gd name="connsiteY29" fmla="*/ 1303546 h 1721151"/>
              <a:gd name="connsiteX30" fmla="*/ 4575478 w 9288370"/>
              <a:gd name="connsiteY30" fmla="*/ 1261726 h 1721151"/>
              <a:gd name="connsiteX31" fmla="*/ 4650026 w 9288370"/>
              <a:gd name="connsiteY31" fmla="*/ 1265798 h 1721151"/>
              <a:gd name="connsiteX32" fmla="*/ 4792008 w 9288370"/>
              <a:gd name="connsiteY32" fmla="*/ 1243899 h 1721151"/>
              <a:gd name="connsiteX33" fmla="*/ 4954126 w 9288370"/>
              <a:gd name="connsiteY33" fmla="*/ 1204617 h 1721151"/>
              <a:gd name="connsiteX34" fmla="*/ 5309678 w 9288370"/>
              <a:gd name="connsiteY34" fmla="*/ 1128278 h 1721151"/>
              <a:gd name="connsiteX35" fmla="*/ 5474724 w 9288370"/>
              <a:gd name="connsiteY35" fmla="*/ 1091167 h 1721151"/>
              <a:gd name="connsiteX36" fmla="*/ 5612132 w 9288370"/>
              <a:gd name="connsiteY36" fmla="*/ 1051509 h 1721151"/>
              <a:gd name="connsiteX37" fmla="*/ 5776618 w 9288370"/>
              <a:gd name="connsiteY37" fmla="*/ 1053037 h 1721151"/>
              <a:gd name="connsiteX38" fmla="*/ 5785786 w 9288370"/>
              <a:gd name="connsiteY38" fmla="*/ 1051213 h 1721151"/>
              <a:gd name="connsiteX39" fmla="*/ 5829381 w 9288370"/>
              <a:gd name="connsiteY39" fmla="*/ 1046878 h 1721151"/>
              <a:gd name="connsiteX40" fmla="*/ 5943596 w 9288370"/>
              <a:gd name="connsiteY40" fmla="*/ 1043237 h 1721151"/>
              <a:gd name="connsiteX41" fmla="*/ 5985730 w 9288370"/>
              <a:gd name="connsiteY41" fmla="*/ 1035396 h 1721151"/>
              <a:gd name="connsiteX42" fmla="*/ 6103109 w 9288370"/>
              <a:gd name="connsiteY42" fmla="*/ 1019019 h 1721151"/>
              <a:gd name="connsiteX43" fmla="*/ 6222406 w 9288370"/>
              <a:gd name="connsiteY43" fmla="*/ 985341 h 1721151"/>
              <a:gd name="connsiteX44" fmla="*/ 6598672 w 9288370"/>
              <a:gd name="connsiteY44" fmla="*/ 902062 h 1721151"/>
              <a:gd name="connsiteX45" fmla="*/ 6766149 w 9288370"/>
              <a:gd name="connsiteY45" fmla="*/ 846132 h 1721151"/>
              <a:gd name="connsiteX46" fmla="*/ 6886312 w 9288370"/>
              <a:gd name="connsiteY46" fmla="*/ 781877 h 1721151"/>
              <a:gd name="connsiteX47" fmla="*/ 7006457 w 9288370"/>
              <a:gd name="connsiteY47" fmla="*/ 699758 h 1721151"/>
              <a:gd name="connsiteX48" fmla="*/ 7231643 w 9288370"/>
              <a:gd name="connsiteY48" fmla="*/ 640778 h 1721151"/>
              <a:gd name="connsiteX49" fmla="*/ 7363123 w 9288370"/>
              <a:gd name="connsiteY49" fmla="*/ 593682 h 1721151"/>
              <a:gd name="connsiteX50" fmla="*/ 7588368 w 9288370"/>
              <a:gd name="connsiteY50" fmla="*/ 531129 h 1721151"/>
              <a:gd name="connsiteX51" fmla="*/ 7782741 w 9288370"/>
              <a:gd name="connsiteY51" fmla="*/ 455936 h 1721151"/>
              <a:gd name="connsiteX52" fmla="*/ 7952094 w 9288370"/>
              <a:gd name="connsiteY52" fmla="*/ 409302 h 1721151"/>
              <a:gd name="connsiteX53" fmla="*/ 8231938 w 9288370"/>
              <a:gd name="connsiteY53" fmla="*/ 259259 h 1721151"/>
              <a:gd name="connsiteX54" fmla="*/ 8428864 w 9288370"/>
              <a:gd name="connsiteY54" fmla="*/ 208471 h 1721151"/>
              <a:gd name="connsiteX55" fmla="*/ 8616510 w 9288370"/>
              <a:gd name="connsiteY55" fmla="*/ 161973 h 1721151"/>
              <a:gd name="connsiteX56" fmla="*/ 8826766 w 9288370"/>
              <a:gd name="connsiteY56" fmla="*/ 152111 h 1721151"/>
              <a:gd name="connsiteX57" fmla="*/ 8917647 w 9288370"/>
              <a:gd name="connsiteY57" fmla="*/ 112232 h 1721151"/>
              <a:gd name="connsiteX58" fmla="*/ 9182272 w 9288370"/>
              <a:gd name="connsiteY58" fmla="*/ 37171 h 1721151"/>
              <a:gd name="connsiteX59" fmla="*/ 9232990 w 9288370"/>
              <a:gd name="connsiteY59" fmla="*/ 24074 h 1721151"/>
              <a:gd name="connsiteX60" fmla="*/ 9288370 w 9288370"/>
              <a:gd name="connsiteY60" fmla="*/ 0 h 1721151"/>
              <a:gd name="connsiteX61" fmla="*/ 0 w 9288370"/>
              <a:gd name="connsiteY61" fmla="*/ 0 h 1721151"/>
              <a:gd name="connsiteX62" fmla="*/ 8158 w 9288370"/>
              <a:gd name="connsiteY62" fmla="*/ 1671666 h 1721151"/>
              <a:gd name="connsiteX0" fmla="*/ 8158 w 9288370"/>
              <a:gd name="connsiteY0" fmla="*/ 1671666 h 1704575"/>
              <a:gd name="connsiteX1" fmla="*/ 66313 w 9288370"/>
              <a:gd name="connsiteY1" fmla="*/ 1704575 h 1704575"/>
              <a:gd name="connsiteX2" fmla="*/ 411216 w 9288370"/>
              <a:gd name="connsiteY2" fmla="*/ 1628370 h 1704575"/>
              <a:gd name="connsiteX3" fmla="*/ 766051 w 9288370"/>
              <a:gd name="connsiteY3" fmla="*/ 1569826 h 1704575"/>
              <a:gd name="connsiteX4" fmla="*/ 971617 w 9288370"/>
              <a:gd name="connsiteY4" fmla="*/ 1522494 h 1704575"/>
              <a:gd name="connsiteX5" fmla="*/ 1186668 w 9288370"/>
              <a:gd name="connsiteY5" fmla="*/ 1521861 h 1704575"/>
              <a:gd name="connsiteX6" fmla="*/ 1339078 w 9288370"/>
              <a:gd name="connsiteY6" fmla="*/ 1494730 h 1704575"/>
              <a:gd name="connsiteX7" fmla="*/ 1492452 w 9288370"/>
              <a:gd name="connsiteY7" fmla="*/ 1519061 h 1704575"/>
              <a:gd name="connsiteX8" fmla="*/ 1604999 w 9288370"/>
              <a:gd name="connsiteY8" fmla="*/ 1513599 h 1704575"/>
              <a:gd name="connsiteX9" fmla="*/ 1717911 w 9288370"/>
              <a:gd name="connsiteY9" fmla="*/ 1497764 h 1704575"/>
              <a:gd name="connsiteX10" fmla="*/ 1794234 w 9288370"/>
              <a:gd name="connsiteY10" fmla="*/ 1464331 h 1704575"/>
              <a:gd name="connsiteX11" fmla="*/ 2101780 w 9288370"/>
              <a:gd name="connsiteY11" fmla="*/ 1409907 h 1704575"/>
              <a:gd name="connsiteX12" fmla="*/ 2244830 w 9288370"/>
              <a:gd name="connsiteY12" fmla="*/ 1388540 h 1704575"/>
              <a:gd name="connsiteX13" fmla="*/ 2428648 w 9288370"/>
              <a:gd name="connsiteY13" fmla="*/ 1372736 h 1704575"/>
              <a:gd name="connsiteX14" fmla="*/ 2645882 w 9288370"/>
              <a:gd name="connsiteY14" fmla="*/ 1341971 h 1704575"/>
              <a:gd name="connsiteX15" fmla="*/ 2707413 w 9288370"/>
              <a:gd name="connsiteY15" fmla="*/ 1347156 h 1704575"/>
              <a:gd name="connsiteX16" fmla="*/ 2843134 w 9288370"/>
              <a:gd name="connsiteY16" fmla="*/ 1323561 h 1704575"/>
              <a:gd name="connsiteX17" fmla="*/ 2923804 w 9288370"/>
              <a:gd name="connsiteY17" fmla="*/ 1314224 h 1704575"/>
              <a:gd name="connsiteX18" fmla="*/ 2953618 w 9288370"/>
              <a:gd name="connsiteY18" fmla="*/ 1318186 h 1704575"/>
              <a:gd name="connsiteX19" fmla="*/ 2995816 w 9288370"/>
              <a:gd name="connsiteY19" fmla="*/ 1318670 h 1704575"/>
              <a:gd name="connsiteX20" fmla="*/ 3352700 w 9288370"/>
              <a:gd name="connsiteY20" fmla="*/ 1264183 h 1704575"/>
              <a:gd name="connsiteX21" fmla="*/ 3444611 w 9288370"/>
              <a:gd name="connsiteY21" fmla="*/ 1236739 h 1704575"/>
              <a:gd name="connsiteX22" fmla="*/ 3650072 w 9288370"/>
              <a:gd name="connsiteY22" fmla="*/ 1217421 h 1704575"/>
              <a:gd name="connsiteX23" fmla="*/ 3707853 w 9288370"/>
              <a:gd name="connsiteY23" fmla="*/ 1241722 h 1704575"/>
              <a:gd name="connsiteX24" fmla="*/ 3925616 w 9288370"/>
              <a:gd name="connsiteY24" fmla="*/ 1253751 h 1704575"/>
              <a:gd name="connsiteX25" fmla="*/ 3954387 w 9288370"/>
              <a:gd name="connsiteY25" fmla="*/ 1263789 h 1704575"/>
              <a:gd name="connsiteX26" fmla="*/ 3995849 w 9288370"/>
              <a:gd name="connsiteY26" fmla="*/ 1272939 h 1704575"/>
              <a:gd name="connsiteX27" fmla="*/ 4067546 w 9288370"/>
              <a:gd name="connsiteY27" fmla="*/ 1294697 h 1704575"/>
              <a:gd name="connsiteX28" fmla="*/ 4190310 w 9288370"/>
              <a:gd name="connsiteY28" fmla="*/ 1307786 h 1704575"/>
              <a:gd name="connsiteX29" fmla="*/ 4230008 w 9288370"/>
              <a:gd name="connsiteY29" fmla="*/ 1303546 h 1704575"/>
              <a:gd name="connsiteX30" fmla="*/ 4575478 w 9288370"/>
              <a:gd name="connsiteY30" fmla="*/ 1261726 h 1704575"/>
              <a:gd name="connsiteX31" fmla="*/ 4650026 w 9288370"/>
              <a:gd name="connsiteY31" fmla="*/ 1265798 h 1704575"/>
              <a:gd name="connsiteX32" fmla="*/ 4792008 w 9288370"/>
              <a:gd name="connsiteY32" fmla="*/ 1243899 h 1704575"/>
              <a:gd name="connsiteX33" fmla="*/ 4954126 w 9288370"/>
              <a:gd name="connsiteY33" fmla="*/ 1204617 h 1704575"/>
              <a:gd name="connsiteX34" fmla="*/ 5309678 w 9288370"/>
              <a:gd name="connsiteY34" fmla="*/ 1128278 h 1704575"/>
              <a:gd name="connsiteX35" fmla="*/ 5474724 w 9288370"/>
              <a:gd name="connsiteY35" fmla="*/ 1091167 h 1704575"/>
              <a:gd name="connsiteX36" fmla="*/ 5612132 w 9288370"/>
              <a:gd name="connsiteY36" fmla="*/ 1051509 h 1704575"/>
              <a:gd name="connsiteX37" fmla="*/ 5776618 w 9288370"/>
              <a:gd name="connsiteY37" fmla="*/ 1053037 h 1704575"/>
              <a:gd name="connsiteX38" fmla="*/ 5785786 w 9288370"/>
              <a:gd name="connsiteY38" fmla="*/ 1051213 h 1704575"/>
              <a:gd name="connsiteX39" fmla="*/ 5829381 w 9288370"/>
              <a:gd name="connsiteY39" fmla="*/ 1046878 h 1704575"/>
              <a:gd name="connsiteX40" fmla="*/ 5943596 w 9288370"/>
              <a:gd name="connsiteY40" fmla="*/ 1043237 h 1704575"/>
              <a:gd name="connsiteX41" fmla="*/ 5985730 w 9288370"/>
              <a:gd name="connsiteY41" fmla="*/ 1035396 h 1704575"/>
              <a:gd name="connsiteX42" fmla="*/ 6103109 w 9288370"/>
              <a:gd name="connsiteY42" fmla="*/ 1019019 h 1704575"/>
              <a:gd name="connsiteX43" fmla="*/ 6222406 w 9288370"/>
              <a:gd name="connsiteY43" fmla="*/ 985341 h 1704575"/>
              <a:gd name="connsiteX44" fmla="*/ 6598672 w 9288370"/>
              <a:gd name="connsiteY44" fmla="*/ 902062 h 1704575"/>
              <a:gd name="connsiteX45" fmla="*/ 6766149 w 9288370"/>
              <a:gd name="connsiteY45" fmla="*/ 846132 h 1704575"/>
              <a:gd name="connsiteX46" fmla="*/ 6886312 w 9288370"/>
              <a:gd name="connsiteY46" fmla="*/ 781877 h 1704575"/>
              <a:gd name="connsiteX47" fmla="*/ 7006457 w 9288370"/>
              <a:gd name="connsiteY47" fmla="*/ 699758 h 1704575"/>
              <a:gd name="connsiteX48" fmla="*/ 7231643 w 9288370"/>
              <a:gd name="connsiteY48" fmla="*/ 640778 h 1704575"/>
              <a:gd name="connsiteX49" fmla="*/ 7363123 w 9288370"/>
              <a:gd name="connsiteY49" fmla="*/ 593682 h 1704575"/>
              <a:gd name="connsiteX50" fmla="*/ 7588368 w 9288370"/>
              <a:gd name="connsiteY50" fmla="*/ 531129 h 1704575"/>
              <a:gd name="connsiteX51" fmla="*/ 7782741 w 9288370"/>
              <a:gd name="connsiteY51" fmla="*/ 455936 h 1704575"/>
              <a:gd name="connsiteX52" fmla="*/ 7952094 w 9288370"/>
              <a:gd name="connsiteY52" fmla="*/ 409302 h 1704575"/>
              <a:gd name="connsiteX53" fmla="*/ 8231938 w 9288370"/>
              <a:gd name="connsiteY53" fmla="*/ 259259 h 1704575"/>
              <a:gd name="connsiteX54" fmla="*/ 8428864 w 9288370"/>
              <a:gd name="connsiteY54" fmla="*/ 208471 h 1704575"/>
              <a:gd name="connsiteX55" fmla="*/ 8616510 w 9288370"/>
              <a:gd name="connsiteY55" fmla="*/ 161973 h 1704575"/>
              <a:gd name="connsiteX56" fmla="*/ 8826766 w 9288370"/>
              <a:gd name="connsiteY56" fmla="*/ 152111 h 1704575"/>
              <a:gd name="connsiteX57" fmla="*/ 8917647 w 9288370"/>
              <a:gd name="connsiteY57" fmla="*/ 112232 h 1704575"/>
              <a:gd name="connsiteX58" fmla="*/ 9182272 w 9288370"/>
              <a:gd name="connsiteY58" fmla="*/ 37171 h 1704575"/>
              <a:gd name="connsiteX59" fmla="*/ 9232990 w 9288370"/>
              <a:gd name="connsiteY59" fmla="*/ 24074 h 1704575"/>
              <a:gd name="connsiteX60" fmla="*/ 9288370 w 9288370"/>
              <a:gd name="connsiteY60" fmla="*/ 0 h 1704575"/>
              <a:gd name="connsiteX61" fmla="*/ 0 w 9288370"/>
              <a:gd name="connsiteY61" fmla="*/ 0 h 1704575"/>
              <a:gd name="connsiteX62" fmla="*/ 8158 w 9288370"/>
              <a:gd name="connsiteY62" fmla="*/ 1671666 h 1704575"/>
              <a:gd name="connsiteX0" fmla="*/ 8158 w 9288370"/>
              <a:gd name="connsiteY0" fmla="*/ 1671666 h 1785306"/>
              <a:gd name="connsiteX1" fmla="*/ 411216 w 9288370"/>
              <a:gd name="connsiteY1" fmla="*/ 1628370 h 1785306"/>
              <a:gd name="connsiteX2" fmla="*/ 766051 w 9288370"/>
              <a:gd name="connsiteY2" fmla="*/ 1569826 h 1785306"/>
              <a:gd name="connsiteX3" fmla="*/ 971617 w 9288370"/>
              <a:gd name="connsiteY3" fmla="*/ 1522494 h 1785306"/>
              <a:gd name="connsiteX4" fmla="*/ 1186668 w 9288370"/>
              <a:gd name="connsiteY4" fmla="*/ 1521861 h 1785306"/>
              <a:gd name="connsiteX5" fmla="*/ 1339078 w 9288370"/>
              <a:gd name="connsiteY5" fmla="*/ 1494730 h 1785306"/>
              <a:gd name="connsiteX6" fmla="*/ 1492452 w 9288370"/>
              <a:gd name="connsiteY6" fmla="*/ 1519061 h 1785306"/>
              <a:gd name="connsiteX7" fmla="*/ 1604999 w 9288370"/>
              <a:gd name="connsiteY7" fmla="*/ 1513599 h 1785306"/>
              <a:gd name="connsiteX8" fmla="*/ 1717911 w 9288370"/>
              <a:gd name="connsiteY8" fmla="*/ 1497764 h 1785306"/>
              <a:gd name="connsiteX9" fmla="*/ 1794234 w 9288370"/>
              <a:gd name="connsiteY9" fmla="*/ 1464331 h 1785306"/>
              <a:gd name="connsiteX10" fmla="*/ 2101780 w 9288370"/>
              <a:gd name="connsiteY10" fmla="*/ 1409907 h 1785306"/>
              <a:gd name="connsiteX11" fmla="*/ 2244830 w 9288370"/>
              <a:gd name="connsiteY11" fmla="*/ 1388540 h 1785306"/>
              <a:gd name="connsiteX12" fmla="*/ 2428648 w 9288370"/>
              <a:gd name="connsiteY12" fmla="*/ 1372736 h 1785306"/>
              <a:gd name="connsiteX13" fmla="*/ 2645882 w 9288370"/>
              <a:gd name="connsiteY13" fmla="*/ 1341971 h 1785306"/>
              <a:gd name="connsiteX14" fmla="*/ 2707413 w 9288370"/>
              <a:gd name="connsiteY14" fmla="*/ 1347156 h 1785306"/>
              <a:gd name="connsiteX15" fmla="*/ 2843134 w 9288370"/>
              <a:gd name="connsiteY15" fmla="*/ 1323561 h 1785306"/>
              <a:gd name="connsiteX16" fmla="*/ 2923804 w 9288370"/>
              <a:gd name="connsiteY16" fmla="*/ 1314224 h 1785306"/>
              <a:gd name="connsiteX17" fmla="*/ 2953618 w 9288370"/>
              <a:gd name="connsiteY17" fmla="*/ 1318186 h 1785306"/>
              <a:gd name="connsiteX18" fmla="*/ 2995816 w 9288370"/>
              <a:gd name="connsiteY18" fmla="*/ 1318670 h 1785306"/>
              <a:gd name="connsiteX19" fmla="*/ 3352700 w 9288370"/>
              <a:gd name="connsiteY19" fmla="*/ 1264183 h 1785306"/>
              <a:gd name="connsiteX20" fmla="*/ 3444611 w 9288370"/>
              <a:gd name="connsiteY20" fmla="*/ 1236739 h 1785306"/>
              <a:gd name="connsiteX21" fmla="*/ 3650072 w 9288370"/>
              <a:gd name="connsiteY21" fmla="*/ 1217421 h 1785306"/>
              <a:gd name="connsiteX22" fmla="*/ 3707853 w 9288370"/>
              <a:gd name="connsiteY22" fmla="*/ 1241722 h 1785306"/>
              <a:gd name="connsiteX23" fmla="*/ 3925616 w 9288370"/>
              <a:gd name="connsiteY23" fmla="*/ 1253751 h 1785306"/>
              <a:gd name="connsiteX24" fmla="*/ 3954387 w 9288370"/>
              <a:gd name="connsiteY24" fmla="*/ 1263789 h 1785306"/>
              <a:gd name="connsiteX25" fmla="*/ 3995849 w 9288370"/>
              <a:gd name="connsiteY25" fmla="*/ 1272939 h 1785306"/>
              <a:gd name="connsiteX26" fmla="*/ 4067546 w 9288370"/>
              <a:gd name="connsiteY26" fmla="*/ 1294697 h 1785306"/>
              <a:gd name="connsiteX27" fmla="*/ 4190310 w 9288370"/>
              <a:gd name="connsiteY27" fmla="*/ 1307786 h 1785306"/>
              <a:gd name="connsiteX28" fmla="*/ 4230008 w 9288370"/>
              <a:gd name="connsiteY28" fmla="*/ 1303546 h 1785306"/>
              <a:gd name="connsiteX29" fmla="*/ 4575478 w 9288370"/>
              <a:gd name="connsiteY29" fmla="*/ 1261726 h 1785306"/>
              <a:gd name="connsiteX30" fmla="*/ 4650026 w 9288370"/>
              <a:gd name="connsiteY30" fmla="*/ 1265798 h 1785306"/>
              <a:gd name="connsiteX31" fmla="*/ 4792008 w 9288370"/>
              <a:gd name="connsiteY31" fmla="*/ 1243899 h 1785306"/>
              <a:gd name="connsiteX32" fmla="*/ 4954126 w 9288370"/>
              <a:gd name="connsiteY32" fmla="*/ 1204617 h 1785306"/>
              <a:gd name="connsiteX33" fmla="*/ 5309678 w 9288370"/>
              <a:gd name="connsiteY33" fmla="*/ 1128278 h 1785306"/>
              <a:gd name="connsiteX34" fmla="*/ 5474724 w 9288370"/>
              <a:gd name="connsiteY34" fmla="*/ 1091167 h 1785306"/>
              <a:gd name="connsiteX35" fmla="*/ 5612132 w 9288370"/>
              <a:gd name="connsiteY35" fmla="*/ 1051509 h 1785306"/>
              <a:gd name="connsiteX36" fmla="*/ 5776618 w 9288370"/>
              <a:gd name="connsiteY36" fmla="*/ 1053037 h 1785306"/>
              <a:gd name="connsiteX37" fmla="*/ 5785786 w 9288370"/>
              <a:gd name="connsiteY37" fmla="*/ 1051213 h 1785306"/>
              <a:gd name="connsiteX38" fmla="*/ 5829381 w 9288370"/>
              <a:gd name="connsiteY38" fmla="*/ 1046878 h 1785306"/>
              <a:gd name="connsiteX39" fmla="*/ 5943596 w 9288370"/>
              <a:gd name="connsiteY39" fmla="*/ 1043237 h 1785306"/>
              <a:gd name="connsiteX40" fmla="*/ 5985730 w 9288370"/>
              <a:gd name="connsiteY40" fmla="*/ 1035396 h 1785306"/>
              <a:gd name="connsiteX41" fmla="*/ 6103109 w 9288370"/>
              <a:gd name="connsiteY41" fmla="*/ 1019019 h 1785306"/>
              <a:gd name="connsiteX42" fmla="*/ 6222406 w 9288370"/>
              <a:gd name="connsiteY42" fmla="*/ 985341 h 1785306"/>
              <a:gd name="connsiteX43" fmla="*/ 6598672 w 9288370"/>
              <a:gd name="connsiteY43" fmla="*/ 902062 h 1785306"/>
              <a:gd name="connsiteX44" fmla="*/ 6766149 w 9288370"/>
              <a:gd name="connsiteY44" fmla="*/ 846132 h 1785306"/>
              <a:gd name="connsiteX45" fmla="*/ 6886312 w 9288370"/>
              <a:gd name="connsiteY45" fmla="*/ 781877 h 1785306"/>
              <a:gd name="connsiteX46" fmla="*/ 7006457 w 9288370"/>
              <a:gd name="connsiteY46" fmla="*/ 699758 h 1785306"/>
              <a:gd name="connsiteX47" fmla="*/ 7231643 w 9288370"/>
              <a:gd name="connsiteY47" fmla="*/ 640778 h 1785306"/>
              <a:gd name="connsiteX48" fmla="*/ 7363123 w 9288370"/>
              <a:gd name="connsiteY48" fmla="*/ 593682 h 1785306"/>
              <a:gd name="connsiteX49" fmla="*/ 7588368 w 9288370"/>
              <a:gd name="connsiteY49" fmla="*/ 531129 h 1785306"/>
              <a:gd name="connsiteX50" fmla="*/ 7782741 w 9288370"/>
              <a:gd name="connsiteY50" fmla="*/ 455936 h 1785306"/>
              <a:gd name="connsiteX51" fmla="*/ 7952094 w 9288370"/>
              <a:gd name="connsiteY51" fmla="*/ 409302 h 1785306"/>
              <a:gd name="connsiteX52" fmla="*/ 8231938 w 9288370"/>
              <a:gd name="connsiteY52" fmla="*/ 259259 h 1785306"/>
              <a:gd name="connsiteX53" fmla="*/ 8428864 w 9288370"/>
              <a:gd name="connsiteY53" fmla="*/ 208471 h 1785306"/>
              <a:gd name="connsiteX54" fmla="*/ 8616510 w 9288370"/>
              <a:gd name="connsiteY54" fmla="*/ 161973 h 1785306"/>
              <a:gd name="connsiteX55" fmla="*/ 8826766 w 9288370"/>
              <a:gd name="connsiteY55" fmla="*/ 152111 h 1785306"/>
              <a:gd name="connsiteX56" fmla="*/ 8917647 w 9288370"/>
              <a:gd name="connsiteY56" fmla="*/ 112232 h 1785306"/>
              <a:gd name="connsiteX57" fmla="*/ 9182272 w 9288370"/>
              <a:gd name="connsiteY57" fmla="*/ 37171 h 1785306"/>
              <a:gd name="connsiteX58" fmla="*/ 9232990 w 9288370"/>
              <a:gd name="connsiteY58" fmla="*/ 24074 h 1785306"/>
              <a:gd name="connsiteX59" fmla="*/ 9288370 w 9288370"/>
              <a:gd name="connsiteY59" fmla="*/ 0 h 1785306"/>
              <a:gd name="connsiteX60" fmla="*/ 0 w 9288370"/>
              <a:gd name="connsiteY60" fmla="*/ 0 h 1785306"/>
              <a:gd name="connsiteX61" fmla="*/ 8158 w 9288370"/>
              <a:gd name="connsiteY61" fmla="*/ 1671666 h 1785306"/>
              <a:gd name="connsiteX0" fmla="*/ 8158 w 9288370"/>
              <a:gd name="connsiteY0" fmla="*/ 1671666 h 1686480"/>
              <a:gd name="connsiteX1" fmla="*/ 411216 w 9288370"/>
              <a:gd name="connsiteY1" fmla="*/ 1628370 h 1686480"/>
              <a:gd name="connsiteX2" fmla="*/ 766051 w 9288370"/>
              <a:gd name="connsiteY2" fmla="*/ 1569826 h 1686480"/>
              <a:gd name="connsiteX3" fmla="*/ 971617 w 9288370"/>
              <a:gd name="connsiteY3" fmla="*/ 1522494 h 1686480"/>
              <a:gd name="connsiteX4" fmla="*/ 1186668 w 9288370"/>
              <a:gd name="connsiteY4" fmla="*/ 1521861 h 1686480"/>
              <a:gd name="connsiteX5" fmla="*/ 1339078 w 9288370"/>
              <a:gd name="connsiteY5" fmla="*/ 1494730 h 1686480"/>
              <a:gd name="connsiteX6" fmla="*/ 1492452 w 9288370"/>
              <a:gd name="connsiteY6" fmla="*/ 1519061 h 1686480"/>
              <a:gd name="connsiteX7" fmla="*/ 1604999 w 9288370"/>
              <a:gd name="connsiteY7" fmla="*/ 1513599 h 1686480"/>
              <a:gd name="connsiteX8" fmla="*/ 1717911 w 9288370"/>
              <a:gd name="connsiteY8" fmla="*/ 1497764 h 1686480"/>
              <a:gd name="connsiteX9" fmla="*/ 1794234 w 9288370"/>
              <a:gd name="connsiteY9" fmla="*/ 1464331 h 1686480"/>
              <a:gd name="connsiteX10" fmla="*/ 2101780 w 9288370"/>
              <a:gd name="connsiteY10" fmla="*/ 1409907 h 1686480"/>
              <a:gd name="connsiteX11" fmla="*/ 2244830 w 9288370"/>
              <a:gd name="connsiteY11" fmla="*/ 1388540 h 1686480"/>
              <a:gd name="connsiteX12" fmla="*/ 2428648 w 9288370"/>
              <a:gd name="connsiteY12" fmla="*/ 1372736 h 1686480"/>
              <a:gd name="connsiteX13" fmla="*/ 2645882 w 9288370"/>
              <a:gd name="connsiteY13" fmla="*/ 1341971 h 1686480"/>
              <a:gd name="connsiteX14" fmla="*/ 2707413 w 9288370"/>
              <a:gd name="connsiteY14" fmla="*/ 1347156 h 1686480"/>
              <a:gd name="connsiteX15" fmla="*/ 2843134 w 9288370"/>
              <a:gd name="connsiteY15" fmla="*/ 1323561 h 1686480"/>
              <a:gd name="connsiteX16" fmla="*/ 2923804 w 9288370"/>
              <a:gd name="connsiteY16" fmla="*/ 1314224 h 1686480"/>
              <a:gd name="connsiteX17" fmla="*/ 2953618 w 9288370"/>
              <a:gd name="connsiteY17" fmla="*/ 1318186 h 1686480"/>
              <a:gd name="connsiteX18" fmla="*/ 2995816 w 9288370"/>
              <a:gd name="connsiteY18" fmla="*/ 1318670 h 1686480"/>
              <a:gd name="connsiteX19" fmla="*/ 3352700 w 9288370"/>
              <a:gd name="connsiteY19" fmla="*/ 1264183 h 1686480"/>
              <a:gd name="connsiteX20" fmla="*/ 3444611 w 9288370"/>
              <a:gd name="connsiteY20" fmla="*/ 1236739 h 1686480"/>
              <a:gd name="connsiteX21" fmla="*/ 3650072 w 9288370"/>
              <a:gd name="connsiteY21" fmla="*/ 1217421 h 1686480"/>
              <a:gd name="connsiteX22" fmla="*/ 3707853 w 9288370"/>
              <a:gd name="connsiteY22" fmla="*/ 1241722 h 1686480"/>
              <a:gd name="connsiteX23" fmla="*/ 3925616 w 9288370"/>
              <a:gd name="connsiteY23" fmla="*/ 1253751 h 1686480"/>
              <a:gd name="connsiteX24" fmla="*/ 3954387 w 9288370"/>
              <a:gd name="connsiteY24" fmla="*/ 1263789 h 1686480"/>
              <a:gd name="connsiteX25" fmla="*/ 3995849 w 9288370"/>
              <a:gd name="connsiteY25" fmla="*/ 1272939 h 1686480"/>
              <a:gd name="connsiteX26" fmla="*/ 4067546 w 9288370"/>
              <a:gd name="connsiteY26" fmla="*/ 1294697 h 1686480"/>
              <a:gd name="connsiteX27" fmla="*/ 4190310 w 9288370"/>
              <a:gd name="connsiteY27" fmla="*/ 1307786 h 1686480"/>
              <a:gd name="connsiteX28" fmla="*/ 4230008 w 9288370"/>
              <a:gd name="connsiteY28" fmla="*/ 1303546 h 1686480"/>
              <a:gd name="connsiteX29" fmla="*/ 4575478 w 9288370"/>
              <a:gd name="connsiteY29" fmla="*/ 1261726 h 1686480"/>
              <a:gd name="connsiteX30" fmla="*/ 4650026 w 9288370"/>
              <a:gd name="connsiteY30" fmla="*/ 1265798 h 1686480"/>
              <a:gd name="connsiteX31" fmla="*/ 4792008 w 9288370"/>
              <a:gd name="connsiteY31" fmla="*/ 1243899 h 1686480"/>
              <a:gd name="connsiteX32" fmla="*/ 4954126 w 9288370"/>
              <a:gd name="connsiteY32" fmla="*/ 1204617 h 1686480"/>
              <a:gd name="connsiteX33" fmla="*/ 5309678 w 9288370"/>
              <a:gd name="connsiteY33" fmla="*/ 1128278 h 1686480"/>
              <a:gd name="connsiteX34" fmla="*/ 5474724 w 9288370"/>
              <a:gd name="connsiteY34" fmla="*/ 1091167 h 1686480"/>
              <a:gd name="connsiteX35" fmla="*/ 5612132 w 9288370"/>
              <a:gd name="connsiteY35" fmla="*/ 1051509 h 1686480"/>
              <a:gd name="connsiteX36" fmla="*/ 5776618 w 9288370"/>
              <a:gd name="connsiteY36" fmla="*/ 1053037 h 1686480"/>
              <a:gd name="connsiteX37" fmla="*/ 5785786 w 9288370"/>
              <a:gd name="connsiteY37" fmla="*/ 1051213 h 1686480"/>
              <a:gd name="connsiteX38" fmla="*/ 5829381 w 9288370"/>
              <a:gd name="connsiteY38" fmla="*/ 1046878 h 1686480"/>
              <a:gd name="connsiteX39" fmla="*/ 5943596 w 9288370"/>
              <a:gd name="connsiteY39" fmla="*/ 1043237 h 1686480"/>
              <a:gd name="connsiteX40" fmla="*/ 5985730 w 9288370"/>
              <a:gd name="connsiteY40" fmla="*/ 1035396 h 1686480"/>
              <a:gd name="connsiteX41" fmla="*/ 6103109 w 9288370"/>
              <a:gd name="connsiteY41" fmla="*/ 1019019 h 1686480"/>
              <a:gd name="connsiteX42" fmla="*/ 6222406 w 9288370"/>
              <a:gd name="connsiteY42" fmla="*/ 985341 h 1686480"/>
              <a:gd name="connsiteX43" fmla="*/ 6598672 w 9288370"/>
              <a:gd name="connsiteY43" fmla="*/ 902062 h 1686480"/>
              <a:gd name="connsiteX44" fmla="*/ 6766149 w 9288370"/>
              <a:gd name="connsiteY44" fmla="*/ 846132 h 1686480"/>
              <a:gd name="connsiteX45" fmla="*/ 6886312 w 9288370"/>
              <a:gd name="connsiteY45" fmla="*/ 781877 h 1686480"/>
              <a:gd name="connsiteX46" fmla="*/ 7006457 w 9288370"/>
              <a:gd name="connsiteY46" fmla="*/ 699758 h 1686480"/>
              <a:gd name="connsiteX47" fmla="*/ 7231643 w 9288370"/>
              <a:gd name="connsiteY47" fmla="*/ 640778 h 1686480"/>
              <a:gd name="connsiteX48" fmla="*/ 7363123 w 9288370"/>
              <a:gd name="connsiteY48" fmla="*/ 593682 h 1686480"/>
              <a:gd name="connsiteX49" fmla="*/ 7588368 w 9288370"/>
              <a:gd name="connsiteY49" fmla="*/ 531129 h 1686480"/>
              <a:gd name="connsiteX50" fmla="*/ 7782741 w 9288370"/>
              <a:gd name="connsiteY50" fmla="*/ 455936 h 1686480"/>
              <a:gd name="connsiteX51" fmla="*/ 7952094 w 9288370"/>
              <a:gd name="connsiteY51" fmla="*/ 409302 h 1686480"/>
              <a:gd name="connsiteX52" fmla="*/ 8231938 w 9288370"/>
              <a:gd name="connsiteY52" fmla="*/ 259259 h 1686480"/>
              <a:gd name="connsiteX53" fmla="*/ 8428864 w 9288370"/>
              <a:gd name="connsiteY53" fmla="*/ 208471 h 1686480"/>
              <a:gd name="connsiteX54" fmla="*/ 8616510 w 9288370"/>
              <a:gd name="connsiteY54" fmla="*/ 161973 h 1686480"/>
              <a:gd name="connsiteX55" fmla="*/ 8826766 w 9288370"/>
              <a:gd name="connsiteY55" fmla="*/ 152111 h 1686480"/>
              <a:gd name="connsiteX56" fmla="*/ 8917647 w 9288370"/>
              <a:gd name="connsiteY56" fmla="*/ 112232 h 1686480"/>
              <a:gd name="connsiteX57" fmla="*/ 9182272 w 9288370"/>
              <a:gd name="connsiteY57" fmla="*/ 37171 h 1686480"/>
              <a:gd name="connsiteX58" fmla="*/ 9232990 w 9288370"/>
              <a:gd name="connsiteY58" fmla="*/ 24074 h 1686480"/>
              <a:gd name="connsiteX59" fmla="*/ 9288370 w 9288370"/>
              <a:gd name="connsiteY59" fmla="*/ 0 h 1686480"/>
              <a:gd name="connsiteX60" fmla="*/ 0 w 9288370"/>
              <a:gd name="connsiteY60" fmla="*/ 0 h 1686480"/>
              <a:gd name="connsiteX61" fmla="*/ 8158 w 9288370"/>
              <a:gd name="connsiteY61" fmla="*/ 1671666 h 1686480"/>
              <a:gd name="connsiteX0" fmla="*/ 8158 w 9288370"/>
              <a:gd name="connsiteY0" fmla="*/ 1671666 h 1686480"/>
              <a:gd name="connsiteX1" fmla="*/ 411216 w 9288370"/>
              <a:gd name="connsiteY1" fmla="*/ 1628370 h 1686480"/>
              <a:gd name="connsiteX2" fmla="*/ 766051 w 9288370"/>
              <a:gd name="connsiteY2" fmla="*/ 1569826 h 1686480"/>
              <a:gd name="connsiteX3" fmla="*/ 971617 w 9288370"/>
              <a:gd name="connsiteY3" fmla="*/ 1522494 h 1686480"/>
              <a:gd name="connsiteX4" fmla="*/ 1186668 w 9288370"/>
              <a:gd name="connsiteY4" fmla="*/ 1521861 h 1686480"/>
              <a:gd name="connsiteX5" fmla="*/ 1339078 w 9288370"/>
              <a:gd name="connsiteY5" fmla="*/ 1494730 h 1686480"/>
              <a:gd name="connsiteX6" fmla="*/ 1492452 w 9288370"/>
              <a:gd name="connsiteY6" fmla="*/ 1519061 h 1686480"/>
              <a:gd name="connsiteX7" fmla="*/ 1604999 w 9288370"/>
              <a:gd name="connsiteY7" fmla="*/ 1513599 h 1686480"/>
              <a:gd name="connsiteX8" fmla="*/ 1717911 w 9288370"/>
              <a:gd name="connsiteY8" fmla="*/ 1497764 h 1686480"/>
              <a:gd name="connsiteX9" fmla="*/ 1794234 w 9288370"/>
              <a:gd name="connsiteY9" fmla="*/ 1464331 h 1686480"/>
              <a:gd name="connsiteX10" fmla="*/ 2101780 w 9288370"/>
              <a:gd name="connsiteY10" fmla="*/ 1409907 h 1686480"/>
              <a:gd name="connsiteX11" fmla="*/ 2244830 w 9288370"/>
              <a:gd name="connsiteY11" fmla="*/ 1388540 h 1686480"/>
              <a:gd name="connsiteX12" fmla="*/ 2428648 w 9288370"/>
              <a:gd name="connsiteY12" fmla="*/ 1372736 h 1686480"/>
              <a:gd name="connsiteX13" fmla="*/ 2645882 w 9288370"/>
              <a:gd name="connsiteY13" fmla="*/ 1341971 h 1686480"/>
              <a:gd name="connsiteX14" fmla="*/ 2707413 w 9288370"/>
              <a:gd name="connsiteY14" fmla="*/ 1347156 h 1686480"/>
              <a:gd name="connsiteX15" fmla="*/ 2843134 w 9288370"/>
              <a:gd name="connsiteY15" fmla="*/ 1323561 h 1686480"/>
              <a:gd name="connsiteX16" fmla="*/ 2923804 w 9288370"/>
              <a:gd name="connsiteY16" fmla="*/ 1314224 h 1686480"/>
              <a:gd name="connsiteX17" fmla="*/ 2953618 w 9288370"/>
              <a:gd name="connsiteY17" fmla="*/ 1318186 h 1686480"/>
              <a:gd name="connsiteX18" fmla="*/ 2995816 w 9288370"/>
              <a:gd name="connsiteY18" fmla="*/ 1318670 h 1686480"/>
              <a:gd name="connsiteX19" fmla="*/ 3352700 w 9288370"/>
              <a:gd name="connsiteY19" fmla="*/ 1264183 h 1686480"/>
              <a:gd name="connsiteX20" fmla="*/ 3444611 w 9288370"/>
              <a:gd name="connsiteY20" fmla="*/ 1236739 h 1686480"/>
              <a:gd name="connsiteX21" fmla="*/ 3650072 w 9288370"/>
              <a:gd name="connsiteY21" fmla="*/ 1217421 h 1686480"/>
              <a:gd name="connsiteX22" fmla="*/ 3707853 w 9288370"/>
              <a:gd name="connsiteY22" fmla="*/ 1241722 h 1686480"/>
              <a:gd name="connsiteX23" fmla="*/ 3925616 w 9288370"/>
              <a:gd name="connsiteY23" fmla="*/ 1253751 h 1686480"/>
              <a:gd name="connsiteX24" fmla="*/ 3954387 w 9288370"/>
              <a:gd name="connsiteY24" fmla="*/ 1263789 h 1686480"/>
              <a:gd name="connsiteX25" fmla="*/ 3995849 w 9288370"/>
              <a:gd name="connsiteY25" fmla="*/ 1272939 h 1686480"/>
              <a:gd name="connsiteX26" fmla="*/ 4067546 w 9288370"/>
              <a:gd name="connsiteY26" fmla="*/ 1294697 h 1686480"/>
              <a:gd name="connsiteX27" fmla="*/ 4230008 w 9288370"/>
              <a:gd name="connsiteY27" fmla="*/ 1303546 h 1686480"/>
              <a:gd name="connsiteX28" fmla="*/ 4575478 w 9288370"/>
              <a:gd name="connsiteY28" fmla="*/ 1261726 h 1686480"/>
              <a:gd name="connsiteX29" fmla="*/ 4650026 w 9288370"/>
              <a:gd name="connsiteY29" fmla="*/ 1265798 h 1686480"/>
              <a:gd name="connsiteX30" fmla="*/ 4792008 w 9288370"/>
              <a:gd name="connsiteY30" fmla="*/ 1243899 h 1686480"/>
              <a:gd name="connsiteX31" fmla="*/ 4954126 w 9288370"/>
              <a:gd name="connsiteY31" fmla="*/ 1204617 h 1686480"/>
              <a:gd name="connsiteX32" fmla="*/ 5309678 w 9288370"/>
              <a:gd name="connsiteY32" fmla="*/ 1128278 h 1686480"/>
              <a:gd name="connsiteX33" fmla="*/ 5474724 w 9288370"/>
              <a:gd name="connsiteY33" fmla="*/ 1091167 h 1686480"/>
              <a:gd name="connsiteX34" fmla="*/ 5612132 w 9288370"/>
              <a:gd name="connsiteY34" fmla="*/ 1051509 h 1686480"/>
              <a:gd name="connsiteX35" fmla="*/ 5776618 w 9288370"/>
              <a:gd name="connsiteY35" fmla="*/ 1053037 h 1686480"/>
              <a:gd name="connsiteX36" fmla="*/ 5785786 w 9288370"/>
              <a:gd name="connsiteY36" fmla="*/ 1051213 h 1686480"/>
              <a:gd name="connsiteX37" fmla="*/ 5829381 w 9288370"/>
              <a:gd name="connsiteY37" fmla="*/ 1046878 h 1686480"/>
              <a:gd name="connsiteX38" fmla="*/ 5943596 w 9288370"/>
              <a:gd name="connsiteY38" fmla="*/ 1043237 h 1686480"/>
              <a:gd name="connsiteX39" fmla="*/ 5985730 w 9288370"/>
              <a:gd name="connsiteY39" fmla="*/ 1035396 h 1686480"/>
              <a:gd name="connsiteX40" fmla="*/ 6103109 w 9288370"/>
              <a:gd name="connsiteY40" fmla="*/ 1019019 h 1686480"/>
              <a:gd name="connsiteX41" fmla="*/ 6222406 w 9288370"/>
              <a:gd name="connsiteY41" fmla="*/ 985341 h 1686480"/>
              <a:gd name="connsiteX42" fmla="*/ 6598672 w 9288370"/>
              <a:gd name="connsiteY42" fmla="*/ 902062 h 1686480"/>
              <a:gd name="connsiteX43" fmla="*/ 6766149 w 9288370"/>
              <a:gd name="connsiteY43" fmla="*/ 846132 h 1686480"/>
              <a:gd name="connsiteX44" fmla="*/ 6886312 w 9288370"/>
              <a:gd name="connsiteY44" fmla="*/ 781877 h 1686480"/>
              <a:gd name="connsiteX45" fmla="*/ 7006457 w 9288370"/>
              <a:gd name="connsiteY45" fmla="*/ 699758 h 1686480"/>
              <a:gd name="connsiteX46" fmla="*/ 7231643 w 9288370"/>
              <a:gd name="connsiteY46" fmla="*/ 640778 h 1686480"/>
              <a:gd name="connsiteX47" fmla="*/ 7363123 w 9288370"/>
              <a:gd name="connsiteY47" fmla="*/ 593682 h 1686480"/>
              <a:gd name="connsiteX48" fmla="*/ 7588368 w 9288370"/>
              <a:gd name="connsiteY48" fmla="*/ 531129 h 1686480"/>
              <a:gd name="connsiteX49" fmla="*/ 7782741 w 9288370"/>
              <a:gd name="connsiteY49" fmla="*/ 455936 h 1686480"/>
              <a:gd name="connsiteX50" fmla="*/ 7952094 w 9288370"/>
              <a:gd name="connsiteY50" fmla="*/ 409302 h 1686480"/>
              <a:gd name="connsiteX51" fmla="*/ 8231938 w 9288370"/>
              <a:gd name="connsiteY51" fmla="*/ 259259 h 1686480"/>
              <a:gd name="connsiteX52" fmla="*/ 8428864 w 9288370"/>
              <a:gd name="connsiteY52" fmla="*/ 208471 h 1686480"/>
              <a:gd name="connsiteX53" fmla="*/ 8616510 w 9288370"/>
              <a:gd name="connsiteY53" fmla="*/ 161973 h 1686480"/>
              <a:gd name="connsiteX54" fmla="*/ 8826766 w 9288370"/>
              <a:gd name="connsiteY54" fmla="*/ 152111 h 1686480"/>
              <a:gd name="connsiteX55" fmla="*/ 8917647 w 9288370"/>
              <a:gd name="connsiteY55" fmla="*/ 112232 h 1686480"/>
              <a:gd name="connsiteX56" fmla="*/ 9182272 w 9288370"/>
              <a:gd name="connsiteY56" fmla="*/ 37171 h 1686480"/>
              <a:gd name="connsiteX57" fmla="*/ 9232990 w 9288370"/>
              <a:gd name="connsiteY57" fmla="*/ 24074 h 1686480"/>
              <a:gd name="connsiteX58" fmla="*/ 9288370 w 9288370"/>
              <a:gd name="connsiteY58" fmla="*/ 0 h 1686480"/>
              <a:gd name="connsiteX59" fmla="*/ 0 w 9288370"/>
              <a:gd name="connsiteY59" fmla="*/ 0 h 1686480"/>
              <a:gd name="connsiteX60" fmla="*/ 8158 w 9288370"/>
              <a:gd name="connsiteY60" fmla="*/ 1671666 h 1686480"/>
              <a:gd name="connsiteX0" fmla="*/ 8158 w 9288370"/>
              <a:gd name="connsiteY0" fmla="*/ 1671666 h 1686480"/>
              <a:gd name="connsiteX1" fmla="*/ 411216 w 9288370"/>
              <a:gd name="connsiteY1" fmla="*/ 1628370 h 1686480"/>
              <a:gd name="connsiteX2" fmla="*/ 766051 w 9288370"/>
              <a:gd name="connsiteY2" fmla="*/ 1569826 h 1686480"/>
              <a:gd name="connsiteX3" fmla="*/ 971617 w 9288370"/>
              <a:gd name="connsiteY3" fmla="*/ 1522494 h 1686480"/>
              <a:gd name="connsiteX4" fmla="*/ 1186668 w 9288370"/>
              <a:gd name="connsiteY4" fmla="*/ 1521861 h 1686480"/>
              <a:gd name="connsiteX5" fmla="*/ 1339078 w 9288370"/>
              <a:gd name="connsiteY5" fmla="*/ 1494730 h 1686480"/>
              <a:gd name="connsiteX6" fmla="*/ 1492452 w 9288370"/>
              <a:gd name="connsiteY6" fmla="*/ 1519061 h 1686480"/>
              <a:gd name="connsiteX7" fmla="*/ 1604999 w 9288370"/>
              <a:gd name="connsiteY7" fmla="*/ 1513599 h 1686480"/>
              <a:gd name="connsiteX8" fmla="*/ 1717911 w 9288370"/>
              <a:gd name="connsiteY8" fmla="*/ 1497764 h 1686480"/>
              <a:gd name="connsiteX9" fmla="*/ 1794234 w 9288370"/>
              <a:gd name="connsiteY9" fmla="*/ 1464331 h 1686480"/>
              <a:gd name="connsiteX10" fmla="*/ 2101780 w 9288370"/>
              <a:gd name="connsiteY10" fmla="*/ 1409907 h 1686480"/>
              <a:gd name="connsiteX11" fmla="*/ 2244830 w 9288370"/>
              <a:gd name="connsiteY11" fmla="*/ 1388540 h 1686480"/>
              <a:gd name="connsiteX12" fmla="*/ 2428648 w 9288370"/>
              <a:gd name="connsiteY12" fmla="*/ 1372736 h 1686480"/>
              <a:gd name="connsiteX13" fmla="*/ 2645882 w 9288370"/>
              <a:gd name="connsiteY13" fmla="*/ 1341971 h 1686480"/>
              <a:gd name="connsiteX14" fmla="*/ 2707413 w 9288370"/>
              <a:gd name="connsiteY14" fmla="*/ 1347156 h 1686480"/>
              <a:gd name="connsiteX15" fmla="*/ 2843134 w 9288370"/>
              <a:gd name="connsiteY15" fmla="*/ 1323561 h 1686480"/>
              <a:gd name="connsiteX16" fmla="*/ 2923804 w 9288370"/>
              <a:gd name="connsiteY16" fmla="*/ 1314224 h 1686480"/>
              <a:gd name="connsiteX17" fmla="*/ 2953618 w 9288370"/>
              <a:gd name="connsiteY17" fmla="*/ 1318186 h 1686480"/>
              <a:gd name="connsiteX18" fmla="*/ 2995816 w 9288370"/>
              <a:gd name="connsiteY18" fmla="*/ 1318670 h 1686480"/>
              <a:gd name="connsiteX19" fmla="*/ 3352700 w 9288370"/>
              <a:gd name="connsiteY19" fmla="*/ 1264183 h 1686480"/>
              <a:gd name="connsiteX20" fmla="*/ 3444611 w 9288370"/>
              <a:gd name="connsiteY20" fmla="*/ 1236739 h 1686480"/>
              <a:gd name="connsiteX21" fmla="*/ 3650072 w 9288370"/>
              <a:gd name="connsiteY21" fmla="*/ 1217421 h 1686480"/>
              <a:gd name="connsiteX22" fmla="*/ 3707853 w 9288370"/>
              <a:gd name="connsiteY22" fmla="*/ 1241722 h 1686480"/>
              <a:gd name="connsiteX23" fmla="*/ 3925616 w 9288370"/>
              <a:gd name="connsiteY23" fmla="*/ 1253751 h 1686480"/>
              <a:gd name="connsiteX24" fmla="*/ 3954387 w 9288370"/>
              <a:gd name="connsiteY24" fmla="*/ 1263789 h 1686480"/>
              <a:gd name="connsiteX25" fmla="*/ 3995849 w 9288370"/>
              <a:gd name="connsiteY25" fmla="*/ 1272939 h 1686480"/>
              <a:gd name="connsiteX26" fmla="*/ 4067546 w 9288370"/>
              <a:gd name="connsiteY26" fmla="*/ 1294697 h 1686480"/>
              <a:gd name="connsiteX27" fmla="*/ 4230008 w 9288370"/>
              <a:gd name="connsiteY27" fmla="*/ 1303546 h 1686480"/>
              <a:gd name="connsiteX28" fmla="*/ 4575478 w 9288370"/>
              <a:gd name="connsiteY28" fmla="*/ 1261726 h 1686480"/>
              <a:gd name="connsiteX29" fmla="*/ 4650026 w 9288370"/>
              <a:gd name="connsiteY29" fmla="*/ 1265798 h 1686480"/>
              <a:gd name="connsiteX30" fmla="*/ 4792008 w 9288370"/>
              <a:gd name="connsiteY30" fmla="*/ 1243899 h 1686480"/>
              <a:gd name="connsiteX31" fmla="*/ 4954126 w 9288370"/>
              <a:gd name="connsiteY31" fmla="*/ 1204617 h 1686480"/>
              <a:gd name="connsiteX32" fmla="*/ 5309678 w 9288370"/>
              <a:gd name="connsiteY32" fmla="*/ 1128278 h 1686480"/>
              <a:gd name="connsiteX33" fmla="*/ 5474724 w 9288370"/>
              <a:gd name="connsiteY33" fmla="*/ 1091167 h 1686480"/>
              <a:gd name="connsiteX34" fmla="*/ 5612132 w 9288370"/>
              <a:gd name="connsiteY34" fmla="*/ 1051509 h 1686480"/>
              <a:gd name="connsiteX35" fmla="*/ 5776618 w 9288370"/>
              <a:gd name="connsiteY35" fmla="*/ 1053037 h 1686480"/>
              <a:gd name="connsiteX36" fmla="*/ 5785786 w 9288370"/>
              <a:gd name="connsiteY36" fmla="*/ 1051213 h 1686480"/>
              <a:gd name="connsiteX37" fmla="*/ 5829381 w 9288370"/>
              <a:gd name="connsiteY37" fmla="*/ 1046878 h 1686480"/>
              <a:gd name="connsiteX38" fmla="*/ 5943596 w 9288370"/>
              <a:gd name="connsiteY38" fmla="*/ 1043237 h 1686480"/>
              <a:gd name="connsiteX39" fmla="*/ 5985730 w 9288370"/>
              <a:gd name="connsiteY39" fmla="*/ 1035396 h 1686480"/>
              <a:gd name="connsiteX40" fmla="*/ 6103109 w 9288370"/>
              <a:gd name="connsiteY40" fmla="*/ 1019019 h 1686480"/>
              <a:gd name="connsiteX41" fmla="*/ 6222406 w 9288370"/>
              <a:gd name="connsiteY41" fmla="*/ 985341 h 1686480"/>
              <a:gd name="connsiteX42" fmla="*/ 6598672 w 9288370"/>
              <a:gd name="connsiteY42" fmla="*/ 902062 h 1686480"/>
              <a:gd name="connsiteX43" fmla="*/ 6766149 w 9288370"/>
              <a:gd name="connsiteY43" fmla="*/ 846132 h 1686480"/>
              <a:gd name="connsiteX44" fmla="*/ 6886312 w 9288370"/>
              <a:gd name="connsiteY44" fmla="*/ 781877 h 1686480"/>
              <a:gd name="connsiteX45" fmla="*/ 7006457 w 9288370"/>
              <a:gd name="connsiteY45" fmla="*/ 699758 h 1686480"/>
              <a:gd name="connsiteX46" fmla="*/ 7231643 w 9288370"/>
              <a:gd name="connsiteY46" fmla="*/ 640778 h 1686480"/>
              <a:gd name="connsiteX47" fmla="*/ 7363123 w 9288370"/>
              <a:gd name="connsiteY47" fmla="*/ 593682 h 1686480"/>
              <a:gd name="connsiteX48" fmla="*/ 7588368 w 9288370"/>
              <a:gd name="connsiteY48" fmla="*/ 531129 h 1686480"/>
              <a:gd name="connsiteX49" fmla="*/ 7782741 w 9288370"/>
              <a:gd name="connsiteY49" fmla="*/ 455936 h 1686480"/>
              <a:gd name="connsiteX50" fmla="*/ 7952094 w 9288370"/>
              <a:gd name="connsiteY50" fmla="*/ 409302 h 1686480"/>
              <a:gd name="connsiteX51" fmla="*/ 8231938 w 9288370"/>
              <a:gd name="connsiteY51" fmla="*/ 259259 h 1686480"/>
              <a:gd name="connsiteX52" fmla="*/ 8428864 w 9288370"/>
              <a:gd name="connsiteY52" fmla="*/ 208471 h 1686480"/>
              <a:gd name="connsiteX53" fmla="*/ 8616510 w 9288370"/>
              <a:gd name="connsiteY53" fmla="*/ 161973 h 1686480"/>
              <a:gd name="connsiteX54" fmla="*/ 8826766 w 9288370"/>
              <a:gd name="connsiteY54" fmla="*/ 152111 h 1686480"/>
              <a:gd name="connsiteX55" fmla="*/ 8917647 w 9288370"/>
              <a:gd name="connsiteY55" fmla="*/ 112232 h 1686480"/>
              <a:gd name="connsiteX56" fmla="*/ 9182272 w 9288370"/>
              <a:gd name="connsiteY56" fmla="*/ 37171 h 1686480"/>
              <a:gd name="connsiteX57" fmla="*/ 9232990 w 9288370"/>
              <a:gd name="connsiteY57" fmla="*/ 24074 h 1686480"/>
              <a:gd name="connsiteX58" fmla="*/ 9288370 w 9288370"/>
              <a:gd name="connsiteY58" fmla="*/ 0 h 1686480"/>
              <a:gd name="connsiteX59" fmla="*/ 0 w 9288370"/>
              <a:gd name="connsiteY59" fmla="*/ 0 h 1686480"/>
              <a:gd name="connsiteX60" fmla="*/ 8158 w 9288370"/>
              <a:gd name="connsiteY60" fmla="*/ 1671666 h 1686480"/>
              <a:gd name="connsiteX0" fmla="*/ 8158 w 9288370"/>
              <a:gd name="connsiteY0" fmla="*/ 1671666 h 1686480"/>
              <a:gd name="connsiteX1" fmla="*/ 411216 w 9288370"/>
              <a:gd name="connsiteY1" fmla="*/ 1628370 h 1686480"/>
              <a:gd name="connsiteX2" fmla="*/ 766051 w 9288370"/>
              <a:gd name="connsiteY2" fmla="*/ 1569826 h 1686480"/>
              <a:gd name="connsiteX3" fmla="*/ 971617 w 9288370"/>
              <a:gd name="connsiteY3" fmla="*/ 1522494 h 1686480"/>
              <a:gd name="connsiteX4" fmla="*/ 1186668 w 9288370"/>
              <a:gd name="connsiteY4" fmla="*/ 1521861 h 1686480"/>
              <a:gd name="connsiteX5" fmla="*/ 1339078 w 9288370"/>
              <a:gd name="connsiteY5" fmla="*/ 1494730 h 1686480"/>
              <a:gd name="connsiteX6" fmla="*/ 1492452 w 9288370"/>
              <a:gd name="connsiteY6" fmla="*/ 1519061 h 1686480"/>
              <a:gd name="connsiteX7" fmla="*/ 1604999 w 9288370"/>
              <a:gd name="connsiteY7" fmla="*/ 1513599 h 1686480"/>
              <a:gd name="connsiteX8" fmla="*/ 1717911 w 9288370"/>
              <a:gd name="connsiteY8" fmla="*/ 1497764 h 1686480"/>
              <a:gd name="connsiteX9" fmla="*/ 1794234 w 9288370"/>
              <a:gd name="connsiteY9" fmla="*/ 1464331 h 1686480"/>
              <a:gd name="connsiteX10" fmla="*/ 2101780 w 9288370"/>
              <a:gd name="connsiteY10" fmla="*/ 1409907 h 1686480"/>
              <a:gd name="connsiteX11" fmla="*/ 2244830 w 9288370"/>
              <a:gd name="connsiteY11" fmla="*/ 1388540 h 1686480"/>
              <a:gd name="connsiteX12" fmla="*/ 2428648 w 9288370"/>
              <a:gd name="connsiteY12" fmla="*/ 1372736 h 1686480"/>
              <a:gd name="connsiteX13" fmla="*/ 2645882 w 9288370"/>
              <a:gd name="connsiteY13" fmla="*/ 1341971 h 1686480"/>
              <a:gd name="connsiteX14" fmla="*/ 2707413 w 9288370"/>
              <a:gd name="connsiteY14" fmla="*/ 1347156 h 1686480"/>
              <a:gd name="connsiteX15" fmla="*/ 2843134 w 9288370"/>
              <a:gd name="connsiteY15" fmla="*/ 1323561 h 1686480"/>
              <a:gd name="connsiteX16" fmla="*/ 2923804 w 9288370"/>
              <a:gd name="connsiteY16" fmla="*/ 1314224 h 1686480"/>
              <a:gd name="connsiteX17" fmla="*/ 2953618 w 9288370"/>
              <a:gd name="connsiteY17" fmla="*/ 1318186 h 1686480"/>
              <a:gd name="connsiteX18" fmla="*/ 2995816 w 9288370"/>
              <a:gd name="connsiteY18" fmla="*/ 1318670 h 1686480"/>
              <a:gd name="connsiteX19" fmla="*/ 3352700 w 9288370"/>
              <a:gd name="connsiteY19" fmla="*/ 1264183 h 1686480"/>
              <a:gd name="connsiteX20" fmla="*/ 3444611 w 9288370"/>
              <a:gd name="connsiteY20" fmla="*/ 1236739 h 1686480"/>
              <a:gd name="connsiteX21" fmla="*/ 3650072 w 9288370"/>
              <a:gd name="connsiteY21" fmla="*/ 1217421 h 1686480"/>
              <a:gd name="connsiteX22" fmla="*/ 3707853 w 9288370"/>
              <a:gd name="connsiteY22" fmla="*/ 1241722 h 1686480"/>
              <a:gd name="connsiteX23" fmla="*/ 3925616 w 9288370"/>
              <a:gd name="connsiteY23" fmla="*/ 1253751 h 1686480"/>
              <a:gd name="connsiteX24" fmla="*/ 3954387 w 9288370"/>
              <a:gd name="connsiteY24" fmla="*/ 1263789 h 1686480"/>
              <a:gd name="connsiteX25" fmla="*/ 3995849 w 9288370"/>
              <a:gd name="connsiteY25" fmla="*/ 1272939 h 1686480"/>
              <a:gd name="connsiteX26" fmla="*/ 4067546 w 9288370"/>
              <a:gd name="connsiteY26" fmla="*/ 1294697 h 1686480"/>
              <a:gd name="connsiteX27" fmla="*/ 4230008 w 9288370"/>
              <a:gd name="connsiteY27" fmla="*/ 1303546 h 1686480"/>
              <a:gd name="connsiteX28" fmla="*/ 4575478 w 9288370"/>
              <a:gd name="connsiteY28" fmla="*/ 1261726 h 1686480"/>
              <a:gd name="connsiteX29" fmla="*/ 4650026 w 9288370"/>
              <a:gd name="connsiteY29" fmla="*/ 1265798 h 1686480"/>
              <a:gd name="connsiteX30" fmla="*/ 4792008 w 9288370"/>
              <a:gd name="connsiteY30" fmla="*/ 1243899 h 1686480"/>
              <a:gd name="connsiteX31" fmla="*/ 4954126 w 9288370"/>
              <a:gd name="connsiteY31" fmla="*/ 1204617 h 1686480"/>
              <a:gd name="connsiteX32" fmla="*/ 5309678 w 9288370"/>
              <a:gd name="connsiteY32" fmla="*/ 1128278 h 1686480"/>
              <a:gd name="connsiteX33" fmla="*/ 5474724 w 9288370"/>
              <a:gd name="connsiteY33" fmla="*/ 1091167 h 1686480"/>
              <a:gd name="connsiteX34" fmla="*/ 5612132 w 9288370"/>
              <a:gd name="connsiteY34" fmla="*/ 1051509 h 1686480"/>
              <a:gd name="connsiteX35" fmla="*/ 5776618 w 9288370"/>
              <a:gd name="connsiteY35" fmla="*/ 1053037 h 1686480"/>
              <a:gd name="connsiteX36" fmla="*/ 5785786 w 9288370"/>
              <a:gd name="connsiteY36" fmla="*/ 1051213 h 1686480"/>
              <a:gd name="connsiteX37" fmla="*/ 5829381 w 9288370"/>
              <a:gd name="connsiteY37" fmla="*/ 1046878 h 1686480"/>
              <a:gd name="connsiteX38" fmla="*/ 5943596 w 9288370"/>
              <a:gd name="connsiteY38" fmla="*/ 1043237 h 1686480"/>
              <a:gd name="connsiteX39" fmla="*/ 5985730 w 9288370"/>
              <a:gd name="connsiteY39" fmla="*/ 1035396 h 1686480"/>
              <a:gd name="connsiteX40" fmla="*/ 6103109 w 9288370"/>
              <a:gd name="connsiteY40" fmla="*/ 1019019 h 1686480"/>
              <a:gd name="connsiteX41" fmla="*/ 6222406 w 9288370"/>
              <a:gd name="connsiteY41" fmla="*/ 985341 h 1686480"/>
              <a:gd name="connsiteX42" fmla="*/ 6598672 w 9288370"/>
              <a:gd name="connsiteY42" fmla="*/ 902062 h 1686480"/>
              <a:gd name="connsiteX43" fmla="*/ 6766149 w 9288370"/>
              <a:gd name="connsiteY43" fmla="*/ 846132 h 1686480"/>
              <a:gd name="connsiteX44" fmla="*/ 6886312 w 9288370"/>
              <a:gd name="connsiteY44" fmla="*/ 781877 h 1686480"/>
              <a:gd name="connsiteX45" fmla="*/ 7006457 w 9288370"/>
              <a:gd name="connsiteY45" fmla="*/ 699758 h 1686480"/>
              <a:gd name="connsiteX46" fmla="*/ 7231643 w 9288370"/>
              <a:gd name="connsiteY46" fmla="*/ 640778 h 1686480"/>
              <a:gd name="connsiteX47" fmla="*/ 7363123 w 9288370"/>
              <a:gd name="connsiteY47" fmla="*/ 593682 h 1686480"/>
              <a:gd name="connsiteX48" fmla="*/ 7588368 w 9288370"/>
              <a:gd name="connsiteY48" fmla="*/ 531129 h 1686480"/>
              <a:gd name="connsiteX49" fmla="*/ 7782741 w 9288370"/>
              <a:gd name="connsiteY49" fmla="*/ 455936 h 1686480"/>
              <a:gd name="connsiteX50" fmla="*/ 7952094 w 9288370"/>
              <a:gd name="connsiteY50" fmla="*/ 409302 h 1686480"/>
              <a:gd name="connsiteX51" fmla="*/ 8231938 w 9288370"/>
              <a:gd name="connsiteY51" fmla="*/ 259259 h 1686480"/>
              <a:gd name="connsiteX52" fmla="*/ 8428864 w 9288370"/>
              <a:gd name="connsiteY52" fmla="*/ 208471 h 1686480"/>
              <a:gd name="connsiteX53" fmla="*/ 8616510 w 9288370"/>
              <a:gd name="connsiteY53" fmla="*/ 161973 h 1686480"/>
              <a:gd name="connsiteX54" fmla="*/ 8826766 w 9288370"/>
              <a:gd name="connsiteY54" fmla="*/ 152111 h 1686480"/>
              <a:gd name="connsiteX55" fmla="*/ 8917647 w 9288370"/>
              <a:gd name="connsiteY55" fmla="*/ 112232 h 1686480"/>
              <a:gd name="connsiteX56" fmla="*/ 9182272 w 9288370"/>
              <a:gd name="connsiteY56" fmla="*/ 37171 h 1686480"/>
              <a:gd name="connsiteX57" fmla="*/ 9232990 w 9288370"/>
              <a:gd name="connsiteY57" fmla="*/ 24074 h 1686480"/>
              <a:gd name="connsiteX58" fmla="*/ 9288370 w 9288370"/>
              <a:gd name="connsiteY58" fmla="*/ 0 h 1686480"/>
              <a:gd name="connsiteX59" fmla="*/ 0 w 9288370"/>
              <a:gd name="connsiteY59" fmla="*/ 0 h 1686480"/>
              <a:gd name="connsiteX60" fmla="*/ 8158 w 9288370"/>
              <a:gd name="connsiteY60" fmla="*/ 1671666 h 1686480"/>
              <a:gd name="connsiteX0" fmla="*/ 8158 w 9288370"/>
              <a:gd name="connsiteY0" fmla="*/ 1671666 h 1686480"/>
              <a:gd name="connsiteX1" fmla="*/ 411216 w 9288370"/>
              <a:gd name="connsiteY1" fmla="*/ 1628370 h 1686480"/>
              <a:gd name="connsiteX2" fmla="*/ 766051 w 9288370"/>
              <a:gd name="connsiteY2" fmla="*/ 1569826 h 1686480"/>
              <a:gd name="connsiteX3" fmla="*/ 971617 w 9288370"/>
              <a:gd name="connsiteY3" fmla="*/ 1522494 h 1686480"/>
              <a:gd name="connsiteX4" fmla="*/ 1186668 w 9288370"/>
              <a:gd name="connsiteY4" fmla="*/ 1521861 h 1686480"/>
              <a:gd name="connsiteX5" fmla="*/ 1339078 w 9288370"/>
              <a:gd name="connsiteY5" fmla="*/ 1494730 h 1686480"/>
              <a:gd name="connsiteX6" fmla="*/ 1492452 w 9288370"/>
              <a:gd name="connsiteY6" fmla="*/ 1519061 h 1686480"/>
              <a:gd name="connsiteX7" fmla="*/ 1604999 w 9288370"/>
              <a:gd name="connsiteY7" fmla="*/ 1513599 h 1686480"/>
              <a:gd name="connsiteX8" fmla="*/ 1717911 w 9288370"/>
              <a:gd name="connsiteY8" fmla="*/ 1497764 h 1686480"/>
              <a:gd name="connsiteX9" fmla="*/ 1794234 w 9288370"/>
              <a:gd name="connsiteY9" fmla="*/ 1464331 h 1686480"/>
              <a:gd name="connsiteX10" fmla="*/ 2101780 w 9288370"/>
              <a:gd name="connsiteY10" fmla="*/ 1409907 h 1686480"/>
              <a:gd name="connsiteX11" fmla="*/ 2244830 w 9288370"/>
              <a:gd name="connsiteY11" fmla="*/ 1388540 h 1686480"/>
              <a:gd name="connsiteX12" fmla="*/ 2428648 w 9288370"/>
              <a:gd name="connsiteY12" fmla="*/ 1372736 h 1686480"/>
              <a:gd name="connsiteX13" fmla="*/ 2645882 w 9288370"/>
              <a:gd name="connsiteY13" fmla="*/ 1341971 h 1686480"/>
              <a:gd name="connsiteX14" fmla="*/ 2707413 w 9288370"/>
              <a:gd name="connsiteY14" fmla="*/ 1347156 h 1686480"/>
              <a:gd name="connsiteX15" fmla="*/ 2843134 w 9288370"/>
              <a:gd name="connsiteY15" fmla="*/ 1323561 h 1686480"/>
              <a:gd name="connsiteX16" fmla="*/ 2923804 w 9288370"/>
              <a:gd name="connsiteY16" fmla="*/ 1314224 h 1686480"/>
              <a:gd name="connsiteX17" fmla="*/ 2953618 w 9288370"/>
              <a:gd name="connsiteY17" fmla="*/ 1318186 h 1686480"/>
              <a:gd name="connsiteX18" fmla="*/ 2995816 w 9288370"/>
              <a:gd name="connsiteY18" fmla="*/ 1318670 h 1686480"/>
              <a:gd name="connsiteX19" fmla="*/ 3352700 w 9288370"/>
              <a:gd name="connsiteY19" fmla="*/ 1264183 h 1686480"/>
              <a:gd name="connsiteX20" fmla="*/ 3444611 w 9288370"/>
              <a:gd name="connsiteY20" fmla="*/ 1236739 h 1686480"/>
              <a:gd name="connsiteX21" fmla="*/ 3534382 w 9288370"/>
              <a:gd name="connsiteY21" fmla="*/ 1245916 h 1686480"/>
              <a:gd name="connsiteX22" fmla="*/ 3707853 w 9288370"/>
              <a:gd name="connsiteY22" fmla="*/ 1241722 h 1686480"/>
              <a:gd name="connsiteX23" fmla="*/ 3925616 w 9288370"/>
              <a:gd name="connsiteY23" fmla="*/ 1253751 h 1686480"/>
              <a:gd name="connsiteX24" fmla="*/ 3954387 w 9288370"/>
              <a:gd name="connsiteY24" fmla="*/ 1263789 h 1686480"/>
              <a:gd name="connsiteX25" fmla="*/ 3995849 w 9288370"/>
              <a:gd name="connsiteY25" fmla="*/ 1272939 h 1686480"/>
              <a:gd name="connsiteX26" fmla="*/ 4067546 w 9288370"/>
              <a:gd name="connsiteY26" fmla="*/ 1294697 h 1686480"/>
              <a:gd name="connsiteX27" fmla="*/ 4230008 w 9288370"/>
              <a:gd name="connsiteY27" fmla="*/ 1303546 h 1686480"/>
              <a:gd name="connsiteX28" fmla="*/ 4575478 w 9288370"/>
              <a:gd name="connsiteY28" fmla="*/ 1261726 h 1686480"/>
              <a:gd name="connsiteX29" fmla="*/ 4650026 w 9288370"/>
              <a:gd name="connsiteY29" fmla="*/ 1265798 h 1686480"/>
              <a:gd name="connsiteX30" fmla="*/ 4792008 w 9288370"/>
              <a:gd name="connsiteY30" fmla="*/ 1243899 h 1686480"/>
              <a:gd name="connsiteX31" fmla="*/ 4954126 w 9288370"/>
              <a:gd name="connsiteY31" fmla="*/ 1204617 h 1686480"/>
              <a:gd name="connsiteX32" fmla="*/ 5309678 w 9288370"/>
              <a:gd name="connsiteY32" fmla="*/ 1128278 h 1686480"/>
              <a:gd name="connsiteX33" fmla="*/ 5474724 w 9288370"/>
              <a:gd name="connsiteY33" fmla="*/ 1091167 h 1686480"/>
              <a:gd name="connsiteX34" fmla="*/ 5612132 w 9288370"/>
              <a:gd name="connsiteY34" fmla="*/ 1051509 h 1686480"/>
              <a:gd name="connsiteX35" fmla="*/ 5776618 w 9288370"/>
              <a:gd name="connsiteY35" fmla="*/ 1053037 h 1686480"/>
              <a:gd name="connsiteX36" fmla="*/ 5785786 w 9288370"/>
              <a:gd name="connsiteY36" fmla="*/ 1051213 h 1686480"/>
              <a:gd name="connsiteX37" fmla="*/ 5829381 w 9288370"/>
              <a:gd name="connsiteY37" fmla="*/ 1046878 h 1686480"/>
              <a:gd name="connsiteX38" fmla="*/ 5943596 w 9288370"/>
              <a:gd name="connsiteY38" fmla="*/ 1043237 h 1686480"/>
              <a:gd name="connsiteX39" fmla="*/ 5985730 w 9288370"/>
              <a:gd name="connsiteY39" fmla="*/ 1035396 h 1686480"/>
              <a:gd name="connsiteX40" fmla="*/ 6103109 w 9288370"/>
              <a:gd name="connsiteY40" fmla="*/ 1019019 h 1686480"/>
              <a:gd name="connsiteX41" fmla="*/ 6222406 w 9288370"/>
              <a:gd name="connsiteY41" fmla="*/ 985341 h 1686480"/>
              <a:gd name="connsiteX42" fmla="*/ 6598672 w 9288370"/>
              <a:gd name="connsiteY42" fmla="*/ 902062 h 1686480"/>
              <a:gd name="connsiteX43" fmla="*/ 6766149 w 9288370"/>
              <a:gd name="connsiteY43" fmla="*/ 846132 h 1686480"/>
              <a:gd name="connsiteX44" fmla="*/ 6886312 w 9288370"/>
              <a:gd name="connsiteY44" fmla="*/ 781877 h 1686480"/>
              <a:gd name="connsiteX45" fmla="*/ 7006457 w 9288370"/>
              <a:gd name="connsiteY45" fmla="*/ 699758 h 1686480"/>
              <a:gd name="connsiteX46" fmla="*/ 7231643 w 9288370"/>
              <a:gd name="connsiteY46" fmla="*/ 640778 h 1686480"/>
              <a:gd name="connsiteX47" fmla="*/ 7363123 w 9288370"/>
              <a:gd name="connsiteY47" fmla="*/ 593682 h 1686480"/>
              <a:gd name="connsiteX48" fmla="*/ 7588368 w 9288370"/>
              <a:gd name="connsiteY48" fmla="*/ 531129 h 1686480"/>
              <a:gd name="connsiteX49" fmla="*/ 7782741 w 9288370"/>
              <a:gd name="connsiteY49" fmla="*/ 455936 h 1686480"/>
              <a:gd name="connsiteX50" fmla="*/ 7952094 w 9288370"/>
              <a:gd name="connsiteY50" fmla="*/ 409302 h 1686480"/>
              <a:gd name="connsiteX51" fmla="*/ 8231938 w 9288370"/>
              <a:gd name="connsiteY51" fmla="*/ 259259 h 1686480"/>
              <a:gd name="connsiteX52" fmla="*/ 8428864 w 9288370"/>
              <a:gd name="connsiteY52" fmla="*/ 208471 h 1686480"/>
              <a:gd name="connsiteX53" fmla="*/ 8616510 w 9288370"/>
              <a:gd name="connsiteY53" fmla="*/ 161973 h 1686480"/>
              <a:gd name="connsiteX54" fmla="*/ 8826766 w 9288370"/>
              <a:gd name="connsiteY54" fmla="*/ 152111 h 1686480"/>
              <a:gd name="connsiteX55" fmla="*/ 8917647 w 9288370"/>
              <a:gd name="connsiteY55" fmla="*/ 112232 h 1686480"/>
              <a:gd name="connsiteX56" fmla="*/ 9182272 w 9288370"/>
              <a:gd name="connsiteY56" fmla="*/ 37171 h 1686480"/>
              <a:gd name="connsiteX57" fmla="*/ 9232990 w 9288370"/>
              <a:gd name="connsiteY57" fmla="*/ 24074 h 1686480"/>
              <a:gd name="connsiteX58" fmla="*/ 9288370 w 9288370"/>
              <a:gd name="connsiteY58" fmla="*/ 0 h 1686480"/>
              <a:gd name="connsiteX59" fmla="*/ 0 w 9288370"/>
              <a:gd name="connsiteY59" fmla="*/ 0 h 1686480"/>
              <a:gd name="connsiteX60" fmla="*/ 8158 w 9288370"/>
              <a:gd name="connsiteY60" fmla="*/ 1671666 h 1686480"/>
              <a:gd name="connsiteX0" fmla="*/ 8158 w 9288370"/>
              <a:gd name="connsiteY0" fmla="*/ 1671666 h 1686480"/>
              <a:gd name="connsiteX1" fmla="*/ 411216 w 9288370"/>
              <a:gd name="connsiteY1" fmla="*/ 1628370 h 1686480"/>
              <a:gd name="connsiteX2" fmla="*/ 766051 w 9288370"/>
              <a:gd name="connsiteY2" fmla="*/ 1569826 h 1686480"/>
              <a:gd name="connsiteX3" fmla="*/ 971617 w 9288370"/>
              <a:gd name="connsiteY3" fmla="*/ 1522494 h 1686480"/>
              <a:gd name="connsiteX4" fmla="*/ 1186668 w 9288370"/>
              <a:gd name="connsiteY4" fmla="*/ 1521861 h 1686480"/>
              <a:gd name="connsiteX5" fmla="*/ 1339078 w 9288370"/>
              <a:gd name="connsiteY5" fmla="*/ 1494730 h 1686480"/>
              <a:gd name="connsiteX6" fmla="*/ 1492452 w 9288370"/>
              <a:gd name="connsiteY6" fmla="*/ 1519061 h 1686480"/>
              <a:gd name="connsiteX7" fmla="*/ 1604999 w 9288370"/>
              <a:gd name="connsiteY7" fmla="*/ 1513599 h 1686480"/>
              <a:gd name="connsiteX8" fmla="*/ 1717911 w 9288370"/>
              <a:gd name="connsiteY8" fmla="*/ 1497764 h 1686480"/>
              <a:gd name="connsiteX9" fmla="*/ 1794234 w 9288370"/>
              <a:gd name="connsiteY9" fmla="*/ 1464331 h 1686480"/>
              <a:gd name="connsiteX10" fmla="*/ 2101780 w 9288370"/>
              <a:gd name="connsiteY10" fmla="*/ 1409907 h 1686480"/>
              <a:gd name="connsiteX11" fmla="*/ 2244830 w 9288370"/>
              <a:gd name="connsiteY11" fmla="*/ 1388540 h 1686480"/>
              <a:gd name="connsiteX12" fmla="*/ 2428648 w 9288370"/>
              <a:gd name="connsiteY12" fmla="*/ 1372736 h 1686480"/>
              <a:gd name="connsiteX13" fmla="*/ 2645882 w 9288370"/>
              <a:gd name="connsiteY13" fmla="*/ 1341971 h 1686480"/>
              <a:gd name="connsiteX14" fmla="*/ 2707413 w 9288370"/>
              <a:gd name="connsiteY14" fmla="*/ 1347156 h 1686480"/>
              <a:gd name="connsiteX15" fmla="*/ 2843134 w 9288370"/>
              <a:gd name="connsiteY15" fmla="*/ 1323561 h 1686480"/>
              <a:gd name="connsiteX16" fmla="*/ 2923804 w 9288370"/>
              <a:gd name="connsiteY16" fmla="*/ 1314224 h 1686480"/>
              <a:gd name="connsiteX17" fmla="*/ 2953618 w 9288370"/>
              <a:gd name="connsiteY17" fmla="*/ 1318186 h 1686480"/>
              <a:gd name="connsiteX18" fmla="*/ 2995816 w 9288370"/>
              <a:gd name="connsiteY18" fmla="*/ 1318670 h 1686480"/>
              <a:gd name="connsiteX19" fmla="*/ 3352700 w 9288370"/>
              <a:gd name="connsiteY19" fmla="*/ 1264183 h 1686480"/>
              <a:gd name="connsiteX20" fmla="*/ 3420071 w 9288370"/>
              <a:gd name="connsiteY20" fmla="*/ 1283042 h 1686480"/>
              <a:gd name="connsiteX21" fmla="*/ 3534382 w 9288370"/>
              <a:gd name="connsiteY21" fmla="*/ 1245916 h 1686480"/>
              <a:gd name="connsiteX22" fmla="*/ 3707853 w 9288370"/>
              <a:gd name="connsiteY22" fmla="*/ 1241722 h 1686480"/>
              <a:gd name="connsiteX23" fmla="*/ 3925616 w 9288370"/>
              <a:gd name="connsiteY23" fmla="*/ 1253751 h 1686480"/>
              <a:gd name="connsiteX24" fmla="*/ 3954387 w 9288370"/>
              <a:gd name="connsiteY24" fmla="*/ 1263789 h 1686480"/>
              <a:gd name="connsiteX25" fmla="*/ 3995849 w 9288370"/>
              <a:gd name="connsiteY25" fmla="*/ 1272939 h 1686480"/>
              <a:gd name="connsiteX26" fmla="*/ 4067546 w 9288370"/>
              <a:gd name="connsiteY26" fmla="*/ 1294697 h 1686480"/>
              <a:gd name="connsiteX27" fmla="*/ 4230008 w 9288370"/>
              <a:gd name="connsiteY27" fmla="*/ 1303546 h 1686480"/>
              <a:gd name="connsiteX28" fmla="*/ 4575478 w 9288370"/>
              <a:gd name="connsiteY28" fmla="*/ 1261726 h 1686480"/>
              <a:gd name="connsiteX29" fmla="*/ 4650026 w 9288370"/>
              <a:gd name="connsiteY29" fmla="*/ 1265798 h 1686480"/>
              <a:gd name="connsiteX30" fmla="*/ 4792008 w 9288370"/>
              <a:gd name="connsiteY30" fmla="*/ 1243899 h 1686480"/>
              <a:gd name="connsiteX31" fmla="*/ 4954126 w 9288370"/>
              <a:gd name="connsiteY31" fmla="*/ 1204617 h 1686480"/>
              <a:gd name="connsiteX32" fmla="*/ 5309678 w 9288370"/>
              <a:gd name="connsiteY32" fmla="*/ 1128278 h 1686480"/>
              <a:gd name="connsiteX33" fmla="*/ 5474724 w 9288370"/>
              <a:gd name="connsiteY33" fmla="*/ 1091167 h 1686480"/>
              <a:gd name="connsiteX34" fmla="*/ 5612132 w 9288370"/>
              <a:gd name="connsiteY34" fmla="*/ 1051509 h 1686480"/>
              <a:gd name="connsiteX35" fmla="*/ 5776618 w 9288370"/>
              <a:gd name="connsiteY35" fmla="*/ 1053037 h 1686480"/>
              <a:gd name="connsiteX36" fmla="*/ 5785786 w 9288370"/>
              <a:gd name="connsiteY36" fmla="*/ 1051213 h 1686480"/>
              <a:gd name="connsiteX37" fmla="*/ 5829381 w 9288370"/>
              <a:gd name="connsiteY37" fmla="*/ 1046878 h 1686480"/>
              <a:gd name="connsiteX38" fmla="*/ 5943596 w 9288370"/>
              <a:gd name="connsiteY38" fmla="*/ 1043237 h 1686480"/>
              <a:gd name="connsiteX39" fmla="*/ 5985730 w 9288370"/>
              <a:gd name="connsiteY39" fmla="*/ 1035396 h 1686480"/>
              <a:gd name="connsiteX40" fmla="*/ 6103109 w 9288370"/>
              <a:gd name="connsiteY40" fmla="*/ 1019019 h 1686480"/>
              <a:gd name="connsiteX41" fmla="*/ 6222406 w 9288370"/>
              <a:gd name="connsiteY41" fmla="*/ 985341 h 1686480"/>
              <a:gd name="connsiteX42" fmla="*/ 6598672 w 9288370"/>
              <a:gd name="connsiteY42" fmla="*/ 902062 h 1686480"/>
              <a:gd name="connsiteX43" fmla="*/ 6766149 w 9288370"/>
              <a:gd name="connsiteY43" fmla="*/ 846132 h 1686480"/>
              <a:gd name="connsiteX44" fmla="*/ 6886312 w 9288370"/>
              <a:gd name="connsiteY44" fmla="*/ 781877 h 1686480"/>
              <a:gd name="connsiteX45" fmla="*/ 7006457 w 9288370"/>
              <a:gd name="connsiteY45" fmla="*/ 699758 h 1686480"/>
              <a:gd name="connsiteX46" fmla="*/ 7231643 w 9288370"/>
              <a:gd name="connsiteY46" fmla="*/ 640778 h 1686480"/>
              <a:gd name="connsiteX47" fmla="*/ 7363123 w 9288370"/>
              <a:gd name="connsiteY47" fmla="*/ 593682 h 1686480"/>
              <a:gd name="connsiteX48" fmla="*/ 7588368 w 9288370"/>
              <a:gd name="connsiteY48" fmla="*/ 531129 h 1686480"/>
              <a:gd name="connsiteX49" fmla="*/ 7782741 w 9288370"/>
              <a:gd name="connsiteY49" fmla="*/ 455936 h 1686480"/>
              <a:gd name="connsiteX50" fmla="*/ 7952094 w 9288370"/>
              <a:gd name="connsiteY50" fmla="*/ 409302 h 1686480"/>
              <a:gd name="connsiteX51" fmla="*/ 8231938 w 9288370"/>
              <a:gd name="connsiteY51" fmla="*/ 259259 h 1686480"/>
              <a:gd name="connsiteX52" fmla="*/ 8428864 w 9288370"/>
              <a:gd name="connsiteY52" fmla="*/ 208471 h 1686480"/>
              <a:gd name="connsiteX53" fmla="*/ 8616510 w 9288370"/>
              <a:gd name="connsiteY53" fmla="*/ 161973 h 1686480"/>
              <a:gd name="connsiteX54" fmla="*/ 8826766 w 9288370"/>
              <a:gd name="connsiteY54" fmla="*/ 152111 h 1686480"/>
              <a:gd name="connsiteX55" fmla="*/ 8917647 w 9288370"/>
              <a:gd name="connsiteY55" fmla="*/ 112232 h 1686480"/>
              <a:gd name="connsiteX56" fmla="*/ 9182272 w 9288370"/>
              <a:gd name="connsiteY56" fmla="*/ 37171 h 1686480"/>
              <a:gd name="connsiteX57" fmla="*/ 9232990 w 9288370"/>
              <a:gd name="connsiteY57" fmla="*/ 24074 h 1686480"/>
              <a:gd name="connsiteX58" fmla="*/ 9288370 w 9288370"/>
              <a:gd name="connsiteY58" fmla="*/ 0 h 1686480"/>
              <a:gd name="connsiteX59" fmla="*/ 0 w 9288370"/>
              <a:gd name="connsiteY59" fmla="*/ 0 h 1686480"/>
              <a:gd name="connsiteX60" fmla="*/ 8158 w 9288370"/>
              <a:gd name="connsiteY60" fmla="*/ 1671666 h 1686480"/>
              <a:gd name="connsiteX0" fmla="*/ 8158 w 9288370"/>
              <a:gd name="connsiteY0" fmla="*/ 1671666 h 1686480"/>
              <a:gd name="connsiteX1" fmla="*/ 411216 w 9288370"/>
              <a:gd name="connsiteY1" fmla="*/ 1628370 h 1686480"/>
              <a:gd name="connsiteX2" fmla="*/ 766051 w 9288370"/>
              <a:gd name="connsiteY2" fmla="*/ 1569826 h 1686480"/>
              <a:gd name="connsiteX3" fmla="*/ 971617 w 9288370"/>
              <a:gd name="connsiteY3" fmla="*/ 1522494 h 1686480"/>
              <a:gd name="connsiteX4" fmla="*/ 1186668 w 9288370"/>
              <a:gd name="connsiteY4" fmla="*/ 1521861 h 1686480"/>
              <a:gd name="connsiteX5" fmla="*/ 1339078 w 9288370"/>
              <a:gd name="connsiteY5" fmla="*/ 1494730 h 1686480"/>
              <a:gd name="connsiteX6" fmla="*/ 1492452 w 9288370"/>
              <a:gd name="connsiteY6" fmla="*/ 1519061 h 1686480"/>
              <a:gd name="connsiteX7" fmla="*/ 1604999 w 9288370"/>
              <a:gd name="connsiteY7" fmla="*/ 1513599 h 1686480"/>
              <a:gd name="connsiteX8" fmla="*/ 1717911 w 9288370"/>
              <a:gd name="connsiteY8" fmla="*/ 1497764 h 1686480"/>
              <a:gd name="connsiteX9" fmla="*/ 1794234 w 9288370"/>
              <a:gd name="connsiteY9" fmla="*/ 1464331 h 1686480"/>
              <a:gd name="connsiteX10" fmla="*/ 2101780 w 9288370"/>
              <a:gd name="connsiteY10" fmla="*/ 1409907 h 1686480"/>
              <a:gd name="connsiteX11" fmla="*/ 2244830 w 9288370"/>
              <a:gd name="connsiteY11" fmla="*/ 1388540 h 1686480"/>
              <a:gd name="connsiteX12" fmla="*/ 2428648 w 9288370"/>
              <a:gd name="connsiteY12" fmla="*/ 1372736 h 1686480"/>
              <a:gd name="connsiteX13" fmla="*/ 2645882 w 9288370"/>
              <a:gd name="connsiteY13" fmla="*/ 1341971 h 1686480"/>
              <a:gd name="connsiteX14" fmla="*/ 2707413 w 9288370"/>
              <a:gd name="connsiteY14" fmla="*/ 1347156 h 1686480"/>
              <a:gd name="connsiteX15" fmla="*/ 2843134 w 9288370"/>
              <a:gd name="connsiteY15" fmla="*/ 1323561 h 1686480"/>
              <a:gd name="connsiteX16" fmla="*/ 2923804 w 9288370"/>
              <a:gd name="connsiteY16" fmla="*/ 1314224 h 1686480"/>
              <a:gd name="connsiteX17" fmla="*/ 2953618 w 9288370"/>
              <a:gd name="connsiteY17" fmla="*/ 1318186 h 1686480"/>
              <a:gd name="connsiteX18" fmla="*/ 2995816 w 9288370"/>
              <a:gd name="connsiteY18" fmla="*/ 1318670 h 1686480"/>
              <a:gd name="connsiteX19" fmla="*/ 3261550 w 9288370"/>
              <a:gd name="connsiteY19" fmla="*/ 1289117 h 1686480"/>
              <a:gd name="connsiteX20" fmla="*/ 3420071 w 9288370"/>
              <a:gd name="connsiteY20" fmla="*/ 1283042 h 1686480"/>
              <a:gd name="connsiteX21" fmla="*/ 3534382 w 9288370"/>
              <a:gd name="connsiteY21" fmla="*/ 1245916 h 1686480"/>
              <a:gd name="connsiteX22" fmla="*/ 3707853 w 9288370"/>
              <a:gd name="connsiteY22" fmla="*/ 1241722 h 1686480"/>
              <a:gd name="connsiteX23" fmla="*/ 3925616 w 9288370"/>
              <a:gd name="connsiteY23" fmla="*/ 1253751 h 1686480"/>
              <a:gd name="connsiteX24" fmla="*/ 3954387 w 9288370"/>
              <a:gd name="connsiteY24" fmla="*/ 1263789 h 1686480"/>
              <a:gd name="connsiteX25" fmla="*/ 3995849 w 9288370"/>
              <a:gd name="connsiteY25" fmla="*/ 1272939 h 1686480"/>
              <a:gd name="connsiteX26" fmla="*/ 4067546 w 9288370"/>
              <a:gd name="connsiteY26" fmla="*/ 1294697 h 1686480"/>
              <a:gd name="connsiteX27" fmla="*/ 4230008 w 9288370"/>
              <a:gd name="connsiteY27" fmla="*/ 1303546 h 1686480"/>
              <a:gd name="connsiteX28" fmla="*/ 4575478 w 9288370"/>
              <a:gd name="connsiteY28" fmla="*/ 1261726 h 1686480"/>
              <a:gd name="connsiteX29" fmla="*/ 4650026 w 9288370"/>
              <a:gd name="connsiteY29" fmla="*/ 1265798 h 1686480"/>
              <a:gd name="connsiteX30" fmla="*/ 4792008 w 9288370"/>
              <a:gd name="connsiteY30" fmla="*/ 1243899 h 1686480"/>
              <a:gd name="connsiteX31" fmla="*/ 4954126 w 9288370"/>
              <a:gd name="connsiteY31" fmla="*/ 1204617 h 1686480"/>
              <a:gd name="connsiteX32" fmla="*/ 5309678 w 9288370"/>
              <a:gd name="connsiteY32" fmla="*/ 1128278 h 1686480"/>
              <a:gd name="connsiteX33" fmla="*/ 5474724 w 9288370"/>
              <a:gd name="connsiteY33" fmla="*/ 1091167 h 1686480"/>
              <a:gd name="connsiteX34" fmla="*/ 5612132 w 9288370"/>
              <a:gd name="connsiteY34" fmla="*/ 1051509 h 1686480"/>
              <a:gd name="connsiteX35" fmla="*/ 5776618 w 9288370"/>
              <a:gd name="connsiteY35" fmla="*/ 1053037 h 1686480"/>
              <a:gd name="connsiteX36" fmla="*/ 5785786 w 9288370"/>
              <a:gd name="connsiteY36" fmla="*/ 1051213 h 1686480"/>
              <a:gd name="connsiteX37" fmla="*/ 5829381 w 9288370"/>
              <a:gd name="connsiteY37" fmla="*/ 1046878 h 1686480"/>
              <a:gd name="connsiteX38" fmla="*/ 5943596 w 9288370"/>
              <a:gd name="connsiteY38" fmla="*/ 1043237 h 1686480"/>
              <a:gd name="connsiteX39" fmla="*/ 5985730 w 9288370"/>
              <a:gd name="connsiteY39" fmla="*/ 1035396 h 1686480"/>
              <a:gd name="connsiteX40" fmla="*/ 6103109 w 9288370"/>
              <a:gd name="connsiteY40" fmla="*/ 1019019 h 1686480"/>
              <a:gd name="connsiteX41" fmla="*/ 6222406 w 9288370"/>
              <a:gd name="connsiteY41" fmla="*/ 985341 h 1686480"/>
              <a:gd name="connsiteX42" fmla="*/ 6598672 w 9288370"/>
              <a:gd name="connsiteY42" fmla="*/ 902062 h 1686480"/>
              <a:gd name="connsiteX43" fmla="*/ 6766149 w 9288370"/>
              <a:gd name="connsiteY43" fmla="*/ 846132 h 1686480"/>
              <a:gd name="connsiteX44" fmla="*/ 6886312 w 9288370"/>
              <a:gd name="connsiteY44" fmla="*/ 781877 h 1686480"/>
              <a:gd name="connsiteX45" fmla="*/ 7006457 w 9288370"/>
              <a:gd name="connsiteY45" fmla="*/ 699758 h 1686480"/>
              <a:gd name="connsiteX46" fmla="*/ 7231643 w 9288370"/>
              <a:gd name="connsiteY46" fmla="*/ 640778 h 1686480"/>
              <a:gd name="connsiteX47" fmla="*/ 7363123 w 9288370"/>
              <a:gd name="connsiteY47" fmla="*/ 593682 h 1686480"/>
              <a:gd name="connsiteX48" fmla="*/ 7588368 w 9288370"/>
              <a:gd name="connsiteY48" fmla="*/ 531129 h 1686480"/>
              <a:gd name="connsiteX49" fmla="*/ 7782741 w 9288370"/>
              <a:gd name="connsiteY49" fmla="*/ 455936 h 1686480"/>
              <a:gd name="connsiteX50" fmla="*/ 7952094 w 9288370"/>
              <a:gd name="connsiteY50" fmla="*/ 409302 h 1686480"/>
              <a:gd name="connsiteX51" fmla="*/ 8231938 w 9288370"/>
              <a:gd name="connsiteY51" fmla="*/ 259259 h 1686480"/>
              <a:gd name="connsiteX52" fmla="*/ 8428864 w 9288370"/>
              <a:gd name="connsiteY52" fmla="*/ 208471 h 1686480"/>
              <a:gd name="connsiteX53" fmla="*/ 8616510 w 9288370"/>
              <a:gd name="connsiteY53" fmla="*/ 161973 h 1686480"/>
              <a:gd name="connsiteX54" fmla="*/ 8826766 w 9288370"/>
              <a:gd name="connsiteY54" fmla="*/ 152111 h 1686480"/>
              <a:gd name="connsiteX55" fmla="*/ 8917647 w 9288370"/>
              <a:gd name="connsiteY55" fmla="*/ 112232 h 1686480"/>
              <a:gd name="connsiteX56" fmla="*/ 9182272 w 9288370"/>
              <a:gd name="connsiteY56" fmla="*/ 37171 h 1686480"/>
              <a:gd name="connsiteX57" fmla="*/ 9232990 w 9288370"/>
              <a:gd name="connsiteY57" fmla="*/ 24074 h 1686480"/>
              <a:gd name="connsiteX58" fmla="*/ 9288370 w 9288370"/>
              <a:gd name="connsiteY58" fmla="*/ 0 h 1686480"/>
              <a:gd name="connsiteX59" fmla="*/ 0 w 9288370"/>
              <a:gd name="connsiteY59" fmla="*/ 0 h 1686480"/>
              <a:gd name="connsiteX60" fmla="*/ 8158 w 9288370"/>
              <a:gd name="connsiteY60" fmla="*/ 1671666 h 1686480"/>
              <a:gd name="connsiteX0" fmla="*/ 8158 w 9288370"/>
              <a:gd name="connsiteY0" fmla="*/ 1671666 h 1686480"/>
              <a:gd name="connsiteX1" fmla="*/ 411216 w 9288370"/>
              <a:gd name="connsiteY1" fmla="*/ 1628370 h 1686480"/>
              <a:gd name="connsiteX2" fmla="*/ 766051 w 9288370"/>
              <a:gd name="connsiteY2" fmla="*/ 1569826 h 1686480"/>
              <a:gd name="connsiteX3" fmla="*/ 971617 w 9288370"/>
              <a:gd name="connsiteY3" fmla="*/ 1522494 h 1686480"/>
              <a:gd name="connsiteX4" fmla="*/ 1186668 w 9288370"/>
              <a:gd name="connsiteY4" fmla="*/ 1521861 h 1686480"/>
              <a:gd name="connsiteX5" fmla="*/ 1339078 w 9288370"/>
              <a:gd name="connsiteY5" fmla="*/ 1494730 h 1686480"/>
              <a:gd name="connsiteX6" fmla="*/ 1492452 w 9288370"/>
              <a:gd name="connsiteY6" fmla="*/ 1519061 h 1686480"/>
              <a:gd name="connsiteX7" fmla="*/ 1604999 w 9288370"/>
              <a:gd name="connsiteY7" fmla="*/ 1513599 h 1686480"/>
              <a:gd name="connsiteX8" fmla="*/ 1717911 w 9288370"/>
              <a:gd name="connsiteY8" fmla="*/ 1497764 h 1686480"/>
              <a:gd name="connsiteX9" fmla="*/ 1794234 w 9288370"/>
              <a:gd name="connsiteY9" fmla="*/ 1464331 h 1686480"/>
              <a:gd name="connsiteX10" fmla="*/ 2101780 w 9288370"/>
              <a:gd name="connsiteY10" fmla="*/ 1409907 h 1686480"/>
              <a:gd name="connsiteX11" fmla="*/ 2244830 w 9288370"/>
              <a:gd name="connsiteY11" fmla="*/ 1388540 h 1686480"/>
              <a:gd name="connsiteX12" fmla="*/ 2428648 w 9288370"/>
              <a:gd name="connsiteY12" fmla="*/ 1372736 h 1686480"/>
              <a:gd name="connsiteX13" fmla="*/ 2645882 w 9288370"/>
              <a:gd name="connsiteY13" fmla="*/ 1341971 h 1686480"/>
              <a:gd name="connsiteX14" fmla="*/ 2707413 w 9288370"/>
              <a:gd name="connsiteY14" fmla="*/ 1347156 h 1686480"/>
              <a:gd name="connsiteX15" fmla="*/ 2843134 w 9288370"/>
              <a:gd name="connsiteY15" fmla="*/ 1323561 h 1686480"/>
              <a:gd name="connsiteX16" fmla="*/ 2923804 w 9288370"/>
              <a:gd name="connsiteY16" fmla="*/ 1314224 h 1686480"/>
              <a:gd name="connsiteX17" fmla="*/ 2953618 w 9288370"/>
              <a:gd name="connsiteY17" fmla="*/ 1318186 h 1686480"/>
              <a:gd name="connsiteX18" fmla="*/ 2995816 w 9288370"/>
              <a:gd name="connsiteY18" fmla="*/ 1318670 h 1686480"/>
              <a:gd name="connsiteX19" fmla="*/ 3261550 w 9288370"/>
              <a:gd name="connsiteY19" fmla="*/ 1289117 h 1686480"/>
              <a:gd name="connsiteX20" fmla="*/ 3409554 w 9288370"/>
              <a:gd name="connsiteY20" fmla="*/ 1258110 h 1686480"/>
              <a:gd name="connsiteX21" fmla="*/ 3534382 w 9288370"/>
              <a:gd name="connsiteY21" fmla="*/ 1245916 h 1686480"/>
              <a:gd name="connsiteX22" fmla="*/ 3707853 w 9288370"/>
              <a:gd name="connsiteY22" fmla="*/ 1241722 h 1686480"/>
              <a:gd name="connsiteX23" fmla="*/ 3925616 w 9288370"/>
              <a:gd name="connsiteY23" fmla="*/ 1253751 h 1686480"/>
              <a:gd name="connsiteX24" fmla="*/ 3954387 w 9288370"/>
              <a:gd name="connsiteY24" fmla="*/ 1263789 h 1686480"/>
              <a:gd name="connsiteX25" fmla="*/ 3995849 w 9288370"/>
              <a:gd name="connsiteY25" fmla="*/ 1272939 h 1686480"/>
              <a:gd name="connsiteX26" fmla="*/ 4067546 w 9288370"/>
              <a:gd name="connsiteY26" fmla="*/ 1294697 h 1686480"/>
              <a:gd name="connsiteX27" fmla="*/ 4230008 w 9288370"/>
              <a:gd name="connsiteY27" fmla="*/ 1303546 h 1686480"/>
              <a:gd name="connsiteX28" fmla="*/ 4575478 w 9288370"/>
              <a:gd name="connsiteY28" fmla="*/ 1261726 h 1686480"/>
              <a:gd name="connsiteX29" fmla="*/ 4650026 w 9288370"/>
              <a:gd name="connsiteY29" fmla="*/ 1265798 h 1686480"/>
              <a:gd name="connsiteX30" fmla="*/ 4792008 w 9288370"/>
              <a:gd name="connsiteY30" fmla="*/ 1243899 h 1686480"/>
              <a:gd name="connsiteX31" fmla="*/ 4954126 w 9288370"/>
              <a:gd name="connsiteY31" fmla="*/ 1204617 h 1686480"/>
              <a:gd name="connsiteX32" fmla="*/ 5309678 w 9288370"/>
              <a:gd name="connsiteY32" fmla="*/ 1128278 h 1686480"/>
              <a:gd name="connsiteX33" fmla="*/ 5474724 w 9288370"/>
              <a:gd name="connsiteY33" fmla="*/ 1091167 h 1686480"/>
              <a:gd name="connsiteX34" fmla="*/ 5612132 w 9288370"/>
              <a:gd name="connsiteY34" fmla="*/ 1051509 h 1686480"/>
              <a:gd name="connsiteX35" fmla="*/ 5776618 w 9288370"/>
              <a:gd name="connsiteY35" fmla="*/ 1053037 h 1686480"/>
              <a:gd name="connsiteX36" fmla="*/ 5785786 w 9288370"/>
              <a:gd name="connsiteY36" fmla="*/ 1051213 h 1686480"/>
              <a:gd name="connsiteX37" fmla="*/ 5829381 w 9288370"/>
              <a:gd name="connsiteY37" fmla="*/ 1046878 h 1686480"/>
              <a:gd name="connsiteX38" fmla="*/ 5943596 w 9288370"/>
              <a:gd name="connsiteY38" fmla="*/ 1043237 h 1686480"/>
              <a:gd name="connsiteX39" fmla="*/ 5985730 w 9288370"/>
              <a:gd name="connsiteY39" fmla="*/ 1035396 h 1686480"/>
              <a:gd name="connsiteX40" fmla="*/ 6103109 w 9288370"/>
              <a:gd name="connsiteY40" fmla="*/ 1019019 h 1686480"/>
              <a:gd name="connsiteX41" fmla="*/ 6222406 w 9288370"/>
              <a:gd name="connsiteY41" fmla="*/ 985341 h 1686480"/>
              <a:gd name="connsiteX42" fmla="*/ 6598672 w 9288370"/>
              <a:gd name="connsiteY42" fmla="*/ 902062 h 1686480"/>
              <a:gd name="connsiteX43" fmla="*/ 6766149 w 9288370"/>
              <a:gd name="connsiteY43" fmla="*/ 846132 h 1686480"/>
              <a:gd name="connsiteX44" fmla="*/ 6886312 w 9288370"/>
              <a:gd name="connsiteY44" fmla="*/ 781877 h 1686480"/>
              <a:gd name="connsiteX45" fmla="*/ 7006457 w 9288370"/>
              <a:gd name="connsiteY45" fmla="*/ 699758 h 1686480"/>
              <a:gd name="connsiteX46" fmla="*/ 7231643 w 9288370"/>
              <a:gd name="connsiteY46" fmla="*/ 640778 h 1686480"/>
              <a:gd name="connsiteX47" fmla="*/ 7363123 w 9288370"/>
              <a:gd name="connsiteY47" fmla="*/ 593682 h 1686480"/>
              <a:gd name="connsiteX48" fmla="*/ 7588368 w 9288370"/>
              <a:gd name="connsiteY48" fmla="*/ 531129 h 1686480"/>
              <a:gd name="connsiteX49" fmla="*/ 7782741 w 9288370"/>
              <a:gd name="connsiteY49" fmla="*/ 455936 h 1686480"/>
              <a:gd name="connsiteX50" fmla="*/ 7952094 w 9288370"/>
              <a:gd name="connsiteY50" fmla="*/ 409302 h 1686480"/>
              <a:gd name="connsiteX51" fmla="*/ 8231938 w 9288370"/>
              <a:gd name="connsiteY51" fmla="*/ 259259 h 1686480"/>
              <a:gd name="connsiteX52" fmla="*/ 8428864 w 9288370"/>
              <a:gd name="connsiteY52" fmla="*/ 208471 h 1686480"/>
              <a:gd name="connsiteX53" fmla="*/ 8616510 w 9288370"/>
              <a:gd name="connsiteY53" fmla="*/ 161973 h 1686480"/>
              <a:gd name="connsiteX54" fmla="*/ 8826766 w 9288370"/>
              <a:gd name="connsiteY54" fmla="*/ 152111 h 1686480"/>
              <a:gd name="connsiteX55" fmla="*/ 8917647 w 9288370"/>
              <a:gd name="connsiteY55" fmla="*/ 112232 h 1686480"/>
              <a:gd name="connsiteX56" fmla="*/ 9182272 w 9288370"/>
              <a:gd name="connsiteY56" fmla="*/ 37171 h 1686480"/>
              <a:gd name="connsiteX57" fmla="*/ 9232990 w 9288370"/>
              <a:gd name="connsiteY57" fmla="*/ 24074 h 1686480"/>
              <a:gd name="connsiteX58" fmla="*/ 9288370 w 9288370"/>
              <a:gd name="connsiteY58" fmla="*/ 0 h 1686480"/>
              <a:gd name="connsiteX59" fmla="*/ 0 w 9288370"/>
              <a:gd name="connsiteY59" fmla="*/ 0 h 1686480"/>
              <a:gd name="connsiteX60" fmla="*/ 8158 w 9288370"/>
              <a:gd name="connsiteY60" fmla="*/ 1671666 h 1686480"/>
              <a:gd name="connsiteX0" fmla="*/ 8158 w 9288370"/>
              <a:gd name="connsiteY0" fmla="*/ 1671666 h 1686480"/>
              <a:gd name="connsiteX1" fmla="*/ 411216 w 9288370"/>
              <a:gd name="connsiteY1" fmla="*/ 1628370 h 1686480"/>
              <a:gd name="connsiteX2" fmla="*/ 766051 w 9288370"/>
              <a:gd name="connsiteY2" fmla="*/ 1569826 h 1686480"/>
              <a:gd name="connsiteX3" fmla="*/ 971617 w 9288370"/>
              <a:gd name="connsiteY3" fmla="*/ 1522494 h 1686480"/>
              <a:gd name="connsiteX4" fmla="*/ 1186668 w 9288370"/>
              <a:gd name="connsiteY4" fmla="*/ 1521861 h 1686480"/>
              <a:gd name="connsiteX5" fmla="*/ 1339078 w 9288370"/>
              <a:gd name="connsiteY5" fmla="*/ 1494730 h 1686480"/>
              <a:gd name="connsiteX6" fmla="*/ 1492452 w 9288370"/>
              <a:gd name="connsiteY6" fmla="*/ 1519061 h 1686480"/>
              <a:gd name="connsiteX7" fmla="*/ 1604999 w 9288370"/>
              <a:gd name="connsiteY7" fmla="*/ 1513599 h 1686480"/>
              <a:gd name="connsiteX8" fmla="*/ 1717911 w 9288370"/>
              <a:gd name="connsiteY8" fmla="*/ 1497764 h 1686480"/>
              <a:gd name="connsiteX9" fmla="*/ 1794234 w 9288370"/>
              <a:gd name="connsiteY9" fmla="*/ 1464331 h 1686480"/>
              <a:gd name="connsiteX10" fmla="*/ 2101780 w 9288370"/>
              <a:gd name="connsiteY10" fmla="*/ 1409907 h 1686480"/>
              <a:gd name="connsiteX11" fmla="*/ 2244830 w 9288370"/>
              <a:gd name="connsiteY11" fmla="*/ 1388540 h 1686480"/>
              <a:gd name="connsiteX12" fmla="*/ 2428648 w 9288370"/>
              <a:gd name="connsiteY12" fmla="*/ 1372736 h 1686480"/>
              <a:gd name="connsiteX13" fmla="*/ 2645882 w 9288370"/>
              <a:gd name="connsiteY13" fmla="*/ 1341971 h 1686480"/>
              <a:gd name="connsiteX14" fmla="*/ 2707413 w 9288370"/>
              <a:gd name="connsiteY14" fmla="*/ 1347156 h 1686480"/>
              <a:gd name="connsiteX15" fmla="*/ 2843134 w 9288370"/>
              <a:gd name="connsiteY15" fmla="*/ 1323561 h 1686480"/>
              <a:gd name="connsiteX16" fmla="*/ 2923804 w 9288370"/>
              <a:gd name="connsiteY16" fmla="*/ 1314224 h 1686480"/>
              <a:gd name="connsiteX17" fmla="*/ 2953618 w 9288370"/>
              <a:gd name="connsiteY17" fmla="*/ 1318186 h 1686480"/>
              <a:gd name="connsiteX18" fmla="*/ 2995816 w 9288370"/>
              <a:gd name="connsiteY18" fmla="*/ 1318670 h 1686480"/>
              <a:gd name="connsiteX19" fmla="*/ 3261550 w 9288370"/>
              <a:gd name="connsiteY19" fmla="*/ 1289117 h 1686480"/>
              <a:gd name="connsiteX20" fmla="*/ 3409554 w 9288370"/>
              <a:gd name="connsiteY20" fmla="*/ 1258110 h 1686480"/>
              <a:gd name="connsiteX21" fmla="*/ 3534382 w 9288370"/>
              <a:gd name="connsiteY21" fmla="*/ 1245916 h 1686480"/>
              <a:gd name="connsiteX22" fmla="*/ 3707853 w 9288370"/>
              <a:gd name="connsiteY22" fmla="*/ 1241722 h 1686480"/>
              <a:gd name="connsiteX23" fmla="*/ 3925616 w 9288370"/>
              <a:gd name="connsiteY23" fmla="*/ 1253751 h 1686480"/>
              <a:gd name="connsiteX24" fmla="*/ 3954387 w 9288370"/>
              <a:gd name="connsiteY24" fmla="*/ 1263789 h 1686480"/>
              <a:gd name="connsiteX25" fmla="*/ 3995849 w 9288370"/>
              <a:gd name="connsiteY25" fmla="*/ 1272939 h 1686480"/>
              <a:gd name="connsiteX26" fmla="*/ 4067546 w 9288370"/>
              <a:gd name="connsiteY26" fmla="*/ 1294697 h 1686480"/>
              <a:gd name="connsiteX27" fmla="*/ 4575478 w 9288370"/>
              <a:gd name="connsiteY27" fmla="*/ 1261726 h 1686480"/>
              <a:gd name="connsiteX28" fmla="*/ 4650026 w 9288370"/>
              <a:gd name="connsiteY28" fmla="*/ 1265798 h 1686480"/>
              <a:gd name="connsiteX29" fmla="*/ 4792008 w 9288370"/>
              <a:gd name="connsiteY29" fmla="*/ 1243899 h 1686480"/>
              <a:gd name="connsiteX30" fmla="*/ 4954126 w 9288370"/>
              <a:gd name="connsiteY30" fmla="*/ 1204617 h 1686480"/>
              <a:gd name="connsiteX31" fmla="*/ 5309678 w 9288370"/>
              <a:gd name="connsiteY31" fmla="*/ 1128278 h 1686480"/>
              <a:gd name="connsiteX32" fmla="*/ 5474724 w 9288370"/>
              <a:gd name="connsiteY32" fmla="*/ 1091167 h 1686480"/>
              <a:gd name="connsiteX33" fmla="*/ 5612132 w 9288370"/>
              <a:gd name="connsiteY33" fmla="*/ 1051509 h 1686480"/>
              <a:gd name="connsiteX34" fmla="*/ 5776618 w 9288370"/>
              <a:gd name="connsiteY34" fmla="*/ 1053037 h 1686480"/>
              <a:gd name="connsiteX35" fmla="*/ 5785786 w 9288370"/>
              <a:gd name="connsiteY35" fmla="*/ 1051213 h 1686480"/>
              <a:gd name="connsiteX36" fmla="*/ 5829381 w 9288370"/>
              <a:gd name="connsiteY36" fmla="*/ 1046878 h 1686480"/>
              <a:gd name="connsiteX37" fmla="*/ 5943596 w 9288370"/>
              <a:gd name="connsiteY37" fmla="*/ 1043237 h 1686480"/>
              <a:gd name="connsiteX38" fmla="*/ 5985730 w 9288370"/>
              <a:gd name="connsiteY38" fmla="*/ 1035396 h 1686480"/>
              <a:gd name="connsiteX39" fmla="*/ 6103109 w 9288370"/>
              <a:gd name="connsiteY39" fmla="*/ 1019019 h 1686480"/>
              <a:gd name="connsiteX40" fmla="*/ 6222406 w 9288370"/>
              <a:gd name="connsiteY40" fmla="*/ 985341 h 1686480"/>
              <a:gd name="connsiteX41" fmla="*/ 6598672 w 9288370"/>
              <a:gd name="connsiteY41" fmla="*/ 902062 h 1686480"/>
              <a:gd name="connsiteX42" fmla="*/ 6766149 w 9288370"/>
              <a:gd name="connsiteY42" fmla="*/ 846132 h 1686480"/>
              <a:gd name="connsiteX43" fmla="*/ 6886312 w 9288370"/>
              <a:gd name="connsiteY43" fmla="*/ 781877 h 1686480"/>
              <a:gd name="connsiteX44" fmla="*/ 7006457 w 9288370"/>
              <a:gd name="connsiteY44" fmla="*/ 699758 h 1686480"/>
              <a:gd name="connsiteX45" fmla="*/ 7231643 w 9288370"/>
              <a:gd name="connsiteY45" fmla="*/ 640778 h 1686480"/>
              <a:gd name="connsiteX46" fmla="*/ 7363123 w 9288370"/>
              <a:gd name="connsiteY46" fmla="*/ 593682 h 1686480"/>
              <a:gd name="connsiteX47" fmla="*/ 7588368 w 9288370"/>
              <a:gd name="connsiteY47" fmla="*/ 531129 h 1686480"/>
              <a:gd name="connsiteX48" fmla="*/ 7782741 w 9288370"/>
              <a:gd name="connsiteY48" fmla="*/ 455936 h 1686480"/>
              <a:gd name="connsiteX49" fmla="*/ 7952094 w 9288370"/>
              <a:gd name="connsiteY49" fmla="*/ 409302 h 1686480"/>
              <a:gd name="connsiteX50" fmla="*/ 8231938 w 9288370"/>
              <a:gd name="connsiteY50" fmla="*/ 259259 h 1686480"/>
              <a:gd name="connsiteX51" fmla="*/ 8428864 w 9288370"/>
              <a:gd name="connsiteY51" fmla="*/ 208471 h 1686480"/>
              <a:gd name="connsiteX52" fmla="*/ 8616510 w 9288370"/>
              <a:gd name="connsiteY52" fmla="*/ 161973 h 1686480"/>
              <a:gd name="connsiteX53" fmla="*/ 8826766 w 9288370"/>
              <a:gd name="connsiteY53" fmla="*/ 152111 h 1686480"/>
              <a:gd name="connsiteX54" fmla="*/ 8917647 w 9288370"/>
              <a:gd name="connsiteY54" fmla="*/ 112232 h 1686480"/>
              <a:gd name="connsiteX55" fmla="*/ 9182272 w 9288370"/>
              <a:gd name="connsiteY55" fmla="*/ 37171 h 1686480"/>
              <a:gd name="connsiteX56" fmla="*/ 9232990 w 9288370"/>
              <a:gd name="connsiteY56" fmla="*/ 24074 h 1686480"/>
              <a:gd name="connsiteX57" fmla="*/ 9288370 w 9288370"/>
              <a:gd name="connsiteY57" fmla="*/ 0 h 1686480"/>
              <a:gd name="connsiteX58" fmla="*/ 0 w 9288370"/>
              <a:gd name="connsiteY58" fmla="*/ 0 h 1686480"/>
              <a:gd name="connsiteX59" fmla="*/ 8158 w 9288370"/>
              <a:gd name="connsiteY59" fmla="*/ 1671666 h 1686480"/>
              <a:gd name="connsiteX0" fmla="*/ 8158 w 9288370"/>
              <a:gd name="connsiteY0" fmla="*/ 1671666 h 1686480"/>
              <a:gd name="connsiteX1" fmla="*/ 411216 w 9288370"/>
              <a:gd name="connsiteY1" fmla="*/ 1628370 h 1686480"/>
              <a:gd name="connsiteX2" fmla="*/ 766051 w 9288370"/>
              <a:gd name="connsiteY2" fmla="*/ 1569826 h 1686480"/>
              <a:gd name="connsiteX3" fmla="*/ 971617 w 9288370"/>
              <a:gd name="connsiteY3" fmla="*/ 1522494 h 1686480"/>
              <a:gd name="connsiteX4" fmla="*/ 1186668 w 9288370"/>
              <a:gd name="connsiteY4" fmla="*/ 1521861 h 1686480"/>
              <a:gd name="connsiteX5" fmla="*/ 1339078 w 9288370"/>
              <a:gd name="connsiteY5" fmla="*/ 1494730 h 1686480"/>
              <a:gd name="connsiteX6" fmla="*/ 1492452 w 9288370"/>
              <a:gd name="connsiteY6" fmla="*/ 1519061 h 1686480"/>
              <a:gd name="connsiteX7" fmla="*/ 1604999 w 9288370"/>
              <a:gd name="connsiteY7" fmla="*/ 1513599 h 1686480"/>
              <a:gd name="connsiteX8" fmla="*/ 1717911 w 9288370"/>
              <a:gd name="connsiteY8" fmla="*/ 1497764 h 1686480"/>
              <a:gd name="connsiteX9" fmla="*/ 1794234 w 9288370"/>
              <a:gd name="connsiteY9" fmla="*/ 1464331 h 1686480"/>
              <a:gd name="connsiteX10" fmla="*/ 2101780 w 9288370"/>
              <a:gd name="connsiteY10" fmla="*/ 1409907 h 1686480"/>
              <a:gd name="connsiteX11" fmla="*/ 2244830 w 9288370"/>
              <a:gd name="connsiteY11" fmla="*/ 1388540 h 1686480"/>
              <a:gd name="connsiteX12" fmla="*/ 2428648 w 9288370"/>
              <a:gd name="connsiteY12" fmla="*/ 1372736 h 1686480"/>
              <a:gd name="connsiteX13" fmla="*/ 2645882 w 9288370"/>
              <a:gd name="connsiteY13" fmla="*/ 1341971 h 1686480"/>
              <a:gd name="connsiteX14" fmla="*/ 2707413 w 9288370"/>
              <a:gd name="connsiteY14" fmla="*/ 1347156 h 1686480"/>
              <a:gd name="connsiteX15" fmla="*/ 2843134 w 9288370"/>
              <a:gd name="connsiteY15" fmla="*/ 1323561 h 1686480"/>
              <a:gd name="connsiteX16" fmla="*/ 2923804 w 9288370"/>
              <a:gd name="connsiteY16" fmla="*/ 1314224 h 1686480"/>
              <a:gd name="connsiteX17" fmla="*/ 2953618 w 9288370"/>
              <a:gd name="connsiteY17" fmla="*/ 1318186 h 1686480"/>
              <a:gd name="connsiteX18" fmla="*/ 2995816 w 9288370"/>
              <a:gd name="connsiteY18" fmla="*/ 1318670 h 1686480"/>
              <a:gd name="connsiteX19" fmla="*/ 3261550 w 9288370"/>
              <a:gd name="connsiteY19" fmla="*/ 1289117 h 1686480"/>
              <a:gd name="connsiteX20" fmla="*/ 3409554 w 9288370"/>
              <a:gd name="connsiteY20" fmla="*/ 1258110 h 1686480"/>
              <a:gd name="connsiteX21" fmla="*/ 3534382 w 9288370"/>
              <a:gd name="connsiteY21" fmla="*/ 1245916 h 1686480"/>
              <a:gd name="connsiteX22" fmla="*/ 3707853 w 9288370"/>
              <a:gd name="connsiteY22" fmla="*/ 1241722 h 1686480"/>
              <a:gd name="connsiteX23" fmla="*/ 3925616 w 9288370"/>
              <a:gd name="connsiteY23" fmla="*/ 1253751 h 1686480"/>
              <a:gd name="connsiteX24" fmla="*/ 3954387 w 9288370"/>
              <a:gd name="connsiteY24" fmla="*/ 1263789 h 1686480"/>
              <a:gd name="connsiteX25" fmla="*/ 3995849 w 9288370"/>
              <a:gd name="connsiteY25" fmla="*/ 1272939 h 1686480"/>
              <a:gd name="connsiteX26" fmla="*/ 4067546 w 9288370"/>
              <a:gd name="connsiteY26" fmla="*/ 1294697 h 1686480"/>
              <a:gd name="connsiteX27" fmla="*/ 4575478 w 9288370"/>
              <a:gd name="connsiteY27" fmla="*/ 1261726 h 1686480"/>
              <a:gd name="connsiteX28" fmla="*/ 4650026 w 9288370"/>
              <a:gd name="connsiteY28" fmla="*/ 1265798 h 1686480"/>
              <a:gd name="connsiteX29" fmla="*/ 4792008 w 9288370"/>
              <a:gd name="connsiteY29" fmla="*/ 1243899 h 1686480"/>
              <a:gd name="connsiteX30" fmla="*/ 4954126 w 9288370"/>
              <a:gd name="connsiteY30" fmla="*/ 1204617 h 1686480"/>
              <a:gd name="connsiteX31" fmla="*/ 5309678 w 9288370"/>
              <a:gd name="connsiteY31" fmla="*/ 1128278 h 1686480"/>
              <a:gd name="connsiteX32" fmla="*/ 5474724 w 9288370"/>
              <a:gd name="connsiteY32" fmla="*/ 1091167 h 1686480"/>
              <a:gd name="connsiteX33" fmla="*/ 5612132 w 9288370"/>
              <a:gd name="connsiteY33" fmla="*/ 1051509 h 1686480"/>
              <a:gd name="connsiteX34" fmla="*/ 5776618 w 9288370"/>
              <a:gd name="connsiteY34" fmla="*/ 1053037 h 1686480"/>
              <a:gd name="connsiteX35" fmla="*/ 5785786 w 9288370"/>
              <a:gd name="connsiteY35" fmla="*/ 1051213 h 1686480"/>
              <a:gd name="connsiteX36" fmla="*/ 5829381 w 9288370"/>
              <a:gd name="connsiteY36" fmla="*/ 1046878 h 1686480"/>
              <a:gd name="connsiteX37" fmla="*/ 5943596 w 9288370"/>
              <a:gd name="connsiteY37" fmla="*/ 1043237 h 1686480"/>
              <a:gd name="connsiteX38" fmla="*/ 5985730 w 9288370"/>
              <a:gd name="connsiteY38" fmla="*/ 1035396 h 1686480"/>
              <a:gd name="connsiteX39" fmla="*/ 6103109 w 9288370"/>
              <a:gd name="connsiteY39" fmla="*/ 1019019 h 1686480"/>
              <a:gd name="connsiteX40" fmla="*/ 6222406 w 9288370"/>
              <a:gd name="connsiteY40" fmla="*/ 985341 h 1686480"/>
              <a:gd name="connsiteX41" fmla="*/ 6598672 w 9288370"/>
              <a:gd name="connsiteY41" fmla="*/ 902062 h 1686480"/>
              <a:gd name="connsiteX42" fmla="*/ 6766149 w 9288370"/>
              <a:gd name="connsiteY42" fmla="*/ 846132 h 1686480"/>
              <a:gd name="connsiteX43" fmla="*/ 6886312 w 9288370"/>
              <a:gd name="connsiteY43" fmla="*/ 781877 h 1686480"/>
              <a:gd name="connsiteX44" fmla="*/ 7006457 w 9288370"/>
              <a:gd name="connsiteY44" fmla="*/ 699758 h 1686480"/>
              <a:gd name="connsiteX45" fmla="*/ 7231643 w 9288370"/>
              <a:gd name="connsiteY45" fmla="*/ 640778 h 1686480"/>
              <a:gd name="connsiteX46" fmla="*/ 7363123 w 9288370"/>
              <a:gd name="connsiteY46" fmla="*/ 593682 h 1686480"/>
              <a:gd name="connsiteX47" fmla="*/ 7588368 w 9288370"/>
              <a:gd name="connsiteY47" fmla="*/ 531129 h 1686480"/>
              <a:gd name="connsiteX48" fmla="*/ 7782741 w 9288370"/>
              <a:gd name="connsiteY48" fmla="*/ 455936 h 1686480"/>
              <a:gd name="connsiteX49" fmla="*/ 7952094 w 9288370"/>
              <a:gd name="connsiteY49" fmla="*/ 409302 h 1686480"/>
              <a:gd name="connsiteX50" fmla="*/ 8231938 w 9288370"/>
              <a:gd name="connsiteY50" fmla="*/ 259259 h 1686480"/>
              <a:gd name="connsiteX51" fmla="*/ 8428864 w 9288370"/>
              <a:gd name="connsiteY51" fmla="*/ 208471 h 1686480"/>
              <a:gd name="connsiteX52" fmla="*/ 8616510 w 9288370"/>
              <a:gd name="connsiteY52" fmla="*/ 161973 h 1686480"/>
              <a:gd name="connsiteX53" fmla="*/ 8826766 w 9288370"/>
              <a:gd name="connsiteY53" fmla="*/ 152111 h 1686480"/>
              <a:gd name="connsiteX54" fmla="*/ 8917647 w 9288370"/>
              <a:gd name="connsiteY54" fmla="*/ 112232 h 1686480"/>
              <a:gd name="connsiteX55" fmla="*/ 9182272 w 9288370"/>
              <a:gd name="connsiteY55" fmla="*/ 37171 h 1686480"/>
              <a:gd name="connsiteX56" fmla="*/ 9232990 w 9288370"/>
              <a:gd name="connsiteY56" fmla="*/ 24074 h 1686480"/>
              <a:gd name="connsiteX57" fmla="*/ 9288370 w 9288370"/>
              <a:gd name="connsiteY57" fmla="*/ 0 h 1686480"/>
              <a:gd name="connsiteX58" fmla="*/ 0 w 9288370"/>
              <a:gd name="connsiteY58" fmla="*/ 0 h 1686480"/>
              <a:gd name="connsiteX59" fmla="*/ 8158 w 9288370"/>
              <a:gd name="connsiteY59" fmla="*/ 1671666 h 1686480"/>
              <a:gd name="connsiteX0" fmla="*/ 8158 w 9288370"/>
              <a:gd name="connsiteY0" fmla="*/ 1671666 h 1686480"/>
              <a:gd name="connsiteX1" fmla="*/ 411216 w 9288370"/>
              <a:gd name="connsiteY1" fmla="*/ 1628370 h 1686480"/>
              <a:gd name="connsiteX2" fmla="*/ 766051 w 9288370"/>
              <a:gd name="connsiteY2" fmla="*/ 1569826 h 1686480"/>
              <a:gd name="connsiteX3" fmla="*/ 971617 w 9288370"/>
              <a:gd name="connsiteY3" fmla="*/ 1522494 h 1686480"/>
              <a:gd name="connsiteX4" fmla="*/ 1186668 w 9288370"/>
              <a:gd name="connsiteY4" fmla="*/ 1521861 h 1686480"/>
              <a:gd name="connsiteX5" fmla="*/ 1339078 w 9288370"/>
              <a:gd name="connsiteY5" fmla="*/ 1494730 h 1686480"/>
              <a:gd name="connsiteX6" fmla="*/ 1492452 w 9288370"/>
              <a:gd name="connsiteY6" fmla="*/ 1519061 h 1686480"/>
              <a:gd name="connsiteX7" fmla="*/ 1604999 w 9288370"/>
              <a:gd name="connsiteY7" fmla="*/ 1513599 h 1686480"/>
              <a:gd name="connsiteX8" fmla="*/ 1717911 w 9288370"/>
              <a:gd name="connsiteY8" fmla="*/ 1497764 h 1686480"/>
              <a:gd name="connsiteX9" fmla="*/ 1794234 w 9288370"/>
              <a:gd name="connsiteY9" fmla="*/ 1464331 h 1686480"/>
              <a:gd name="connsiteX10" fmla="*/ 2101780 w 9288370"/>
              <a:gd name="connsiteY10" fmla="*/ 1409907 h 1686480"/>
              <a:gd name="connsiteX11" fmla="*/ 2244830 w 9288370"/>
              <a:gd name="connsiteY11" fmla="*/ 1388540 h 1686480"/>
              <a:gd name="connsiteX12" fmla="*/ 2428648 w 9288370"/>
              <a:gd name="connsiteY12" fmla="*/ 1372736 h 1686480"/>
              <a:gd name="connsiteX13" fmla="*/ 2645882 w 9288370"/>
              <a:gd name="connsiteY13" fmla="*/ 1341971 h 1686480"/>
              <a:gd name="connsiteX14" fmla="*/ 2707413 w 9288370"/>
              <a:gd name="connsiteY14" fmla="*/ 1347156 h 1686480"/>
              <a:gd name="connsiteX15" fmla="*/ 2843134 w 9288370"/>
              <a:gd name="connsiteY15" fmla="*/ 1323561 h 1686480"/>
              <a:gd name="connsiteX16" fmla="*/ 2923804 w 9288370"/>
              <a:gd name="connsiteY16" fmla="*/ 1314224 h 1686480"/>
              <a:gd name="connsiteX17" fmla="*/ 2953618 w 9288370"/>
              <a:gd name="connsiteY17" fmla="*/ 1318186 h 1686480"/>
              <a:gd name="connsiteX18" fmla="*/ 2995816 w 9288370"/>
              <a:gd name="connsiteY18" fmla="*/ 1318670 h 1686480"/>
              <a:gd name="connsiteX19" fmla="*/ 3261550 w 9288370"/>
              <a:gd name="connsiteY19" fmla="*/ 1289117 h 1686480"/>
              <a:gd name="connsiteX20" fmla="*/ 3409554 w 9288370"/>
              <a:gd name="connsiteY20" fmla="*/ 1258110 h 1686480"/>
              <a:gd name="connsiteX21" fmla="*/ 3534382 w 9288370"/>
              <a:gd name="connsiteY21" fmla="*/ 1245916 h 1686480"/>
              <a:gd name="connsiteX22" fmla="*/ 3707853 w 9288370"/>
              <a:gd name="connsiteY22" fmla="*/ 1241722 h 1686480"/>
              <a:gd name="connsiteX23" fmla="*/ 3925616 w 9288370"/>
              <a:gd name="connsiteY23" fmla="*/ 1253751 h 1686480"/>
              <a:gd name="connsiteX24" fmla="*/ 3954387 w 9288370"/>
              <a:gd name="connsiteY24" fmla="*/ 1263789 h 1686480"/>
              <a:gd name="connsiteX25" fmla="*/ 3995849 w 9288370"/>
              <a:gd name="connsiteY25" fmla="*/ 1272939 h 1686480"/>
              <a:gd name="connsiteX26" fmla="*/ 4060534 w 9288370"/>
              <a:gd name="connsiteY26" fmla="*/ 1273326 h 1686480"/>
              <a:gd name="connsiteX27" fmla="*/ 4575478 w 9288370"/>
              <a:gd name="connsiteY27" fmla="*/ 1261726 h 1686480"/>
              <a:gd name="connsiteX28" fmla="*/ 4650026 w 9288370"/>
              <a:gd name="connsiteY28" fmla="*/ 1265798 h 1686480"/>
              <a:gd name="connsiteX29" fmla="*/ 4792008 w 9288370"/>
              <a:gd name="connsiteY29" fmla="*/ 1243899 h 1686480"/>
              <a:gd name="connsiteX30" fmla="*/ 4954126 w 9288370"/>
              <a:gd name="connsiteY30" fmla="*/ 1204617 h 1686480"/>
              <a:gd name="connsiteX31" fmla="*/ 5309678 w 9288370"/>
              <a:gd name="connsiteY31" fmla="*/ 1128278 h 1686480"/>
              <a:gd name="connsiteX32" fmla="*/ 5474724 w 9288370"/>
              <a:gd name="connsiteY32" fmla="*/ 1091167 h 1686480"/>
              <a:gd name="connsiteX33" fmla="*/ 5612132 w 9288370"/>
              <a:gd name="connsiteY33" fmla="*/ 1051509 h 1686480"/>
              <a:gd name="connsiteX34" fmla="*/ 5776618 w 9288370"/>
              <a:gd name="connsiteY34" fmla="*/ 1053037 h 1686480"/>
              <a:gd name="connsiteX35" fmla="*/ 5785786 w 9288370"/>
              <a:gd name="connsiteY35" fmla="*/ 1051213 h 1686480"/>
              <a:gd name="connsiteX36" fmla="*/ 5829381 w 9288370"/>
              <a:gd name="connsiteY36" fmla="*/ 1046878 h 1686480"/>
              <a:gd name="connsiteX37" fmla="*/ 5943596 w 9288370"/>
              <a:gd name="connsiteY37" fmla="*/ 1043237 h 1686480"/>
              <a:gd name="connsiteX38" fmla="*/ 5985730 w 9288370"/>
              <a:gd name="connsiteY38" fmla="*/ 1035396 h 1686480"/>
              <a:gd name="connsiteX39" fmla="*/ 6103109 w 9288370"/>
              <a:gd name="connsiteY39" fmla="*/ 1019019 h 1686480"/>
              <a:gd name="connsiteX40" fmla="*/ 6222406 w 9288370"/>
              <a:gd name="connsiteY40" fmla="*/ 985341 h 1686480"/>
              <a:gd name="connsiteX41" fmla="*/ 6598672 w 9288370"/>
              <a:gd name="connsiteY41" fmla="*/ 902062 h 1686480"/>
              <a:gd name="connsiteX42" fmla="*/ 6766149 w 9288370"/>
              <a:gd name="connsiteY42" fmla="*/ 846132 h 1686480"/>
              <a:gd name="connsiteX43" fmla="*/ 6886312 w 9288370"/>
              <a:gd name="connsiteY43" fmla="*/ 781877 h 1686480"/>
              <a:gd name="connsiteX44" fmla="*/ 7006457 w 9288370"/>
              <a:gd name="connsiteY44" fmla="*/ 699758 h 1686480"/>
              <a:gd name="connsiteX45" fmla="*/ 7231643 w 9288370"/>
              <a:gd name="connsiteY45" fmla="*/ 640778 h 1686480"/>
              <a:gd name="connsiteX46" fmla="*/ 7363123 w 9288370"/>
              <a:gd name="connsiteY46" fmla="*/ 593682 h 1686480"/>
              <a:gd name="connsiteX47" fmla="*/ 7588368 w 9288370"/>
              <a:gd name="connsiteY47" fmla="*/ 531129 h 1686480"/>
              <a:gd name="connsiteX48" fmla="*/ 7782741 w 9288370"/>
              <a:gd name="connsiteY48" fmla="*/ 455936 h 1686480"/>
              <a:gd name="connsiteX49" fmla="*/ 7952094 w 9288370"/>
              <a:gd name="connsiteY49" fmla="*/ 409302 h 1686480"/>
              <a:gd name="connsiteX50" fmla="*/ 8231938 w 9288370"/>
              <a:gd name="connsiteY50" fmla="*/ 259259 h 1686480"/>
              <a:gd name="connsiteX51" fmla="*/ 8428864 w 9288370"/>
              <a:gd name="connsiteY51" fmla="*/ 208471 h 1686480"/>
              <a:gd name="connsiteX52" fmla="*/ 8616510 w 9288370"/>
              <a:gd name="connsiteY52" fmla="*/ 161973 h 1686480"/>
              <a:gd name="connsiteX53" fmla="*/ 8826766 w 9288370"/>
              <a:gd name="connsiteY53" fmla="*/ 152111 h 1686480"/>
              <a:gd name="connsiteX54" fmla="*/ 8917647 w 9288370"/>
              <a:gd name="connsiteY54" fmla="*/ 112232 h 1686480"/>
              <a:gd name="connsiteX55" fmla="*/ 9182272 w 9288370"/>
              <a:gd name="connsiteY55" fmla="*/ 37171 h 1686480"/>
              <a:gd name="connsiteX56" fmla="*/ 9232990 w 9288370"/>
              <a:gd name="connsiteY56" fmla="*/ 24074 h 1686480"/>
              <a:gd name="connsiteX57" fmla="*/ 9288370 w 9288370"/>
              <a:gd name="connsiteY57" fmla="*/ 0 h 1686480"/>
              <a:gd name="connsiteX58" fmla="*/ 0 w 9288370"/>
              <a:gd name="connsiteY58" fmla="*/ 0 h 1686480"/>
              <a:gd name="connsiteX59" fmla="*/ 8158 w 9288370"/>
              <a:gd name="connsiteY59" fmla="*/ 1671666 h 1686480"/>
              <a:gd name="connsiteX0" fmla="*/ 8158 w 9288370"/>
              <a:gd name="connsiteY0" fmla="*/ 1671666 h 1686480"/>
              <a:gd name="connsiteX1" fmla="*/ 411216 w 9288370"/>
              <a:gd name="connsiteY1" fmla="*/ 1628370 h 1686480"/>
              <a:gd name="connsiteX2" fmla="*/ 766051 w 9288370"/>
              <a:gd name="connsiteY2" fmla="*/ 1569826 h 1686480"/>
              <a:gd name="connsiteX3" fmla="*/ 971617 w 9288370"/>
              <a:gd name="connsiteY3" fmla="*/ 1522494 h 1686480"/>
              <a:gd name="connsiteX4" fmla="*/ 1186668 w 9288370"/>
              <a:gd name="connsiteY4" fmla="*/ 1521861 h 1686480"/>
              <a:gd name="connsiteX5" fmla="*/ 1339078 w 9288370"/>
              <a:gd name="connsiteY5" fmla="*/ 1494730 h 1686480"/>
              <a:gd name="connsiteX6" fmla="*/ 1492452 w 9288370"/>
              <a:gd name="connsiteY6" fmla="*/ 1519061 h 1686480"/>
              <a:gd name="connsiteX7" fmla="*/ 1604999 w 9288370"/>
              <a:gd name="connsiteY7" fmla="*/ 1513599 h 1686480"/>
              <a:gd name="connsiteX8" fmla="*/ 1717911 w 9288370"/>
              <a:gd name="connsiteY8" fmla="*/ 1497764 h 1686480"/>
              <a:gd name="connsiteX9" fmla="*/ 1794234 w 9288370"/>
              <a:gd name="connsiteY9" fmla="*/ 1464331 h 1686480"/>
              <a:gd name="connsiteX10" fmla="*/ 2101780 w 9288370"/>
              <a:gd name="connsiteY10" fmla="*/ 1409907 h 1686480"/>
              <a:gd name="connsiteX11" fmla="*/ 2244830 w 9288370"/>
              <a:gd name="connsiteY11" fmla="*/ 1388540 h 1686480"/>
              <a:gd name="connsiteX12" fmla="*/ 2428648 w 9288370"/>
              <a:gd name="connsiteY12" fmla="*/ 1372736 h 1686480"/>
              <a:gd name="connsiteX13" fmla="*/ 2645882 w 9288370"/>
              <a:gd name="connsiteY13" fmla="*/ 1341971 h 1686480"/>
              <a:gd name="connsiteX14" fmla="*/ 2707413 w 9288370"/>
              <a:gd name="connsiteY14" fmla="*/ 1347156 h 1686480"/>
              <a:gd name="connsiteX15" fmla="*/ 2843134 w 9288370"/>
              <a:gd name="connsiteY15" fmla="*/ 1323561 h 1686480"/>
              <a:gd name="connsiteX16" fmla="*/ 2923804 w 9288370"/>
              <a:gd name="connsiteY16" fmla="*/ 1314224 h 1686480"/>
              <a:gd name="connsiteX17" fmla="*/ 2953618 w 9288370"/>
              <a:gd name="connsiteY17" fmla="*/ 1318186 h 1686480"/>
              <a:gd name="connsiteX18" fmla="*/ 2995816 w 9288370"/>
              <a:gd name="connsiteY18" fmla="*/ 1318670 h 1686480"/>
              <a:gd name="connsiteX19" fmla="*/ 3261550 w 9288370"/>
              <a:gd name="connsiteY19" fmla="*/ 1289117 h 1686480"/>
              <a:gd name="connsiteX20" fmla="*/ 3409554 w 9288370"/>
              <a:gd name="connsiteY20" fmla="*/ 1258110 h 1686480"/>
              <a:gd name="connsiteX21" fmla="*/ 3534382 w 9288370"/>
              <a:gd name="connsiteY21" fmla="*/ 1245916 h 1686480"/>
              <a:gd name="connsiteX22" fmla="*/ 3707853 w 9288370"/>
              <a:gd name="connsiteY22" fmla="*/ 1241722 h 1686480"/>
              <a:gd name="connsiteX23" fmla="*/ 3925616 w 9288370"/>
              <a:gd name="connsiteY23" fmla="*/ 1253751 h 1686480"/>
              <a:gd name="connsiteX24" fmla="*/ 3954387 w 9288370"/>
              <a:gd name="connsiteY24" fmla="*/ 1263789 h 1686480"/>
              <a:gd name="connsiteX25" fmla="*/ 3995849 w 9288370"/>
              <a:gd name="connsiteY25" fmla="*/ 1272939 h 1686480"/>
              <a:gd name="connsiteX26" fmla="*/ 4060534 w 9288370"/>
              <a:gd name="connsiteY26" fmla="*/ 1273326 h 1686480"/>
              <a:gd name="connsiteX27" fmla="*/ 4575478 w 9288370"/>
              <a:gd name="connsiteY27" fmla="*/ 1261726 h 1686480"/>
              <a:gd name="connsiteX28" fmla="*/ 4650026 w 9288370"/>
              <a:gd name="connsiteY28" fmla="*/ 1265798 h 1686480"/>
              <a:gd name="connsiteX29" fmla="*/ 4792008 w 9288370"/>
              <a:gd name="connsiteY29" fmla="*/ 1243899 h 1686480"/>
              <a:gd name="connsiteX30" fmla="*/ 4954126 w 9288370"/>
              <a:gd name="connsiteY30" fmla="*/ 1204617 h 1686480"/>
              <a:gd name="connsiteX31" fmla="*/ 5309678 w 9288370"/>
              <a:gd name="connsiteY31" fmla="*/ 1128278 h 1686480"/>
              <a:gd name="connsiteX32" fmla="*/ 5474724 w 9288370"/>
              <a:gd name="connsiteY32" fmla="*/ 1091167 h 1686480"/>
              <a:gd name="connsiteX33" fmla="*/ 5612132 w 9288370"/>
              <a:gd name="connsiteY33" fmla="*/ 1051509 h 1686480"/>
              <a:gd name="connsiteX34" fmla="*/ 5776618 w 9288370"/>
              <a:gd name="connsiteY34" fmla="*/ 1053037 h 1686480"/>
              <a:gd name="connsiteX35" fmla="*/ 5785786 w 9288370"/>
              <a:gd name="connsiteY35" fmla="*/ 1051213 h 1686480"/>
              <a:gd name="connsiteX36" fmla="*/ 5829381 w 9288370"/>
              <a:gd name="connsiteY36" fmla="*/ 1046878 h 1686480"/>
              <a:gd name="connsiteX37" fmla="*/ 5943596 w 9288370"/>
              <a:gd name="connsiteY37" fmla="*/ 1043237 h 1686480"/>
              <a:gd name="connsiteX38" fmla="*/ 5985730 w 9288370"/>
              <a:gd name="connsiteY38" fmla="*/ 1035396 h 1686480"/>
              <a:gd name="connsiteX39" fmla="*/ 6103109 w 9288370"/>
              <a:gd name="connsiteY39" fmla="*/ 1019019 h 1686480"/>
              <a:gd name="connsiteX40" fmla="*/ 6222406 w 9288370"/>
              <a:gd name="connsiteY40" fmla="*/ 985341 h 1686480"/>
              <a:gd name="connsiteX41" fmla="*/ 6598672 w 9288370"/>
              <a:gd name="connsiteY41" fmla="*/ 902062 h 1686480"/>
              <a:gd name="connsiteX42" fmla="*/ 6766149 w 9288370"/>
              <a:gd name="connsiteY42" fmla="*/ 846132 h 1686480"/>
              <a:gd name="connsiteX43" fmla="*/ 6886312 w 9288370"/>
              <a:gd name="connsiteY43" fmla="*/ 781877 h 1686480"/>
              <a:gd name="connsiteX44" fmla="*/ 7006457 w 9288370"/>
              <a:gd name="connsiteY44" fmla="*/ 699758 h 1686480"/>
              <a:gd name="connsiteX45" fmla="*/ 7231643 w 9288370"/>
              <a:gd name="connsiteY45" fmla="*/ 640778 h 1686480"/>
              <a:gd name="connsiteX46" fmla="*/ 7363123 w 9288370"/>
              <a:gd name="connsiteY46" fmla="*/ 593682 h 1686480"/>
              <a:gd name="connsiteX47" fmla="*/ 7588368 w 9288370"/>
              <a:gd name="connsiteY47" fmla="*/ 531129 h 1686480"/>
              <a:gd name="connsiteX48" fmla="*/ 7782741 w 9288370"/>
              <a:gd name="connsiteY48" fmla="*/ 455936 h 1686480"/>
              <a:gd name="connsiteX49" fmla="*/ 7952094 w 9288370"/>
              <a:gd name="connsiteY49" fmla="*/ 409302 h 1686480"/>
              <a:gd name="connsiteX50" fmla="*/ 8231938 w 9288370"/>
              <a:gd name="connsiteY50" fmla="*/ 259259 h 1686480"/>
              <a:gd name="connsiteX51" fmla="*/ 8428864 w 9288370"/>
              <a:gd name="connsiteY51" fmla="*/ 208471 h 1686480"/>
              <a:gd name="connsiteX52" fmla="*/ 8616510 w 9288370"/>
              <a:gd name="connsiteY52" fmla="*/ 161973 h 1686480"/>
              <a:gd name="connsiteX53" fmla="*/ 8826766 w 9288370"/>
              <a:gd name="connsiteY53" fmla="*/ 152111 h 1686480"/>
              <a:gd name="connsiteX54" fmla="*/ 8917647 w 9288370"/>
              <a:gd name="connsiteY54" fmla="*/ 112232 h 1686480"/>
              <a:gd name="connsiteX55" fmla="*/ 9182272 w 9288370"/>
              <a:gd name="connsiteY55" fmla="*/ 37171 h 1686480"/>
              <a:gd name="connsiteX56" fmla="*/ 9232990 w 9288370"/>
              <a:gd name="connsiteY56" fmla="*/ 24074 h 1686480"/>
              <a:gd name="connsiteX57" fmla="*/ 9288370 w 9288370"/>
              <a:gd name="connsiteY57" fmla="*/ 0 h 1686480"/>
              <a:gd name="connsiteX58" fmla="*/ 0 w 9288370"/>
              <a:gd name="connsiteY58" fmla="*/ 0 h 1686480"/>
              <a:gd name="connsiteX59" fmla="*/ 8158 w 9288370"/>
              <a:gd name="connsiteY59" fmla="*/ 1671666 h 1686480"/>
              <a:gd name="connsiteX0" fmla="*/ 8158 w 9288370"/>
              <a:gd name="connsiteY0" fmla="*/ 1671666 h 1686480"/>
              <a:gd name="connsiteX1" fmla="*/ 411216 w 9288370"/>
              <a:gd name="connsiteY1" fmla="*/ 1628370 h 1686480"/>
              <a:gd name="connsiteX2" fmla="*/ 766051 w 9288370"/>
              <a:gd name="connsiteY2" fmla="*/ 1569826 h 1686480"/>
              <a:gd name="connsiteX3" fmla="*/ 971617 w 9288370"/>
              <a:gd name="connsiteY3" fmla="*/ 1522494 h 1686480"/>
              <a:gd name="connsiteX4" fmla="*/ 1186668 w 9288370"/>
              <a:gd name="connsiteY4" fmla="*/ 1521861 h 1686480"/>
              <a:gd name="connsiteX5" fmla="*/ 1339078 w 9288370"/>
              <a:gd name="connsiteY5" fmla="*/ 1494730 h 1686480"/>
              <a:gd name="connsiteX6" fmla="*/ 1492452 w 9288370"/>
              <a:gd name="connsiteY6" fmla="*/ 1519061 h 1686480"/>
              <a:gd name="connsiteX7" fmla="*/ 1604999 w 9288370"/>
              <a:gd name="connsiteY7" fmla="*/ 1513599 h 1686480"/>
              <a:gd name="connsiteX8" fmla="*/ 1717911 w 9288370"/>
              <a:gd name="connsiteY8" fmla="*/ 1497764 h 1686480"/>
              <a:gd name="connsiteX9" fmla="*/ 1794234 w 9288370"/>
              <a:gd name="connsiteY9" fmla="*/ 1464331 h 1686480"/>
              <a:gd name="connsiteX10" fmla="*/ 2101780 w 9288370"/>
              <a:gd name="connsiteY10" fmla="*/ 1409907 h 1686480"/>
              <a:gd name="connsiteX11" fmla="*/ 2244830 w 9288370"/>
              <a:gd name="connsiteY11" fmla="*/ 1388540 h 1686480"/>
              <a:gd name="connsiteX12" fmla="*/ 2428648 w 9288370"/>
              <a:gd name="connsiteY12" fmla="*/ 1372736 h 1686480"/>
              <a:gd name="connsiteX13" fmla="*/ 2645882 w 9288370"/>
              <a:gd name="connsiteY13" fmla="*/ 1341971 h 1686480"/>
              <a:gd name="connsiteX14" fmla="*/ 2707413 w 9288370"/>
              <a:gd name="connsiteY14" fmla="*/ 1347156 h 1686480"/>
              <a:gd name="connsiteX15" fmla="*/ 2843134 w 9288370"/>
              <a:gd name="connsiteY15" fmla="*/ 1323561 h 1686480"/>
              <a:gd name="connsiteX16" fmla="*/ 2923804 w 9288370"/>
              <a:gd name="connsiteY16" fmla="*/ 1314224 h 1686480"/>
              <a:gd name="connsiteX17" fmla="*/ 2953618 w 9288370"/>
              <a:gd name="connsiteY17" fmla="*/ 1318186 h 1686480"/>
              <a:gd name="connsiteX18" fmla="*/ 2995816 w 9288370"/>
              <a:gd name="connsiteY18" fmla="*/ 1318670 h 1686480"/>
              <a:gd name="connsiteX19" fmla="*/ 3261550 w 9288370"/>
              <a:gd name="connsiteY19" fmla="*/ 1289117 h 1686480"/>
              <a:gd name="connsiteX20" fmla="*/ 3409554 w 9288370"/>
              <a:gd name="connsiteY20" fmla="*/ 1258110 h 1686480"/>
              <a:gd name="connsiteX21" fmla="*/ 3534382 w 9288370"/>
              <a:gd name="connsiteY21" fmla="*/ 1245916 h 1686480"/>
              <a:gd name="connsiteX22" fmla="*/ 3707853 w 9288370"/>
              <a:gd name="connsiteY22" fmla="*/ 1241722 h 1686480"/>
              <a:gd name="connsiteX23" fmla="*/ 3925616 w 9288370"/>
              <a:gd name="connsiteY23" fmla="*/ 1253751 h 1686480"/>
              <a:gd name="connsiteX24" fmla="*/ 3954387 w 9288370"/>
              <a:gd name="connsiteY24" fmla="*/ 1263789 h 1686480"/>
              <a:gd name="connsiteX25" fmla="*/ 3995849 w 9288370"/>
              <a:gd name="connsiteY25" fmla="*/ 1272939 h 1686480"/>
              <a:gd name="connsiteX26" fmla="*/ 4060534 w 9288370"/>
              <a:gd name="connsiteY26" fmla="*/ 1273326 h 1686480"/>
              <a:gd name="connsiteX27" fmla="*/ 4575478 w 9288370"/>
              <a:gd name="connsiteY27" fmla="*/ 1261726 h 1686480"/>
              <a:gd name="connsiteX28" fmla="*/ 4650026 w 9288370"/>
              <a:gd name="connsiteY28" fmla="*/ 1265798 h 1686480"/>
              <a:gd name="connsiteX29" fmla="*/ 4792008 w 9288370"/>
              <a:gd name="connsiteY29" fmla="*/ 1243899 h 1686480"/>
              <a:gd name="connsiteX30" fmla="*/ 4954126 w 9288370"/>
              <a:gd name="connsiteY30" fmla="*/ 1204617 h 1686480"/>
              <a:gd name="connsiteX31" fmla="*/ 5309678 w 9288370"/>
              <a:gd name="connsiteY31" fmla="*/ 1128278 h 1686480"/>
              <a:gd name="connsiteX32" fmla="*/ 5474724 w 9288370"/>
              <a:gd name="connsiteY32" fmla="*/ 1091167 h 1686480"/>
              <a:gd name="connsiteX33" fmla="*/ 5612132 w 9288370"/>
              <a:gd name="connsiteY33" fmla="*/ 1051509 h 1686480"/>
              <a:gd name="connsiteX34" fmla="*/ 5776618 w 9288370"/>
              <a:gd name="connsiteY34" fmla="*/ 1053037 h 1686480"/>
              <a:gd name="connsiteX35" fmla="*/ 5785786 w 9288370"/>
              <a:gd name="connsiteY35" fmla="*/ 1051213 h 1686480"/>
              <a:gd name="connsiteX36" fmla="*/ 5829381 w 9288370"/>
              <a:gd name="connsiteY36" fmla="*/ 1046878 h 1686480"/>
              <a:gd name="connsiteX37" fmla="*/ 5943596 w 9288370"/>
              <a:gd name="connsiteY37" fmla="*/ 1043237 h 1686480"/>
              <a:gd name="connsiteX38" fmla="*/ 5985730 w 9288370"/>
              <a:gd name="connsiteY38" fmla="*/ 1035396 h 1686480"/>
              <a:gd name="connsiteX39" fmla="*/ 6103109 w 9288370"/>
              <a:gd name="connsiteY39" fmla="*/ 1019019 h 1686480"/>
              <a:gd name="connsiteX40" fmla="*/ 6222406 w 9288370"/>
              <a:gd name="connsiteY40" fmla="*/ 985341 h 1686480"/>
              <a:gd name="connsiteX41" fmla="*/ 6598672 w 9288370"/>
              <a:gd name="connsiteY41" fmla="*/ 902062 h 1686480"/>
              <a:gd name="connsiteX42" fmla="*/ 6766149 w 9288370"/>
              <a:gd name="connsiteY42" fmla="*/ 846132 h 1686480"/>
              <a:gd name="connsiteX43" fmla="*/ 6886312 w 9288370"/>
              <a:gd name="connsiteY43" fmla="*/ 781877 h 1686480"/>
              <a:gd name="connsiteX44" fmla="*/ 7006457 w 9288370"/>
              <a:gd name="connsiteY44" fmla="*/ 699758 h 1686480"/>
              <a:gd name="connsiteX45" fmla="*/ 7231643 w 9288370"/>
              <a:gd name="connsiteY45" fmla="*/ 640778 h 1686480"/>
              <a:gd name="connsiteX46" fmla="*/ 7363123 w 9288370"/>
              <a:gd name="connsiteY46" fmla="*/ 593682 h 1686480"/>
              <a:gd name="connsiteX47" fmla="*/ 7588368 w 9288370"/>
              <a:gd name="connsiteY47" fmla="*/ 531129 h 1686480"/>
              <a:gd name="connsiteX48" fmla="*/ 7782741 w 9288370"/>
              <a:gd name="connsiteY48" fmla="*/ 455936 h 1686480"/>
              <a:gd name="connsiteX49" fmla="*/ 7952094 w 9288370"/>
              <a:gd name="connsiteY49" fmla="*/ 409302 h 1686480"/>
              <a:gd name="connsiteX50" fmla="*/ 8231938 w 9288370"/>
              <a:gd name="connsiteY50" fmla="*/ 259259 h 1686480"/>
              <a:gd name="connsiteX51" fmla="*/ 8428864 w 9288370"/>
              <a:gd name="connsiteY51" fmla="*/ 208471 h 1686480"/>
              <a:gd name="connsiteX52" fmla="*/ 8616510 w 9288370"/>
              <a:gd name="connsiteY52" fmla="*/ 161973 h 1686480"/>
              <a:gd name="connsiteX53" fmla="*/ 8826766 w 9288370"/>
              <a:gd name="connsiteY53" fmla="*/ 152111 h 1686480"/>
              <a:gd name="connsiteX54" fmla="*/ 8917647 w 9288370"/>
              <a:gd name="connsiteY54" fmla="*/ 112232 h 1686480"/>
              <a:gd name="connsiteX55" fmla="*/ 9182272 w 9288370"/>
              <a:gd name="connsiteY55" fmla="*/ 37171 h 1686480"/>
              <a:gd name="connsiteX56" fmla="*/ 9232990 w 9288370"/>
              <a:gd name="connsiteY56" fmla="*/ 24074 h 1686480"/>
              <a:gd name="connsiteX57" fmla="*/ 9288370 w 9288370"/>
              <a:gd name="connsiteY57" fmla="*/ 0 h 1686480"/>
              <a:gd name="connsiteX58" fmla="*/ 0 w 9288370"/>
              <a:gd name="connsiteY58" fmla="*/ 0 h 1686480"/>
              <a:gd name="connsiteX59" fmla="*/ 8158 w 9288370"/>
              <a:gd name="connsiteY59" fmla="*/ 1671666 h 1686480"/>
              <a:gd name="connsiteX0" fmla="*/ 8158 w 9288370"/>
              <a:gd name="connsiteY0" fmla="*/ 1671666 h 1686480"/>
              <a:gd name="connsiteX1" fmla="*/ 411216 w 9288370"/>
              <a:gd name="connsiteY1" fmla="*/ 1628370 h 1686480"/>
              <a:gd name="connsiteX2" fmla="*/ 766051 w 9288370"/>
              <a:gd name="connsiteY2" fmla="*/ 1569826 h 1686480"/>
              <a:gd name="connsiteX3" fmla="*/ 971617 w 9288370"/>
              <a:gd name="connsiteY3" fmla="*/ 1522494 h 1686480"/>
              <a:gd name="connsiteX4" fmla="*/ 1186668 w 9288370"/>
              <a:gd name="connsiteY4" fmla="*/ 1521861 h 1686480"/>
              <a:gd name="connsiteX5" fmla="*/ 1339078 w 9288370"/>
              <a:gd name="connsiteY5" fmla="*/ 1494730 h 1686480"/>
              <a:gd name="connsiteX6" fmla="*/ 1492452 w 9288370"/>
              <a:gd name="connsiteY6" fmla="*/ 1519061 h 1686480"/>
              <a:gd name="connsiteX7" fmla="*/ 1604999 w 9288370"/>
              <a:gd name="connsiteY7" fmla="*/ 1513599 h 1686480"/>
              <a:gd name="connsiteX8" fmla="*/ 1717911 w 9288370"/>
              <a:gd name="connsiteY8" fmla="*/ 1497764 h 1686480"/>
              <a:gd name="connsiteX9" fmla="*/ 1794234 w 9288370"/>
              <a:gd name="connsiteY9" fmla="*/ 1464331 h 1686480"/>
              <a:gd name="connsiteX10" fmla="*/ 2101780 w 9288370"/>
              <a:gd name="connsiteY10" fmla="*/ 1409907 h 1686480"/>
              <a:gd name="connsiteX11" fmla="*/ 2244830 w 9288370"/>
              <a:gd name="connsiteY11" fmla="*/ 1388540 h 1686480"/>
              <a:gd name="connsiteX12" fmla="*/ 2428648 w 9288370"/>
              <a:gd name="connsiteY12" fmla="*/ 1372736 h 1686480"/>
              <a:gd name="connsiteX13" fmla="*/ 2645882 w 9288370"/>
              <a:gd name="connsiteY13" fmla="*/ 1341971 h 1686480"/>
              <a:gd name="connsiteX14" fmla="*/ 2707413 w 9288370"/>
              <a:gd name="connsiteY14" fmla="*/ 1347156 h 1686480"/>
              <a:gd name="connsiteX15" fmla="*/ 2843134 w 9288370"/>
              <a:gd name="connsiteY15" fmla="*/ 1323561 h 1686480"/>
              <a:gd name="connsiteX16" fmla="*/ 2923804 w 9288370"/>
              <a:gd name="connsiteY16" fmla="*/ 1314224 h 1686480"/>
              <a:gd name="connsiteX17" fmla="*/ 2953618 w 9288370"/>
              <a:gd name="connsiteY17" fmla="*/ 1318186 h 1686480"/>
              <a:gd name="connsiteX18" fmla="*/ 2995816 w 9288370"/>
              <a:gd name="connsiteY18" fmla="*/ 1318670 h 1686480"/>
              <a:gd name="connsiteX19" fmla="*/ 3261550 w 9288370"/>
              <a:gd name="connsiteY19" fmla="*/ 1289117 h 1686480"/>
              <a:gd name="connsiteX20" fmla="*/ 3409554 w 9288370"/>
              <a:gd name="connsiteY20" fmla="*/ 1258110 h 1686480"/>
              <a:gd name="connsiteX21" fmla="*/ 3534382 w 9288370"/>
              <a:gd name="connsiteY21" fmla="*/ 1245916 h 1686480"/>
              <a:gd name="connsiteX22" fmla="*/ 3707853 w 9288370"/>
              <a:gd name="connsiteY22" fmla="*/ 1241722 h 1686480"/>
              <a:gd name="connsiteX23" fmla="*/ 3925616 w 9288370"/>
              <a:gd name="connsiteY23" fmla="*/ 1253751 h 1686480"/>
              <a:gd name="connsiteX24" fmla="*/ 3954387 w 9288370"/>
              <a:gd name="connsiteY24" fmla="*/ 1263789 h 1686480"/>
              <a:gd name="connsiteX25" fmla="*/ 3995849 w 9288370"/>
              <a:gd name="connsiteY25" fmla="*/ 1272939 h 1686480"/>
              <a:gd name="connsiteX26" fmla="*/ 4060534 w 9288370"/>
              <a:gd name="connsiteY26" fmla="*/ 1273326 h 1686480"/>
              <a:gd name="connsiteX27" fmla="*/ 4575478 w 9288370"/>
              <a:gd name="connsiteY27" fmla="*/ 1261726 h 1686480"/>
              <a:gd name="connsiteX28" fmla="*/ 4650026 w 9288370"/>
              <a:gd name="connsiteY28" fmla="*/ 1265798 h 1686480"/>
              <a:gd name="connsiteX29" fmla="*/ 4792008 w 9288370"/>
              <a:gd name="connsiteY29" fmla="*/ 1243899 h 1686480"/>
              <a:gd name="connsiteX30" fmla="*/ 4954126 w 9288370"/>
              <a:gd name="connsiteY30" fmla="*/ 1204617 h 1686480"/>
              <a:gd name="connsiteX31" fmla="*/ 5309678 w 9288370"/>
              <a:gd name="connsiteY31" fmla="*/ 1128278 h 1686480"/>
              <a:gd name="connsiteX32" fmla="*/ 5474724 w 9288370"/>
              <a:gd name="connsiteY32" fmla="*/ 1091167 h 1686480"/>
              <a:gd name="connsiteX33" fmla="*/ 5612132 w 9288370"/>
              <a:gd name="connsiteY33" fmla="*/ 1051509 h 1686480"/>
              <a:gd name="connsiteX34" fmla="*/ 5776618 w 9288370"/>
              <a:gd name="connsiteY34" fmla="*/ 1053037 h 1686480"/>
              <a:gd name="connsiteX35" fmla="*/ 5785786 w 9288370"/>
              <a:gd name="connsiteY35" fmla="*/ 1051213 h 1686480"/>
              <a:gd name="connsiteX36" fmla="*/ 5829381 w 9288370"/>
              <a:gd name="connsiteY36" fmla="*/ 1046878 h 1686480"/>
              <a:gd name="connsiteX37" fmla="*/ 5943596 w 9288370"/>
              <a:gd name="connsiteY37" fmla="*/ 1043237 h 1686480"/>
              <a:gd name="connsiteX38" fmla="*/ 5985730 w 9288370"/>
              <a:gd name="connsiteY38" fmla="*/ 1035396 h 1686480"/>
              <a:gd name="connsiteX39" fmla="*/ 6103109 w 9288370"/>
              <a:gd name="connsiteY39" fmla="*/ 1019019 h 1686480"/>
              <a:gd name="connsiteX40" fmla="*/ 6222406 w 9288370"/>
              <a:gd name="connsiteY40" fmla="*/ 985341 h 1686480"/>
              <a:gd name="connsiteX41" fmla="*/ 6598672 w 9288370"/>
              <a:gd name="connsiteY41" fmla="*/ 902062 h 1686480"/>
              <a:gd name="connsiteX42" fmla="*/ 6766149 w 9288370"/>
              <a:gd name="connsiteY42" fmla="*/ 846132 h 1686480"/>
              <a:gd name="connsiteX43" fmla="*/ 6886312 w 9288370"/>
              <a:gd name="connsiteY43" fmla="*/ 781877 h 1686480"/>
              <a:gd name="connsiteX44" fmla="*/ 7006457 w 9288370"/>
              <a:gd name="connsiteY44" fmla="*/ 699758 h 1686480"/>
              <a:gd name="connsiteX45" fmla="*/ 7231643 w 9288370"/>
              <a:gd name="connsiteY45" fmla="*/ 640778 h 1686480"/>
              <a:gd name="connsiteX46" fmla="*/ 7363123 w 9288370"/>
              <a:gd name="connsiteY46" fmla="*/ 593682 h 1686480"/>
              <a:gd name="connsiteX47" fmla="*/ 7588368 w 9288370"/>
              <a:gd name="connsiteY47" fmla="*/ 531129 h 1686480"/>
              <a:gd name="connsiteX48" fmla="*/ 7782741 w 9288370"/>
              <a:gd name="connsiteY48" fmla="*/ 455936 h 1686480"/>
              <a:gd name="connsiteX49" fmla="*/ 7952094 w 9288370"/>
              <a:gd name="connsiteY49" fmla="*/ 409302 h 1686480"/>
              <a:gd name="connsiteX50" fmla="*/ 8231938 w 9288370"/>
              <a:gd name="connsiteY50" fmla="*/ 259259 h 1686480"/>
              <a:gd name="connsiteX51" fmla="*/ 8428864 w 9288370"/>
              <a:gd name="connsiteY51" fmla="*/ 208471 h 1686480"/>
              <a:gd name="connsiteX52" fmla="*/ 8616510 w 9288370"/>
              <a:gd name="connsiteY52" fmla="*/ 161973 h 1686480"/>
              <a:gd name="connsiteX53" fmla="*/ 8826766 w 9288370"/>
              <a:gd name="connsiteY53" fmla="*/ 152111 h 1686480"/>
              <a:gd name="connsiteX54" fmla="*/ 8917647 w 9288370"/>
              <a:gd name="connsiteY54" fmla="*/ 112232 h 1686480"/>
              <a:gd name="connsiteX55" fmla="*/ 9182272 w 9288370"/>
              <a:gd name="connsiteY55" fmla="*/ 37171 h 1686480"/>
              <a:gd name="connsiteX56" fmla="*/ 9232990 w 9288370"/>
              <a:gd name="connsiteY56" fmla="*/ 24074 h 1686480"/>
              <a:gd name="connsiteX57" fmla="*/ 9288370 w 9288370"/>
              <a:gd name="connsiteY57" fmla="*/ 0 h 1686480"/>
              <a:gd name="connsiteX58" fmla="*/ 0 w 9288370"/>
              <a:gd name="connsiteY58" fmla="*/ 0 h 1686480"/>
              <a:gd name="connsiteX59" fmla="*/ 8158 w 9288370"/>
              <a:gd name="connsiteY59" fmla="*/ 1671666 h 1686480"/>
              <a:gd name="connsiteX0" fmla="*/ 8158 w 9288370"/>
              <a:gd name="connsiteY0" fmla="*/ 1671666 h 1686480"/>
              <a:gd name="connsiteX1" fmla="*/ 411216 w 9288370"/>
              <a:gd name="connsiteY1" fmla="*/ 1628370 h 1686480"/>
              <a:gd name="connsiteX2" fmla="*/ 766051 w 9288370"/>
              <a:gd name="connsiteY2" fmla="*/ 1569826 h 1686480"/>
              <a:gd name="connsiteX3" fmla="*/ 971617 w 9288370"/>
              <a:gd name="connsiteY3" fmla="*/ 1522494 h 1686480"/>
              <a:gd name="connsiteX4" fmla="*/ 1186668 w 9288370"/>
              <a:gd name="connsiteY4" fmla="*/ 1521861 h 1686480"/>
              <a:gd name="connsiteX5" fmla="*/ 1339078 w 9288370"/>
              <a:gd name="connsiteY5" fmla="*/ 1494730 h 1686480"/>
              <a:gd name="connsiteX6" fmla="*/ 1492452 w 9288370"/>
              <a:gd name="connsiteY6" fmla="*/ 1519061 h 1686480"/>
              <a:gd name="connsiteX7" fmla="*/ 1604999 w 9288370"/>
              <a:gd name="connsiteY7" fmla="*/ 1513599 h 1686480"/>
              <a:gd name="connsiteX8" fmla="*/ 1717911 w 9288370"/>
              <a:gd name="connsiteY8" fmla="*/ 1497764 h 1686480"/>
              <a:gd name="connsiteX9" fmla="*/ 1794234 w 9288370"/>
              <a:gd name="connsiteY9" fmla="*/ 1464331 h 1686480"/>
              <a:gd name="connsiteX10" fmla="*/ 2101780 w 9288370"/>
              <a:gd name="connsiteY10" fmla="*/ 1409907 h 1686480"/>
              <a:gd name="connsiteX11" fmla="*/ 2244830 w 9288370"/>
              <a:gd name="connsiteY11" fmla="*/ 1388540 h 1686480"/>
              <a:gd name="connsiteX12" fmla="*/ 2428648 w 9288370"/>
              <a:gd name="connsiteY12" fmla="*/ 1372736 h 1686480"/>
              <a:gd name="connsiteX13" fmla="*/ 2645882 w 9288370"/>
              <a:gd name="connsiteY13" fmla="*/ 1341971 h 1686480"/>
              <a:gd name="connsiteX14" fmla="*/ 2707413 w 9288370"/>
              <a:gd name="connsiteY14" fmla="*/ 1347156 h 1686480"/>
              <a:gd name="connsiteX15" fmla="*/ 2843134 w 9288370"/>
              <a:gd name="connsiteY15" fmla="*/ 1323561 h 1686480"/>
              <a:gd name="connsiteX16" fmla="*/ 2923804 w 9288370"/>
              <a:gd name="connsiteY16" fmla="*/ 1314224 h 1686480"/>
              <a:gd name="connsiteX17" fmla="*/ 2953618 w 9288370"/>
              <a:gd name="connsiteY17" fmla="*/ 1318186 h 1686480"/>
              <a:gd name="connsiteX18" fmla="*/ 2995816 w 9288370"/>
              <a:gd name="connsiteY18" fmla="*/ 1318670 h 1686480"/>
              <a:gd name="connsiteX19" fmla="*/ 3261550 w 9288370"/>
              <a:gd name="connsiteY19" fmla="*/ 1289117 h 1686480"/>
              <a:gd name="connsiteX20" fmla="*/ 3409554 w 9288370"/>
              <a:gd name="connsiteY20" fmla="*/ 1258110 h 1686480"/>
              <a:gd name="connsiteX21" fmla="*/ 3534382 w 9288370"/>
              <a:gd name="connsiteY21" fmla="*/ 1245916 h 1686480"/>
              <a:gd name="connsiteX22" fmla="*/ 3707853 w 9288370"/>
              <a:gd name="connsiteY22" fmla="*/ 1241722 h 1686480"/>
              <a:gd name="connsiteX23" fmla="*/ 3925616 w 9288370"/>
              <a:gd name="connsiteY23" fmla="*/ 1253751 h 1686480"/>
              <a:gd name="connsiteX24" fmla="*/ 3954387 w 9288370"/>
              <a:gd name="connsiteY24" fmla="*/ 1263789 h 1686480"/>
              <a:gd name="connsiteX25" fmla="*/ 3995849 w 9288370"/>
              <a:gd name="connsiteY25" fmla="*/ 1272939 h 1686480"/>
              <a:gd name="connsiteX26" fmla="*/ 4060534 w 9288370"/>
              <a:gd name="connsiteY26" fmla="*/ 1273326 h 1686480"/>
              <a:gd name="connsiteX27" fmla="*/ 4575478 w 9288370"/>
              <a:gd name="connsiteY27" fmla="*/ 1261726 h 1686480"/>
              <a:gd name="connsiteX28" fmla="*/ 4650026 w 9288370"/>
              <a:gd name="connsiteY28" fmla="*/ 1265798 h 1686480"/>
              <a:gd name="connsiteX29" fmla="*/ 4792008 w 9288370"/>
              <a:gd name="connsiteY29" fmla="*/ 1243899 h 1686480"/>
              <a:gd name="connsiteX30" fmla="*/ 4954126 w 9288370"/>
              <a:gd name="connsiteY30" fmla="*/ 1204617 h 1686480"/>
              <a:gd name="connsiteX31" fmla="*/ 5309678 w 9288370"/>
              <a:gd name="connsiteY31" fmla="*/ 1128278 h 1686480"/>
              <a:gd name="connsiteX32" fmla="*/ 5474724 w 9288370"/>
              <a:gd name="connsiteY32" fmla="*/ 1091167 h 1686480"/>
              <a:gd name="connsiteX33" fmla="*/ 5612132 w 9288370"/>
              <a:gd name="connsiteY33" fmla="*/ 1051509 h 1686480"/>
              <a:gd name="connsiteX34" fmla="*/ 5776618 w 9288370"/>
              <a:gd name="connsiteY34" fmla="*/ 1053037 h 1686480"/>
              <a:gd name="connsiteX35" fmla="*/ 5785786 w 9288370"/>
              <a:gd name="connsiteY35" fmla="*/ 1051213 h 1686480"/>
              <a:gd name="connsiteX36" fmla="*/ 5829381 w 9288370"/>
              <a:gd name="connsiteY36" fmla="*/ 1046878 h 1686480"/>
              <a:gd name="connsiteX37" fmla="*/ 5943596 w 9288370"/>
              <a:gd name="connsiteY37" fmla="*/ 1043237 h 1686480"/>
              <a:gd name="connsiteX38" fmla="*/ 5985730 w 9288370"/>
              <a:gd name="connsiteY38" fmla="*/ 1035396 h 1686480"/>
              <a:gd name="connsiteX39" fmla="*/ 6103109 w 9288370"/>
              <a:gd name="connsiteY39" fmla="*/ 1019019 h 1686480"/>
              <a:gd name="connsiteX40" fmla="*/ 6222406 w 9288370"/>
              <a:gd name="connsiteY40" fmla="*/ 985341 h 1686480"/>
              <a:gd name="connsiteX41" fmla="*/ 6598672 w 9288370"/>
              <a:gd name="connsiteY41" fmla="*/ 902062 h 1686480"/>
              <a:gd name="connsiteX42" fmla="*/ 6766149 w 9288370"/>
              <a:gd name="connsiteY42" fmla="*/ 846132 h 1686480"/>
              <a:gd name="connsiteX43" fmla="*/ 6886312 w 9288370"/>
              <a:gd name="connsiteY43" fmla="*/ 781877 h 1686480"/>
              <a:gd name="connsiteX44" fmla="*/ 7006457 w 9288370"/>
              <a:gd name="connsiteY44" fmla="*/ 699758 h 1686480"/>
              <a:gd name="connsiteX45" fmla="*/ 7231643 w 9288370"/>
              <a:gd name="connsiteY45" fmla="*/ 640778 h 1686480"/>
              <a:gd name="connsiteX46" fmla="*/ 7363123 w 9288370"/>
              <a:gd name="connsiteY46" fmla="*/ 593682 h 1686480"/>
              <a:gd name="connsiteX47" fmla="*/ 7588368 w 9288370"/>
              <a:gd name="connsiteY47" fmla="*/ 531129 h 1686480"/>
              <a:gd name="connsiteX48" fmla="*/ 7782741 w 9288370"/>
              <a:gd name="connsiteY48" fmla="*/ 455936 h 1686480"/>
              <a:gd name="connsiteX49" fmla="*/ 7952094 w 9288370"/>
              <a:gd name="connsiteY49" fmla="*/ 409302 h 1686480"/>
              <a:gd name="connsiteX50" fmla="*/ 8231938 w 9288370"/>
              <a:gd name="connsiteY50" fmla="*/ 259259 h 1686480"/>
              <a:gd name="connsiteX51" fmla="*/ 8428864 w 9288370"/>
              <a:gd name="connsiteY51" fmla="*/ 208471 h 1686480"/>
              <a:gd name="connsiteX52" fmla="*/ 8616510 w 9288370"/>
              <a:gd name="connsiteY52" fmla="*/ 161973 h 1686480"/>
              <a:gd name="connsiteX53" fmla="*/ 8826766 w 9288370"/>
              <a:gd name="connsiteY53" fmla="*/ 152111 h 1686480"/>
              <a:gd name="connsiteX54" fmla="*/ 8917647 w 9288370"/>
              <a:gd name="connsiteY54" fmla="*/ 112232 h 1686480"/>
              <a:gd name="connsiteX55" fmla="*/ 9182272 w 9288370"/>
              <a:gd name="connsiteY55" fmla="*/ 37171 h 1686480"/>
              <a:gd name="connsiteX56" fmla="*/ 9232990 w 9288370"/>
              <a:gd name="connsiteY56" fmla="*/ 24074 h 1686480"/>
              <a:gd name="connsiteX57" fmla="*/ 9288370 w 9288370"/>
              <a:gd name="connsiteY57" fmla="*/ 0 h 1686480"/>
              <a:gd name="connsiteX58" fmla="*/ 0 w 9288370"/>
              <a:gd name="connsiteY58" fmla="*/ 0 h 1686480"/>
              <a:gd name="connsiteX59" fmla="*/ 8158 w 9288370"/>
              <a:gd name="connsiteY59" fmla="*/ 1671666 h 1686480"/>
              <a:gd name="connsiteX0" fmla="*/ 8158 w 9288370"/>
              <a:gd name="connsiteY0" fmla="*/ 1671666 h 1686480"/>
              <a:gd name="connsiteX1" fmla="*/ 411216 w 9288370"/>
              <a:gd name="connsiteY1" fmla="*/ 1628370 h 1686480"/>
              <a:gd name="connsiteX2" fmla="*/ 766051 w 9288370"/>
              <a:gd name="connsiteY2" fmla="*/ 1569826 h 1686480"/>
              <a:gd name="connsiteX3" fmla="*/ 971617 w 9288370"/>
              <a:gd name="connsiteY3" fmla="*/ 1522494 h 1686480"/>
              <a:gd name="connsiteX4" fmla="*/ 1186668 w 9288370"/>
              <a:gd name="connsiteY4" fmla="*/ 1521861 h 1686480"/>
              <a:gd name="connsiteX5" fmla="*/ 1339078 w 9288370"/>
              <a:gd name="connsiteY5" fmla="*/ 1494730 h 1686480"/>
              <a:gd name="connsiteX6" fmla="*/ 1492452 w 9288370"/>
              <a:gd name="connsiteY6" fmla="*/ 1519061 h 1686480"/>
              <a:gd name="connsiteX7" fmla="*/ 1604999 w 9288370"/>
              <a:gd name="connsiteY7" fmla="*/ 1513599 h 1686480"/>
              <a:gd name="connsiteX8" fmla="*/ 1717911 w 9288370"/>
              <a:gd name="connsiteY8" fmla="*/ 1497764 h 1686480"/>
              <a:gd name="connsiteX9" fmla="*/ 1794234 w 9288370"/>
              <a:gd name="connsiteY9" fmla="*/ 1464331 h 1686480"/>
              <a:gd name="connsiteX10" fmla="*/ 2101780 w 9288370"/>
              <a:gd name="connsiteY10" fmla="*/ 1409907 h 1686480"/>
              <a:gd name="connsiteX11" fmla="*/ 2244830 w 9288370"/>
              <a:gd name="connsiteY11" fmla="*/ 1388540 h 1686480"/>
              <a:gd name="connsiteX12" fmla="*/ 2428648 w 9288370"/>
              <a:gd name="connsiteY12" fmla="*/ 1372736 h 1686480"/>
              <a:gd name="connsiteX13" fmla="*/ 2645882 w 9288370"/>
              <a:gd name="connsiteY13" fmla="*/ 1341971 h 1686480"/>
              <a:gd name="connsiteX14" fmla="*/ 2707413 w 9288370"/>
              <a:gd name="connsiteY14" fmla="*/ 1347156 h 1686480"/>
              <a:gd name="connsiteX15" fmla="*/ 2843134 w 9288370"/>
              <a:gd name="connsiteY15" fmla="*/ 1323561 h 1686480"/>
              <a:gd name="connsiteX16" fmla="*/ 2923804 w 9288370"/>
              <a:gd name="connsiteY16" fmla="*/ 1314224 h 1686480"/>
              <a:gd name="connsiteX17" fmla="*/ 2953618 w 9288370"/>
              <a:gd name="connsiteY17" fmla="*/ 1318186 h 1686480"/>
              <a:gd name="connsiteX18" fmla="*/ 2995816 w 9288370"/>
              <a:gd name="connsiteY18" fmla="*/ 1318670 h 1686480"/>
              <a:gd name="connsiteX19" fmla="*/ 3261550 w 9288370"/>
              <a:gd name="connsiteY19" fmla="*/ 1289117 h 1686480"/>
              <a:gd name="connsiteX20" fmla="*/ 3409554 w 9288370"/>
              <a:gd name="connsiteY20" fmla="*/ 1258110 h 1686480"/>
              <a:gd name="connsiteX21" fmla="*/ 3534382 w 9288370"/>
              <a:gd name="connsiteY21" fmla="*/ 1245916 h 1686480"/>
              <a:gd name="connsiteX22" fmla="*/ 3707853 w 9288370"/>
              <a:gd name="connsiteY22" fmla="*/ 1241722 h 1686480"/>
              <a:gd name="connsiteX23" fmla="*/ 3925616 w 9288370"/>
              <a:gd name="connsiteY23" fmla="*/ 1253751 h 1686480"/>
              <a:gd name="connsiteX24" fmla="*/ 3954387 w 9288370"/>
              <a:gd name="connsiteY24" fmla="*/ 1263789 h 1686480"/>
              <a:gd name="connsiteX25" fmla="*/ 3995849 w 9288370"/>
              <a:gd name="connsiteY25" fmla="*/ 1272939 h 1686480"/>
              <a:gd name="connsiteX26" fmla="*/ 4060534 w 9288370"/>
              <a:gd name="connsiteY26" fmla="*/ 1273326 h 1686480"/>
              <a:gd name="connsiteX27" fmla="*/ 4575478 w 9288370"/>
              <a:gd name="connsiteY27" fmla="*/ 1261726 h 1686480"/>
              <a:gd name="connsiteX28" fmla="*/ 4650026 w 9288370"/>
              <a:gd name="connsiteY28" fmla="*/ 1265798 h 1686480"/>
              <a:gd name="connsiteX29" fmla="*/ 4792008 w 9288370"/>
              <a:gd name="connsiteY29" fmla="*/ 1243899 h 1686480"/>
              <a:gd name="connsiteX30" fmla="*/ 4954126 w 9288370"/>
              <a:gd name="connsiteY30" fmla="*/ 1204617 h 1686480"/>
              <a:gd name="connsiteX31" fmla="*/ 5309678 w 9288370"/>
              <a:gd name="connsiteY31" fmla="*/ 1128278 h 1686480"/>
              <a:gd name="connsiteX32" fmla="*/ 5474724 w 9288370"/>
              <a:gd name="connsiteY32" fmla="*/ 1091167 h 1686480"/>
              <a:gd name="connsiteX33" fmla="*/ 5612132 w 9288370"/>
              <a:gd name="connsiteY33" fmla="*/ 1051509 h 1686480"/>
              <a:gd name="connsiteX34" fmla="*/ 5776618 w 9288370"/>
              <a:gd name="connsiteY34" fmla="*/ 1053037 h 1686480"/>
              <a:gd name="connsiteX35" fmla="*/ 5785786 w 9288370"/>
              <a:gd name="connsiteY35" fmla="*/ 1051213 h 1686480"/>
              <a:gd name="connsiteX36" fmla="*/ 5829381 w 9288370"/>
              <a:gd name="connsiteY36" fmla="*/ 1046878 h 1686480"/>
              <a:gd name="connsiteX37" fmla="*/ 5943596 w 9288370"/>
              <a:gd name="connsiteY37" fmla="*/ 1043237 h 1686480"/>
              <a:gd name="connsiteX38" fmla="*/ 5985730 w 9288370"/>
              <a:gd name="connsiteY38" fmla="*/ 1035396 h 1686480"/>
              <a:gd name="connsiteX39" fmla="*/ 6103109 w 9288370"/>
              <a:gd name="connsiteY39" fmla="*/ 1019019 h 1686480"/>
              <a:gd name="connsiteX40" fmla="*/ 6222406 w 9288370"/>
              <a:gd name="connsiteY40" fmla="*/ 985341 h 1686480"/>
              <a:gd name="connsiteX41" fmla="*/ 6598672 w 9288370"/>
              <a:gd name="connsiteY41" fmla="*/ 902062 h 1686480"/>
              <a:gd name="connsiteX42" fmla="*/ 6766149 w 9288370"/>
              <a:gd name="connsiteY42" fmla="*/ 846132 h 1686480"/>
              <a:gd name="connsiteX43" fmla="*/ 6886312 w 9288370"/>
              <a:gd name="connsiteY43" fmla="*/ 781877 h 1686480"/>
              <a:gd name="connsiteX44" fmla="*/ 7006457 w 9288370"/>
              <a:gd name="connsiteY44" fmla="*/ 699758 h 1686480"/>
              <a:gd name="connsiteX45" fmla="*/ 7231643 w 9288370"/>
              <a:gd name="connsiteY45" fmla="*/ 640778 h 1686480"/>
              <a:gd name="connsiteX46" fmla="*/ 7363123 w 9288370"/>
              <a:gd name="connsiteY46" fmla="*/ 593682 h 1686480"/>
              <a:gd name="connsiteX47" fmla="*/ 7588368 w 9288370"/>
              <a:gd name="connsiteY47" fmla="*/ 531129 h 1686480"/>
              <a:gd name="connsiteX48" fmla="*/ 7782741 w 9288370"/>
              <a:gd name="connsiteY48" fmla="*/ 455936 h 1686480"/>
              <a:gd name="connsiteX49" fmla="*/ 7952094 w 9288370"/>
              <a:gd name="connsiteY49" fmla="*/ 409302 h 1686480"/>
              <a:gd name="connsiteX50" fmla="*/ 8231938 w 9288370"/>
              <a:gd name="connsiteY50" fmla="*/ 259259 h 1686480"/>
              <a:gd name="connsiteX51" fmla="*/ 8428864 w 9288370"/>
              <a:gd name="connsiteY51" fmla="*/ 208471 h 1686480"/>
              <a:gd name="connsiteX52" fmla="*/ 8616510 w 9288370"/>
              <a:gd name="connsiteY52" fmla="*/ 161973 h 1686480"/>
              <a:gd name="connsiteX53" fmla="*/ 8826766 w 9288370"/>
              <a:gd name="connsiteY53" fmla="*/ 152111 h 1686480"/>
              <a:gd name="connsiteX54" fmla="*/ 8917647 w 9288370"/>
              <a:gd name="connsiteY54" fmla="*/ 112232 h 1686480"/>
              <a:gd name="connsiteX55" fmla="*/ 9182272 w 9288370"/>
              <a:gd name="connsiteY55" fmla="*/ 37171 h 1686480"/>
              <a:gd name="connsiteX56" fmla="*/ 9232990 w 9288370"/>
              <a:gd name="connsiteY56" fmla="*/ 24074 h 1686480"/>
              <a:gd name="connsiteX57" fmla="*/ 9288370 w 9288370"/>
              <a:gd name="connsiteY57" fmla="*/ 0 h 1686480"/>
              <a:gd name="connsiteX58" fmla="*/ 0 w 9288370"/>
              <a:gd name="connsiteY58" fmla="*/ 0 h 1686480"/>
              <a:gd name="connsiteX59" fmla="*/ 8158 w 9288370"/>
              <a:gd name="connsiteY59" fmla="*/ 1671666 h 1686480"/>
              <a:gd name="connsiteX0" fmla="*/ 8158 w 9288370"/>
              <a:gd name="connsiteY0" fmla="*/ 1671666 h 1686480"/>
              <a:gd name="connsiteX1" fmla="*/ 411216 w 9288370"/>
              <a:gd name="connsiteY1" fmla="*/ 1628370 h 1686480"/>
              <a:gd name="connsiteX2" fmla="*/ 766051 w 9288370"/>
              <a:gd name="connsiteY2" fmla="*/ 1569826 h 1686480"/>
              <a:gd name="connsiteX3" fmla="*/ 971617 w 9288370"/>
              <a:gd name="connsiteY3" fmla="*/ 1522494 h 1686480"/>
              <a:gd name="connsiteX4" fmla="*/ 1186668 w 9288370"/>
              <a:gd name="connsiteY4" fmla="*/ 1514737 h 1686480"/>
              <a:gd name="connsiteX5" fmla="*/ 1339078 w 9288370"/>
              <a:gd name="connsiteY5" fmla="*/ 1494730 h 1686480"/>
              <a:gd name="connsiteX6" fmla="*/ 1492452 w 9288370"/>
              <a:gd name="connsiteY6" fmla="*/ 1519061 h 1686480"/>
              <a:gd name="connsiteX7" fmla="*/ 1604999 w 9288370"/>
              <a:gd name="connsiteY7" fmla="*/ 1513599 h 1686480"/>
              <a:gd name="connsiteX8" fmla="*/ 1717911 w 9288370"/>
              <a:gd name="connsiteY8" fmla="*/ 1497764 h 1686480"/>
              <a:gd name="connsiteX9" fmla="*/ 1794234 w 9288370"/>
              <a:gd name="connsiteY9" fmla="*/ 1464331 h 1686480"/>
              <a:gd name="connsiteX10" fmla="*/ 2101780 w 9288370"/>
              <a:gd name="connsiteY10" fmla="*/ 1409907 h 1686480"/>
              <a:gd name="connsiteX11" fmla="*/ 2244830 w 9288370"/>
              <a:gd name="connsiteY11" fmla="*/ 1388540 h 1686480"/>
              <a:gd name="connsiteX12" fmla="*/ 2428648 w 9288370"/>
              <a:gd name="connsiteY12" fmla="*/ 1372736 h 1686480"/>
              <a:gd name="connsiteX13" fmla="*/ 2645882 w 9288370"/>
              <a:gd name="connsiteY13" fmla="*/ 1341971 h 1686480"/>
              <a:gd name="connsiteX14" fmla="*/ 2707413 w 9288370"/>
              <a:gd name="connsiteY14" fmla="*/ 1347156 h 1686480"/>
              <a:gd name="connsiteX15" fmla="*/ 2843134 w 9288370"/>
              <a:gd name="connsiteY15" fmla="*/ 1323561 h 1686480"/>
              <a:gd name="connsiteX16" fmla="*/ 2923804 w 9288370"/>
              <a:gd name="connsiteY16" fmla="*/ 1314224 h 1686480"/>
              <a:gd name="connsiteX17" fmla="*/ 2953618 w 9288370"/>
              <a:gd name="connsiteY17" fmla="*/ 1318186 h 1686480"/>
              <a:gd name="connsiteX18" fmla="*/ 2995816 w 9288370"/>
              <a:gd name="connsiteY18" fmla="*/ 1318670 h 1686480"/>
              <a:gd name="connsiteX19" fmla="*/ 3261550 w 9288370"/>
              <a:gd name="connsiteY19" fmla="*/ 1289117 h 1686480"/>
              <a:gd name="connsiteX20" fmla="*/ 3409554 w 9288370"/>
              <a:gd name="connsiteY20" fmla="*/ 1258110 h 1686480"/>
              <a:gd name="connsiteX21" fmla="*/ 3534382 w 9288370"/>
              <a:gd name="connsiteY21" fmla="*/ 1245916 h 1686480"/>
              <a:gd name="connsiteX22" fmla="*/ 3707853 w 9288370"/>
              <a:gd name="connsiteY22" fmla="*/ 1241722 h 1686480"/>
              <a:gd name="connsiteX23" fmla="*/ 3925616 w 9288370"/>
              <a:gd name="connsiteY23" fmla="*/ 1253751 h 1686480"/>
              <a:gd name="connsiteX24" fmla="*/ 3954387 w 9288370"/>
              <a:gd name="connsiteY24" fmla="*/ 1263789 h 1686480"/>
              <a:gd name="connsiteX25" fmla="*/ 3995849 w 9288370"/>
              <a:gd name="connsiteY25" fmla="*/ 1272939 h 1686480"/>
              <a:gd name="connsiteX26" fmla="*/ 4060534 w 9288370"/>
              <a:gd name="connsiteY26" fmla="*/ 1273326 h 1686480"/>
              <a:gd name="connsiteX27" fmla="*/ 4575478 w 9288370"/>
              <a:gd name="connsiteY27" fmla="*/ 1261726 h 1686480"/>
              <a:gd name="connsiteX28" fmla="*/ 4650026 w 9288370"/>
              <a:gd name="connsiteY28" fmla="*/ 1265798 h 1686480"/>
              <a:gd name="connsiteX29" fmla="*/ 4792008 w 9288370"/>
              <a:gd name="connsiteY29" fmla="*/ 1243899 h 1686480"/>
              <a:gd name="connsiteX30" fmla="*/ 4954126 w 9288370"/>
              <a:gd name="connsiteY30" fmla="*/ 1204617 h 1686480"/>
              <a:gd name="connsiteX31" fmla="*/ 5309678 w 9288370"/>
              <a:gd name="connsiteY31" fmla="*/ 1128278 h 1686480"/>
              <a:gd name="connsiteX32" fmla="*/ 5474724 w 9288370"/>
              <a:gd name="connsiteY32" fmla="*/ 1091167 h 1686480"/>
              <a:gd name="connsiteX33" fmla="*/ 5612132 w 9288370"/>
              <a:gd name="connsiteY33" fmla="*/ 1051509 h 1686480"/>
              <a:gd name="connsiteX34" fmla="*/ 5776618 w 9288370"/>
              <a:gd name="connsiteY34" fmla="*/ 1053037 h 1686480"/>
              <a:gd name="connsiteX35" fmla="*/ 5785786 w 9288370"/>
              <a:gd name="connsiteY35" fmla="*/ 1051213 h 1686480"/>
              <a:gd name="connsiteX36" fmla="*/ 5829381 w 9288370"/>
              <a:gd name="connsiteY36" fmla="*/ 1046878 h 1686480"/>
              <a:gd name="connsiteX37" fmla="*/ 5943596 w 9288370"/>
              <a:gd name="connsiteY37" fmla="*/ 1043237 h 1686480"/>
              <a:gd name="connsiteX38" fmla="*/ 5985730 w 9288370"/>
              <a:gd name="connsiteY38" fmla="*/ 1035396 h 1686480"/>
              <a:gd name="connsiteX39" fmla="*/ 6103109 w 9288370"/>
              <a:gd name="connsiteY39" fmla="*/ 1019019 h 1686480"/>
              <a:gd name="connsiteX40" fmla="*/ 6222406 w 9288370"/>
              <a:gd name="connsiteY40" fmla="*/ 985341 h 1686480"/>
              <a:gd name="connsiteX41" fmla="*/ 6598672 w 9288370"/>
              <a:gd name="connsiteY41" fmla="*/ 902062 h 1686480"/>
              <a:gd name="connsiteX42" fmla="*/ 6766149 w 9288370"/>
              <a:gd name="connsiteY42" fmla="*/ 846132 h 1686480"/>
              <a:gd name="connsiteX43" fmla="*/ 6886312 w 9288370"/>
              <a:gd name="connsiteY43" fmla="*/ 781877 h 1686480"/>
              <a:gd name="connsiteX44" fmla="*/ 7006457 w 9288370"/>
              <a:gd name="connsiteY44" fmla="*/ 699758 h 1686480"/>
              <a:gd name="connsiteX45" fmla="*/ 7231643 w 9288370"/>
              <a:gd name="connsiteY45" fmla="*/ 640778 h 1686480"/>
              <a:gd name="connsiteX46" fmla="*/ 7363123 w 9288370"/>
              <a:gd name="connsiteY46" fmla="*/ 593682 h 1686480"/>
              <a:gd name="connsiteX47" fmla="*/ 7588368 w 9288370"/>
              <a:gd name="connsiteY47" fmla="*/ 531129 h 1686480"/>
              <a:gd name="connsiteX48" fmla="*/ 7782741 w 9288370"/>
              <a:gd name="connsiteY48" fmla="*/ 455936 h 1686480"/>
              <a:gd name="connsiteX49" fmla="*/ 7952094 w 9288370"/>
              <a:gd name="connsiteY49" fmla="*/ 409302 h 1686480"/>
              <a:gd name="connsiteX50" fmla="*/ 8231938 w 9288370"/>
              <a:gd name="connsiteY50" fmla="*/ 259259 h 1686480"/>
              <a:gd name="connsiteX51" fmla="*/ 8428864 w 9288370"/>
              <a:gd name="connsiteY51" fmla="*/ 208471 h 1686480"/>
              <a:gd name="connsiteX52" fmla="*/ 8616510 w 9288370"/>
              <a:gd name="connsiteY52" fmla="*/ 161973 h 1686480"/>
              <a:gd name="connsiteX53" fmla="*/ 8826766 w 9288370"/>
              <a:gd name="connsiteY53" fmla="*/ 152111 h 1686480"/>
              <a:gd name="connsiteX54" fmla="*/ 8917647 w 9288370"/>
              <a:gd name="connsiteY54" fmla="*/ 112232 h 1686480"/>
              <a:gd name="connsiteX55" fmla="*/ 9182272 w 9288370"/>
              <a:gd name="connsiteY55" fmla="*/ 37171 h 1686480"/>
              <a:gd name="connsiteX56" fmla="*/ 9232990 w 9288370"/>
              <a:gd name="connsiteY56" fmla="*/ 24074 h 1686480"/>
              <a:gd name="connsiteX57" fmla="*/ 9288370 w 9288370"/>
              <a:gd name="connsiteY57" fmla="*/ 0 h 1686480"/>
              <a:gd name="connsiteX58" fmla="*/ 0 w 9288370"/>
              <a:gd name="connsiteY58" fmla="*/ 0 h 1686480"/>
              <a:gd name="connsiteX59" fmla="*/ 8158 w 9288370"/>
              <a:gd name="connsiteY59" fmla="*/ 1671666 h 1686480"/>
              <a:gd name="connsiteX0" fmla="*/ 8158 w 9288370"/>
              <a:gd name="connsiteY0" fmla="*/ 1671666 h 1686480"/>
              <a:gd name="connsiteX1" fmla="*/ 411216 w 9288370"/>
              <a:gd name="connsiteY1" fmla="*/ 1628370 h 1686480"/>
              <a:gd name="connsiteX2" fmla="*/ 766051 w 9288370"/>
              <a:gd name="connsiteY2" fmla="*/ 1569826 h 1686480"/>
              <a:gd name="connsiteX3" fmla="*/ 971617 w 9288370"/>
              <a:gd name="connsiteY3" fmla="*/ 1522494 h 1686480"/>
              <a:gd name="connsiteX4" fmla="*/ 1186668 w 9288370"/>
              <a:gd name="connsiteY4" fmla="*/ 1514737 h 1686480"/>
              <a:gd name="connsiteX5" fmla="*/ 1339078 w 9288370"/>
              <a:gd name="connsiteY5" fmla="*/ 1494730 h 1686480"/>
              <a:gd name="connsiteX6" fmla="*/ 1488946 w 9288370"/>
              <a:gd name="connsiteY6" fmla="*/ 1508375 h 1686480"/>
              <a:gd name="connsiteX7" fmla="*/ 1604999 w 9288370"/>
              <a:gd name="connsiteY7" fmla="*/ 1513599 h 1686480"/>
              <a:gd name="connsiteX8" fmla="*/ 1717911 w 9288370"/>
              <a:gd name="connsiteY8" fmla="*/ 1497764 h 1686480"/>
              <a:gd name="connsiteX9" fmla="*/ 1794234 w 9288370"/>
              <a:gd name="connsiteY9" fmla="*/ 1464331 h 1686480"/>
              <a:gd name="connsiteX10" fmla="*/ 2101780 w 9288370"/>
              <a:gd name="connsiteY10" fmla="*/ 1409907 h 1686480"/>
              <a:gd name="connsiteX11" fmla="*/ 2244830 w 9288370"/>
              <a:gd name="connsiteY11" fmla="*/ 1388540 h 1686480"/>
              <a:gd name="connsiteX12" fmla="*/ 2428648 w 9288370"/>
              <a:gd name="connsiteY12" fmla="*/ 1372736 h 1686480"/>
              <a:gd name="connsiteX13" fmla="*/ 2645882 w 9288370"/>
              <a:gd name="connsiteY13" fmla="*/ 1341971 h 1686480"/>
              <a:gd name="connsiteX14" fmla="*/ 2707413 w 9288370"/>
              <a:gd name="connsiteY14" fmla="*/ 1347156 h 1686480"/>
              <a:gd name="connsiteX15" fmla="*/ 2843134 w 9288370"/>
              <a:gd name="connsiteY15" fmla="*/ 1323561 h 1686480"/>
              <a:gd name="connsiteX16" fmla="*/ 2923804 w 9288370"/>
              <a:gd name="connsiteY16" fmla="*/ 1314224 h 1686480"/>
              <a:gd name="connsiteX17" fmla="*/ 2953618 w 9288370"/>
              <a:gd name="connsiteY17" fmla="*/ 1318186 h 1686480"/>
              <a:gd name="connsiteX18" fmla="*/ 2995816 w 9288370"/>
              <a:gd name="connsiteY18" fmla="*/ 1318670 h 1686480"/>
              <a:gd name="connsiteX19" fmla="*/ 3261550 w 9288370"/>
              <a:gd name="connsiteY19" fmla="*/ 1289117 h 1686480"/>
              <a:gd name="connsiteX20" fmla="*/ 3409554 w 9288370"/>
              <a:gd name="connsiteY20" fmla="*/ 1258110 h 1686480"/>
              <a:gd name="connsiteX21" fmla="*/ 3534382 w 9288370"/>
              <a:gd name="connsiteY21" fmla="*/ 1245916 h 1686480"/>
              <a:gd name="connsiteX22" fmla="*/ 3707853 w 9288370"/>
              <a:gd name="connsiteY22" fmla="*/ 1241722 h 1686480"/>
              <a:gd name="connsiteX23" fmla="*/ 3925616 w 9288370"/>
              <a:gd name="connsiteY23" fmla="*/ 1253751 h 1686480"/>
              <a:gd name="connsiteX24" fmla="*/ 3954387 w 9288370"/>
              <a:gd name="connsiteY24" fmla="*/ 1263789 h 1686480"/>
              <a:gd name="connsiteX25" fmla="*/ 3995849 w 9288370"/>
              <a:gd name="connsiteY25" fmla="*/ 1272939 h 1686480"/>
              <a:gd name="connsiteX26" fmla="*/ 4060534 w 9288370"/>
              <a:gd name="connsiteY26" fmla="*/ 1273326 h 1686480"/>
              <a:gd name="connsiteX27" fmla="*/ 4575478 w 9288370"/>
              <a:gd name="connsiteY27" fmla="*/ 1261726 h 1686480"/>
              <a:gd name="connsiteX28" fmla="*/ 4650026 w 9288370"/>
              <a:gd name="connsiteY28" fmla="*/ 1265798 h 1686480"/>
              <a:gd name="connsiteX29" fmla="*/ 4792008 w 9288370"/>
              <a:gd name="connsiteY29" fmla="*/ 1243899 h 1686480"/>
              <a:gd name="connsiteX30" fmla="*/ 4954126 w 9288370"/>
              <a:gd name="connsiteY30" fmla="*/ 1204617 h 1686480"/>
              <a:gd name="connsiteX31" fmla="*/ 5309678 w 9288370"/>
              <a:gd name="connsiteY31" fmla="*/ 1128278 h 1686480"/>
              <a:gd name="connsiteX32" fmla="*/ 5474724 w 9288370"/>
              <a:gd name="connsiteY32" fmla="*/ 1091167 h 1686480"/>
              <a:gd name="connsiteX33" fmla="*/ 5612132 w 9288370"/>
              <a:gd name="connsiteY33" fmla="*/ 1051509 h 1686480"/>
              <a:gd name="connsiteX34" fmla="*/ 5776618 w 9288370"/>
              <a:gd name="connsiteY34" fmla="*/ 1053037 h 1686480"/>
              <a:gd name="connsiteX35" fmla="*/ 5785786 w 9288370"/>
              <a:gd name="connsiteY35" fmla="*/ 1051213 h 1686480"/>
              <a:gd name="connsiteX36" fmla="*/ 5829381 w 9288370"/>
              <a:gd name="connsiteY36" fmla="*/ 1046878 h 1686480"/>
              <a:gd name="connsiteX37" fmla="*/ 5943596 w 9288370"/>
              <a:gd name="connsiteY37" fmla="*/ 1043237 h 1686480"/>
              <a:gd name="connsiteX38" fmla="*/ 5985730 w 9288370"/>
              <a:gd name="connsiteY38" fmla="*/ 1035396 h 1686480"/>
              <a:gd name="connsiteX39" fmla="*/ 6103109 w 9288370"/>
              <a:gd name="connsiteY39" fmla="*/ 1019019 h 1686480"/>
              <a:gd name="connsiteX40" fmla="*/ 6222406 w 9288370"/>
              <a:gd name="connsiteY40" fmla="*/ 985341 h 1686480"/>
              <a:gd name="connsiteX41" fmla="*/ 6598672 w 9288370"/>
              <a:gd name="connsiteY41" fmla="*/ 902062 h 1686480"/>
              <a:gd name="connsiteX42" fmla="*/ 6766149 w 9288370"/>
              <a:gd name="connsiteY42" fmla="*/ 846132 h 1686480"/>
              <a:gd name="connsiteX43" fmla="*/ 6886312 w 9288370"/>
              <a:gd name="connsiteY43" fmla="*/ 781877 h 1686480"/>
              <a:gd name="connsiteX44" fmla="*/ 7006457 w 9288370"/>
              <a:gd name="connsiteY44" fmla="*/ 699758 h 1686480"/>
              <a:gd name="connsiteX45" fmla="*/ 7231643 w 9288370"/>
              <a:gd name="connsiteY45" fmla="*/ 640778 h 1686480"/>
              <a:gd name="connsiteX46" fmla="*/ 7363123 w 9288370"/>
              <a:gd name="connsiteY46" fmla="*/ 593682 h 1686480"/>
              <a:gd name="connsiteX47" fmla="*/ 7588368 w 9288370"/>
              <a:gd name="connsiteY47" fmla="*/ 531129 h 1686480"/>
              <a:gd name="connsiteX48" fmla="*/ 7782741 w 9288370"/>
              <a:gd name="connsiteY48" fmla="*/ 455936 h 1686480"/>
              <a:gd name="connsiteX49" fmla="*/ 7952094 w 9288370"/>
              <a:gd name="connsiteY49" fmla="*/ 409302 h 1686480"/>
              <a:gd name="connsiteX50" fmla="*/ 8231938 w 9288370"/>
              <a:gd name="connsiteY50" fmla="*/ 259259 h 1686480"/>
              <a:gd name="connsiteX51" fmla="*/ 8428864 w 9288370"/>
              <a:gd name="connsiteY51" fmla="*/ 208471 h 1686480"/>
              <a:gd name="connsiteX52" fmla="*/ 8616510 w 9288370"/>
              <a:gd name="connsiteY52" fmla="*/ 161973 h 1686480"/>
              <a:gd name="connsiteX53" fmla="*/ 8826766 w 9288370"/>
              <a:gd name="connsiteY53" fmla="*/ 152111 h 1686480"/>
              <a:gd name="connsiteX54" fmla="*/ 8917647 w 9288370"/>
              <a:gd name="connsiteY54" fmla="*/ 112232 h 1686480"/>
              <a:gd name="connsiteX55" fmla="*/ 9182272 w 9288370"/>
              <a:gd name="connsiteY55" fmla="*/ 37171 h 1686480"/>
              <a:gd name="connsiteX56" fmla="*/ 9232990 w 9288370"/>
              <a:gd name="connsiteY56" fmla="*/ 24074 h 1686480"/>
              <a:gd name="connsiteX57" fmla="*/ 9288370 w 9288370"/>
              <a:gd name="connsiteY57" fmla="*/ 0 h 1686480"/>
              <a:gd name="connsiteX58" fmla="*/ 0 w 9288370"/>
              <a:gd name="connsiteY58" fmla="*/ 0 h 1686480"/>
              <a:gd name="connsiteX59" fmla="*/ 8158 w 9288370"/>
              <a:gd name="connsiteY59" fmla="*/ 1671666 h 1686480"/>
              <a:gd name="connsiteX0" fmla="*/ 8158 w 9288370"/>
              <a:gd name="connsiteY0" fmla="*/ 1657420 h 1674498"/>
              <a:gd name="connsiteX1" fmla="*/ 411216 w 9288370"/>
              <a:gd name="connsiteY1" fmla="*/ 1628370 h 1674498"/>
              <a:gd name="connsiteX2" fmla="*/ 766051 w 9288370"/>
              <a:gd name="connsiteY2" fmla="*/ 1569826 h 1674498"/>
              <a:gd name="connsiteX3" fmla="*/ 971617 w 9288370"/>
              <a:gd name="connsiteY3" fmla="*/ 1522494 h 1674498"/>
              <a:gd name="connsiteX4" fmla="*/ 1186668 w 9288370"/>
              <a:gd name="connsiteY4" fmla="*/ 1514737 h 1674498"/>
              <a:gd name="connsiteX5" fmla="*/ 1339078 w 9288370"/>
              <a:gd name="connsiteY5" fmla="*/ 1494730 h 1674498"/>
              <a:gd name="connsiteX6" fmla="*/ 1488946 w 9288370"/>
              <a:gd name="connsiteY6" fmla="*/ 1508375 h 1674498"/>
              <a:gd name="connsiteX7" fmla="*/ 1604999 w 9288370"/>
              <a:gd name="connsiteY7" fmla="*/ 1513599 h 1674498"/>
              <a:gd name="connsiteX8" fmla="*/ 1717911 w 9288370"/>
              <a:gd name="connsiteY8" fmla="*/ 1497764 h 1674498"/>
              <a:gd name="connsiteX9" fmla="*/ 1794234 w 9288370"/>
              <a:gd name="connsiteY9" fmla="*/ 1464331 h 1674498"/>
              <a:gd name="connsiteX10" fmla="*/ 2101780 w 9288370"/>
              <a:gd name="connsiteY10" fmla="*/ 1409907 h 1674498"/>
              <a:gd name="connsiteX11" fmla="*/ 2244830 w 9288370"/>
              <a:gd name="connsiteY11" fmla="*/ 1388540 h 1674498"/>
              <a:gd name="connsiteX12" fmla="*/ 2428648 w 9288370"/>
              <a:gd name="connsiteY12" fmla="*/ 1372736 h 1674498"/>
              <a:gd name="connsiteX13" fmla="*/ 2645882 w 9288370"/>
              <a:gd name="connsiteY13" fmla="*/ 1341971 h 1674498"/>
              <a:gd name="connsiteX14" fmla="*/ 2707413 w 9288370"/>
              <a:gd name="connsiteY14" fmla="*/ 1347156 h 1674498"/>
              <a:gd name="connsiteX15" fmla="*/ 2843134 w 9288370"/>
              <a:gd name="connsiteY15" fmla="*/ 1323561 h 1674498"/>
              <a:gd name="connsiteX16" fmla="*/ 2923804 w 9288370"/>
              <a:gd name="connsiteY16" fmla="*/ 1314224 h 1674498"/>
              <a:gd name="connsiteX17" fmla="*/ 2953618 w 9288370"/>
              <a:gd name="connsiteY17" fmla="*/ 1318186 h 1674498"/>
              <a:gd name="connsiteX18" fmla="*/ 2995816 w 9288370"/>
              <a:gd name="connsiteY18" fmla="*/ 1318670 h 1674498"/>
              <a:gd name="connsiteX19" fmla="*/ 3261550 w 9288370"/>
              <a:gd name="connsiteY19" fmla="*/ 1289117 h 1674498"/>
              <a:gd name="connsiteX20" fmla="*/ 3409554 w 9288370"/>
              <a:gd name="connsiteY20" fmla="*/ 1258110 h 1674498"/>
              <a:gd name="connsiteX21" fmla="*/ 3534382 w 9288370"/>
              <a:gd name="connsiteY21" fmla="*/ 1245916 h 1674498"/>
              <a:gd name="connsiteX22" fmla="*/ 3707853 w 9288370"/>
              <a:gd name="connsiteY22" fmla="*/ 1241722 h 1674498"/>
              <a:gd name="connsiteX23" fmla="*/ 3925616 w 9288370"/>
              <a:gd name="connsiteY23" fmla="*/ 1253751 h 1674498"/>
              <a:gd name="connsiteX24" fmla="*/ 3954387 w 9288370"/>
              <a:gd name="connsiteY24" fmla="*/ 1263789 h 1674498"/>
              <a:gd name="connsiteX25" fmla="*/ 3995849 w 9288370"/>
              <a:gd name="connsiteY25" fmla="*/ 1272939 h 1674498"/>
              <a:gd name="connsiteX26" fmla="*/ 4060534 w 9288370"/>
              <a:gd name="connsiteY26" fmla="*/ 1273326 h 1674498"/>
              <a:gd name="connsiteX27" fmla="*/ 4575478 w 9288370"/>
              <a:gd name="connsiteY27" fmla="*/ 1261726 h 1674498"/>
              <a:gd name="connsiteX28" fmla="*/ 4650026 w 9288370"/>
              <a:gd name="connsiteY28" fmla="*/ 1265798 h 1674498"/>
              <a:gd name="connsiteX29" fmla="*/ 4792008 w 9288370"/>
              <a:gd name="connsiteY29" fmla="*/ 1243899 h 1674498"/>
              <a:gd name="connsiteX30" fmla="*/ 4954126 w 9288370"/>
              <a:gd name="connsiteY30" fmla="*/ 1204617 h 1674498"/>
              <a:gd name="connsiteX31" fmla="*/ 5309678 w 9288370"/>
              <a:gd name="connsiteY31" fmla="*/ 1128278 h 1674498"/>
              <a:gd name="connsiteX32" fmla="*/ 5474724 w 9288370"/>
              <a:gd name="connsiteY32" fmla="*/ 1091167 h 1674498"/>
              <a:gd name="connsiteX33" fmla="*/ 5612132 w 9288370"/>
              <a:gd name="connsiteY33" fmla="*/ 1051509 h 1674498"/>
              <a:gd name="connsiteX34" fmla="*/ 5776618 w 9288370"/>
              <a:gd name="connsiteY34" fmla="*/ 1053037 h 1674498"/>
              <a:gd name="connsiteX35" fmla="*/ 5785786 w 9288370"/>
              <a:gd name="connsiteY35" fmla="*/ 1051213 h 1674498"/>
              <a:gd name="connsiteX36" fmla="*/ 5829381 w 9288370"/>
              <a:gd name="connsiteY36" fmla="*/ 1046878 h 1674498"/>
              <a:gd name="connsiteX37" fmla="*/ 5943596 w 9288370"/>
              <a:gd name="connsiteY37" fmla="*/ 1043237 h 1674498"/>
              <a:gd name="connsiteX38" fmla="*/ 5985730 w 9288370"/>
              <a:gd name="connsiteY38" fmla="*/ 1035396 h 1674498"/>
              <a:gd name="connsiteX39" fmla="*/ 6103109 w 9288370"/>
              <a:gd name="connsiteY39" fmla="*/ 1019019 h 1674498"/>
              <a:gd name="connsiteX40" fmla="*/ 6222406 w 9288370"/>
              <a:gd name="connsiteY40" fmla="*/ 985341 h 1674498"/>
              <a:gd name="connsiteX41" fmla="*/ 6598672 w 9288370"/>
              <a:gd name="connsiteY41" fmla="*/ 902062 h 1674498"/>
              <a:gd name="connsiteX42" fmla="*/ 6766149 w 9288370"/>
              <a:gd name="connsiteY42" fmla="*/ 846132 h 1674498"/>
              <a:gd name="connsiteX43" fmla="*/ 6886312 w 9288370"/>
              <a:gd name="connsiteY43" fmla="*/ 781877 h 1674498"/>
              <a:gd name="connsiteX44" fmla="*/ 7006457 w 9288370"/>
              <a:gd name="connsiteY44" fmla="*/ 699758 h 1674498"/>
              <a:gd name="connsiteX45" fmla="*/ 7231643 w 9288370"/>
              <a:gd name="connsiteY45" fmla="*/ 640778 h 1674498"/>
              <a:gd name="connsiteX46" fmla="*/ 7363123 w 9288370"/>
              <a:gd name="connsiteY46" fmla="*/ 593682 h 1674498"/>
              <a:gd name="connsiteX47" fmla="*/ 7588368 w 9288370"/>
              <a:gd name="connsiteY47" fmla="*/ 531129 h 1674498"/>
              <a:gd name="connsiteX48" fmla="*/ 7782741 w 9288370"/>
              <a:gd name="connsiteY48" fmla="*/ 455936 h 1674498"/>
              <a:gd name="connsiteX49" fmla="*/ 7952094 w 9288370"/>
              <a:gd name="connsiteY49" fmla="*/ 409302 h 1674498"/>
              <a:gd name="connsiteX50" fmla="*/ 8231938 w 9288370"/>
              <a:gd name="connsiteY50" fmla="*/ 259259 h 1674498"/>
              <a:gd name="connsiteX51" fmla="*/ 8428864 w 9288370"/>
              <a:gd name="connsiteY51" fmla="*/ 208471 h 1674498"/>
              <a:gd name="connsiteX52" fmla="*/ 8616510 w 9288370"/>
              <a:gd name="connsiteY52" fmla="*/ 161973 h 1674498"/>
              <a:gd name="connsiteX53" fmla="*/ 8826766 w 9288370"/>
              <a:gd name="connsiteY53" fmla="*/ 152111 h 1674498"/>
              <a:gd name="connsiteX54" fmla="*/ 8917647 w 9288370"/>
              <a:gd name="connsiteY54" fmla="*/ 112232 h 1674498"/>
              <a:gd name="connsiteX55" fmla="*/ 9182272 w 9288370"/>
              <a:gd name="connsiteY55" fmla="*/ 37171 h 1674498"/>
              <a:gd name="connsiteX56" fmla="*/ 9232990 w 9288370"/>
              <a:gd name="connsiteY56" fmla="*/ 24074 h 1674498"/>
              <a:gd name="connsiteX57" fmla="*/ 9288370 w 9288370"/>
              <a:gd name="connsiteY57" fmla="*/ 0 h 1674498"/>
              <a:gd name="connsiteX58" fmla="*/ 0 w 9288370"/>
              <a:gd name="connsiteY58" fmla="*/ 0 h 1674498"/>
              <a:gd name="connsiteX59" fmla="*/ 8158 w 9288370"/>
              <a:gd name="connsiteY59" fmla="*/ 1657420 h 1674498"/>
              <a:gd name="connsiteX0" fmla="*/ 8158 w 9288370"/>
              <a:gd name="connsiteY0" fmla="*/ 1657420 h 1657420"/>
              <a:gd name="connsiteX1" fmla="*/ 411216 w 9288370"/>
              <a:gd name="connsiteY1" fmla="*/ 1628370 h 1657420"/>
              <a:gd name="connsiteX2" fmla="*/ 766051 w 9288370"/>
              <a:gd name="connsiteY2" fmla="*/ 1569826 h 1657420"/>
              <a:gd name="connsiteX3" fmla="*/ 971617 w 9288370"/>
              <a:gd name="connsiteY3" fmla="*/ 1522494 h 1657420"/>
              <a:gd name="connsiteX4" fmla="*/ 1186668 w 9288370"/>
              <a:gd name="connsiteY4" fmla="*/ 1514737 h 1657420"/>
              <a:gd name="connsiteX5" fmla="*/ 1339078 w 9288370"/>
              <a:gd name="connsiteY5" fmla="*/ 1494730 h 1657420"/>
              <a:gd name="connsiteX6" fmla="*/ 1488946 w 9288370"/>
              <a:gd name="connsiteY6" fmla="*/ 1508375 h 1657420"/>
              <a:gd name="connsiteX7" fmla="*/ 1604999 w 9288370"/>
              <a:gd name="connsiteY7" fmla="*/ 1513599 h 1657420"/>
              <a:gd name="connsiteX8" fmla="*/ 1717911 w 9288370"/>
              <a:gd name="connsiteY8" fmla="*/ 1497764 h 1657420"/>
              <a:gd name="connsiteX9" fmla="*/ 1794234 w 9288370"/>
              <a:gd name="connsiteY9" fmla="*/ 1464331 h 1657420"/>
              <a:gd name="connsiteX10" fmla="*/ 2101780 w 9288370"/>
              <a:gd name="connsiteY10" fmla="*/ 1409907 h 1657420"/>
              <a:gd name="connsiteX11" fmla="*/ 2244830 w 9288370"/>
              <a:gd name="connsiteY11" fmla="*/ 1388540 h 1657420"/>
              <a:gd name="connsiteX12" fmla="*/ 2428648 w 9288370"/>
              <a:gd name="connsiteY12" fmla="*/ 1372736 h 1657420"/>
              <a:gd name="connsiteX13" fmla="*/ 2645882 w 9288370"/>
              <a:gd name="connsiteY13" fmla="*/ 1341971 h 1657420"/>
              <a:gd name="connsiteX14" fmla="*/ 2707413 w 9288370"/>
              <a:gd name="connsiteY14" fmla="*/ 1347156 h 1657420"/>
              <a:gd name="connsiteX15" fmla="*/ 2843134 w 9288370"/>
              <a:gd name="connsiteY15" fmla="*/ 1323561 h 1657420"/>
              <a:gd name="connsiteX16" fmla="*/ 2923804 w 9288370"/>
              <a:gd name="connsiteY16" fmla="*/ 1314224 h 1657420"/>
              <a:gd name="connsiteX17" fmla="*/ 2953618 w 9288370"/>
              <a:gd name="connsiteY17" fmla="*/ 1318186 h 1657420"/>
              <a:gd name="connsiteX18" fmla="*/ 2995816 w 9288370"/>
              <a:gd name="connsiteY18" fmla="*/ 1318670 h 1657420"/>
              <a:gd name="connsiteX19" fmla="*/ 3261550 w 9288370"/>
              <a:gd name="connsiteY19" fmla="*/ 1289117 h 1657420"/>
              <a:gd name="connsiteX20" fmla="*/ 3409554 w 9288370"/>
              <a:gd name="connsiteY20" fmla="*/ 1258110 h 1657420"/>
              <a:gd name="connsiteX21" fmla="*/ 3534382 w 9288370"/>
              <a:gd name="connsiteY21" fmla="*/ 1245916 h 1657420"/>
              <a:gd name="connsiteX22" fmla="*/ 3707853 w 9288370"/>
              <a:gd name="connsiteY22" fmla="*/ 1241722 h 1657420"/>
              <a:gd name="connsiteX23" fmla="*/ 3925616 w 9288370"/>
              <a:gd name="connsiteY23" fmla="*/ 1253751 h 1657420"/>
              <a:gd name="connsiteX24" fmla="*/ 3954387 w 9288370"/>
              <a:gd name="connsiteY24" fmla="*/ 1263789 h 1657420"/>
              <a:gd name="connsiteX25" fmla="*/ 3995849 w 9288370"/>
              <a:gd name="connsiteY25" fmla="*/ 1272939 h 1657420"/>
              <a:gd name="connsiteX26" fmla="*/ 4060534 w 9288370"/>
              <a:gd name="connsiteY26" fmla="*/ 1273326 h 1657420"/>
              <a:gd name="connsiteX27" fmla="*/ 4575478 w 9288370"/>
              <a:gd name="connsiteY27" fmla="*/ 1261726 h 1657420"/>
              <a:gd name="connsiteX28" fmla="*/ 4650026 w 9288370"/>
              <a:gd name="connsiteY28" fmla="*/ 1265798 h 1657420"/>
              <a:gd name="connsiteX29" fmla="*/ 4792008 w 9288370"/>
              <a:gd name="connsiteY29" fmla="*/ 1243899 h 1657420"/>
              <a:gd name="connsiteX30" fmla="*/ 4954126 w 9288370"/>
              <a:gd name="connsiteY30" fmla="*/ 1204617 h 1657420"/>
              <a:gd name="connsiteX31" fmla="*/ 5309678 w 9288370"/>
              <a:gd name="connsiteY31" fmla="*/ 1128278 h 1657420"/>
              <a:gd name="connsiteX32" fmla="*/ 5474724 w 9288370"/>
              <a:gd name="connsiteY32" fmla="*/ 1091167 h 1657420"/>
              <a:gd name="connsiteX33" fmla="*/ 5612132 w 9288370"/>
              <a:gd name="connsiteY33" fmla="*/ 1051509 h 1657420"/>
              <a:gd name="connsiteX34" fmla="*/ 5776618 w 9288370"/>
              <a:gd name="connsiteY34" fmla="*/ 1053037 h 1657420"/>
              <a:gd name="connsiteX35" fmla="*/ 5785786 w 9288370"/>
              <a:gd name="connsiteY35" fmla="*/ 1051213 h 1657420"/>
              <a:gd name="connsiteX36" fmla="*/ 5829381 w 9288370"/>
              <a:gd name="connsiteY36" fmla="*/ 1046878 h 1657420"/>
              <a:gd name="connsiteX37" fmla="*/ 5943596 w 9288370"/>
              <a:gd name="connsiteY37" fmla="*/ 1043237 h 1657420"/>
              <a:gd name="connsiteX38" fmla="*/ 5985730 w 9288370"/>
              <a:gd name="connsiteY38" fmla="*/ 1035396 h 1657420"/>
              <a:gd name="connsiteX39" fmla="*/ 6103109 w 9288370"/>
              <a:gd name="connsiteY39" fmla="*/ 1019019 h 1657420"/>
              <a:gd name="connsiteX40" fmla="*/ 6222406 w 9288370"/>
              <a:gd name="connsiteY40" fmla="*/ 985341 h 1657420"/>
              <a:gd name="connsiteX41" fmla="*/ 6598672 w 9288370"/>
              <a:gd name="connsiteY41" fmla="*/ 902062 h 1657420"/>
              <a:gd name="connsiteX42" fmla="*/ 6766149 w 9288370"/>
              <a:gd name="connsiteY42" fmla="*/ 846132 h 1657420"/>
              <a:gd name="connsiteX43" fmla="*/ 6886312 w 9288370"/>
              <a:gd name="connsiteY43" fmla="*/ 781877 h 1657420"/>
              <a:gd name="connsiteX44" fmla="*/ 7006457 w 9288370"/>
              <a:gd name="connsiteY44" fmla="*/ 699758 h 1657420"/>
              <a:gd name="connsiteX45" fmla="*/ 7231643 w 9288370"/>
              <a:gd name="connsiteY45" fmla="*/ 640778 h 1657420"/>
              <a:gd name="connsiteX46" fmla="*/ 7363123 w 9288370"/>
              <a:gd name="connsiteY46" fmla="*/ 593682 h 1657420"/>
              <a:gd name="connsiteX47" fmla="*/ 7588368 w 9288370"/>
              <a:gd name="connsiteY47" fmla="*/ 531129 h 1657420"/>
              <a:gd name="connsiteX48" fmla="*/ 7782741 w 9288370"/>
              <a:gd name="connsiteY48" fmla="*/ 455936 h 1657420"/>
              <a:gd name="connsiteX49" fmla="*/ 7952094 w 9288370"/>
              <a:gd name="connsiteY49" fmla="*/ 409302 h 1657420"/>
              <a:gd name="connsiteX50" fmla="*/ 8231938 w 9288370"/>
              <a:gd name="connsiteY50" fmla="*/ 259259 h 1657420"/>
              <a:gd name="connsiteX51" fmla="*/ 8428864 w 9288370"/>
              <a:gd name="connsiteY51" fmla="*/ 208471 h 1657420"/>
              <a:gd name="connsiteX52" fmla="*/ 8616510 w 9288370"/>
              <a:gd name="connsiteY52" fmla="*/ 161973 h 1657420"/>
              <a:gd name="connsiteX53" fmla="*/ 8826766 w 9288370"/>
              <a:gd name="connsiteY53" fmla="*/ 152111 h 1657420"/>
              <a:gd name="connsiteX54" fmla="*/ 8917647 w 9288370"/>
              <a:gd name="connsiteY54" fmla="*/ 112232 h 1657420"/>
              <a:gd name="connsiteX55" fmla="*/ 9182272 w 9288370"/>
              <a:gd name="connsiteY55" fmla="*/ 37171 h 1657420"/>
              <a:gd name="connsiteX56" fmla="*/ 9232990 w 9288370"/>
              <a:gd name="connsiteY56" fmla="*/ 24074 h 1657420"/>
              <a:gd name="connsiteX57" fmla="*/ 9288370 w 9288370"/>
              <a:gd name="connsiteY57" fmla="*/ 0 h 1657420"/>
              <a:gd name="connsiteX58" fmla="*/ 0 w 9288370"/>
              <a:gd name="connsiteY58" fmla="*/ 0 h 1657420"/>
              <a:gd name="connsiteX59" fmla="*/ 8158 w 9288370"/>
              <a:gd name="connsiteY59" fmla="*/ 1657420 h 1657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9288370" h="1657420">
                <a:moveTo>
                  <a:pt x="8158" y="1657420"/>
                </a:moveTo>
                <a:cubicBezTo>
                  <a:pt x="61478" y="1649348"/>
                  <a:pt x="284901" y="1645343"/>
                  <a:pt x="411216" y="1628370"/>
                </a:cubicBezTo>
                <a:cubicBezTo>
                  <a:pt x="480417" y="1633188"/>
                  <a:pt x="558470" y="1603899"/>
                  <a:pt x="766051" y="1569826"/>
                </a:cubicBezTo>
                <a:cubicBezTo>
                  <a:pt x="812488" y="1564422"/>
                  <a:pt x="953443" y="1560007"/>
                  <a:pt x="971617" y="1522494"/>
                </a:cubicBezTo>
                <a:cubicBezTo>
                  <a:pt x="1020161" y="1501878"/>
                  <a:pt x="1097347" y="1533665"/>
                  <a:pt x="1186668" y="1514737"/>
                </a:cubicBezTo>
                <a:lnTo>
                  <a:pt x="1339078" y="1494730"/>
                </a:lnTo>
                <a:lnTo>
                  <a:pt x="1488946" y="1508375"/>
                </a:lnTo>
                <a:lnTo>
                  <a:pt x="1604999" y="1513599"/>
                </a:lnTo>
                <a:lnTo>
                  <a:pt x="1717911" y="1497764"/>
                </a:lnTo>
                <a:cubicBezTo>
                  <a:pt x="1743422" y="1488490"/>
                  <a:pt x="1730257" y="1478974"/>
                  <a:pt x="1794234" y="1464331"/>
                </a:cubicBezTo>
                <a:cubicBezTo>
                  <a:pt x="1842539" y="1428781"/>
                  <a:pt x="1920661" y="1445458"/>
                  <a:pt x="2101780" y="1409907"/>
                </a:cubicBezTo>
                <a:cubicBezTo>
                  <a:pt x="2138594" y="1385934"/>
                  <a:pt x="2193900" y="1407074"/>
                  <a:pt x="2244830" y="1388540"/>
                </a:cubicBezTo>
                <a:cubicBezTo>
                  <a:pt x="2310706" y="1379336"/>
                  <a:pt x="2366733" y="1379060"/>
                  <a:pt x="2428648" y="1372736"/>
                </a:cubicBezTo>
                <a:cubicBezTo>
                  <a:pt x="2495490" y="1364975"/>
                  <a:pt x="2599421" y="1346234"/>
                  <a:pt x="2645882" y="1341971"/>
                </a:cubicBezTo>
                <a:cubicBezTo>
                  <a:pt x="2670920" y="1340537"/>
                  <a:pt x="2669117" y="1348484"/>
                  <a:pt x="2707413" y="1347156"/>
                </a:cubicBezTo>
                <a:cubicBezTo>
                  <a:pt x="2743721" y="1324535"/>
                  <a:pt x="2798213" y="1353269"/>
                  <a:pt x="2843134" y="1323561"/>
                </a:cubicBezTo>
                <a:cubicBezTo>
                  <a:pt x="2859865" y="1315298"/>
                  <a:pt x="2912970" y="1306041"/>
                  <a:pt x="2923804" y="1314224"/>
                </a:cubicBezTo>
                <a:cubicBezTo>
                  <a:pt x="2935040" y="1314339"/>
                  <a:pt x="2947659" y="1308371"/>
                  <a:pt x="2953618" y="1318186"/>
                </a:cubicBezTo>
                <a:cubicBezTo>
                  <a:pt x="2963089" y="1329568"/>
                  <a:pt x="3000111" y="1302355"/>
                  <a:pt x="2995816" y="1318670"/>
                </a:cubicBezTo>
                <a:cubicBezTo>
                  <a:pt x="3062330" y="1309669"/>
                  <a:pt x="3152963" y="1319665"/>
                  <a:pt x="3261550" y="1289117"/>
                </a:cubicBezTo>
                <a:lnTo>
                  <a:pt x="3409554" y="1258110"/>
                </a:lnTo>
                <a:cubicBezTo>
                  <a:pt x="3478041" y="1234777"/>
                  <a:pt x="3465895" y="1252355"/>
                  <a:pt x="3534382" y="1245916"/>
                </a:cubicBezTo>
                <a:cubicBezTo>
                  <a:pt x="3568027" y="1248143"/>
                  <a:pt x="3669967" y="1235157"/>
                  <a:pt x="3707853" y="1241722"/>
                </a:cubicBezTo>
                <a:cubicBezTo>
                  <a:pt x="3753776" y="1247777"/>
                  <a:pt x="3884527" y="1250073"/>
                  <a:pt x="3925616" y="1253751"/>
                </a:cubicBezTo>
                <a:cubicBezTo>
                  <a:pt x="3936659" y="1256176"/>
                  <a:pt x="3949946" y="1252887"/>
                  <a:pt x="3954387" y="1263789"/>
                </a:cubicBezTo>
                <a:cubicBezTo>
                  <a:pt x="3962052" y="1276954"/>
                  <a:pt x="4002445" y="1257743"/>
                  <a:pt x="3995849" y="1272939"/>
                </a:cubicBezTo>
                <a:cubicBezTo>
                  <a:pt x="4024501" y="1259800"/>
                  <a:pt x="4037687" y="1266099"/>
                  <a:pt x="4060534" y="1273326"/>
                </a:cubicBezTo>
                <a:cubicBezTo>
                  <a:pt x="4222834" y="1244527"/>
                  <a:pt x="4406167" y="1272716"/>
                  <a:pt x="4575478" y="1261726"/>
                </a:cubicBezTo>
                <a:lnTo>
                  <a:pt x="4650026" y="1265798"/>
                </a:lnTo>
                <a:lnTo>
                  <a:pt x="4792008" y="1243899"/>
                </a:lnTo>
                <a:cubicBezTo>
                  <a:pt x="4864797" y="1217989"/>
                  <a:pt x="4892960" y="1244893"/>
                  <a:pt x="4954126" y="1204617"/>
                </a:cubicBezTo>
                <a:cubicBezTo>
                  <a:pt x="5072643" y="1179171"/>
                  <a:pt x="5136253" y="1145277"/>
                  <a:pt x="5309678" y="1128278"/>
                </a:cubicBezTo>
                <a:cubicBezTo>
                  <a:pt x="5365406" y="1122815"/>
                  <a:pt x="5419708" y="1103537"/>
                  <a:pt x="5474724" y="1091167"/>
                </a:cubicBezTo>
                <a:lnTo>
                  <a:pt x="5612132" y="1051509"/>
                </a:lnTo>
                <a:cubicBezTo>
                  <a:pt x="5662448" y="1045154"/>
                  <a:pt x="5747676" y="1053086"/>
                  <a:pt x="5776618" y="1053037"/>
                </a:cubicBezTo>
                <a:lnTo>
                  <a:pt x="5785786" y="1051213"/>
                </a:lnTo>
                <a:lnTo>
                  <a:pt x="5829381" y="1046878"/>
                </a:lnTo>
                <a:cubicBezTo>
                  <a:pt x="5855683" y="1045549"/>
                  <a:pt x="5917537" y="1045151"/>
                  <a:pt x="5943596" y="1043237"/>
                </a:cubicBezTo>
                <a:cubicBezTo>
                  <a:pt x="5955032" y="1029831"/>
                  <a:pt x="5969545" y="1030469"/>
                  <a:pt x="5985730" y="1035396"/>
                </a:cubicBezTo>
                <a:cubicBezTo>
                  <a:pt x="6020901" y="1022497"/>
                  <a:pt x="6059962" y="1025742"/>
                  <a:pt x="6103109" y="1019019"/>
                </a:cubicBezTo>
                <a:cubicBezTo>
                  <a:pt x="6142495" y="996126"/>
                  <a:pt x="6176341" y="992625"/>
                  <a:pt x="6222406" y="985341"/>
                </a:cubicBezTo>
                <a:cubicBezTo>
                  <a:pt x="6305000" y="965848"/>
                  <a:pt x="6389790" y="916113"/>
                  <a:pt x="6598672" y="902062"/>
                </a:cubicBezTo>
                <a:cubicBezTo>
                  <a:pt x="6696217" y="878308"/>
                  <a:pt x="6705019" y="864412"/>
                  <a:pt x="6766149" y="846132"/>
                </a:cubicBezTo>
                <a:cubicBezTo>
                  <a:pt x="6751303" y="824906"/>
                  <a:pt x="6844288" y="800250"/>
                  <a:pt x="6886312" y="781877"/>
                </a:cubicBezTo>
                <a:cubicBezTo>
                  <a:pt x="6904346" y="796722"/>
                  <a:pt x="6974811" y="693660"/>
                  <a:pt x="7006457" y="699758"/>
                </a:cubicBezTo>
                <a:cubicBezTo>
                  <a:pt x="7015878" y="688760"/>
                  <a:pt x="7169942" y="678731"/>
                  <a:pt x="7231643" y="640778"/>
                </a:cubicBezTo>
                <a:cubicBezTo>
                  <a:pt x="7291087" y="623099"/>
                  <a:pt x="7308597" y="611957"/>
                  <a:pt x="7363123" y="593682"/>
                </a:cubicBezTo>
                <a:cubicBezTo>
                  <a:pt x="7401879" y="595559"/>
                  <a:pt x="7546060" y="516035"/>
                  <a:pt x="7588368" y="531129"/>
                </a:cubicBezTo>
                <a:cubicBezTo>
                  <a:pt x="7589802" y="511039"/>
                  <a:pt x="7775022" y="480542"/>
                  <a:pt x="7782741" y="455936"/>
                </a:cubicBezTo>
                <a:cubicBezTo>
                  <a:pt x="7843362" y="435631"/>
                  <a:pt x="7898455" y="431261"/>
                  <a:pt x="7952094" y="409302"/>
                </a:cubicBezTo>
                <a:cubicBezTo>
                  <a:pt x="8005733" y="387343"/>
                  <a:pt x="8146910" y="289023"/>
                  <a:pt x="8231938" y="259259"/>
                </a:cubicBezTo>
                <a:cubicBezTo>
                  <a:pt x="8305929" y="256630"/>
                  <a:pt x="8363222" y="225400"/>
                  <a:pt x="8428864" y="208471"/>
                </a:cubicBezTo>
                <a:cubicBezTo>
                  <a:pt x="8491413" y="192972"/>
                  <a:pt x="8456819" y="173248"/>
                  <a:pt x="8616510" y="161973"/>
                </a:cubicBezTo>
                <a:cubicBezTo>
                  <a:pt x="8658196" y="158015"/>
                  <a:pt x="8776576" y="160401"/>
                  <a:pt x="8826766" y="152111"/>
                </a:cubicBezTo>
                <a:lnTo>
                  <a:pt x="8917647" y="112232"/>
                </a:lnTo>
                <a:cubicBezTo>
                  <a:pt x="8976899" y="93075"/>
                  <a:pt x="9069756" y="89380"/>
                  <a:pt x="9182272" y="37171"/>
                </a:cubicBezTo>
                <a:cubicBezTo>
                  <a:pt x="9197307" y="35724"/>
                  <a:pt x="9214647" y="30863"/>
                  <a:pt x="9232990" y="24074"/>
                </a:cubicBezTo>
                <a:lnTo>
                  <a:pt x="9288370" y="0"/>
                </a:lnTo>
                <a:lnTo>
                  <a:pt x="0" y="0"/>
                </a:lnTo>
                <a:cubicBezTo>
                  <a:pt x="2719" y="557222"/>
                  <a:pt x="5439" y="1100198"/>
                  <a:pt x="8158" y="1657420"/>
                </a:cubicBezTo>
                <a:close/>
              </a:path>
            </a:pathLst>
          </a:custGeom>
          <a:blipFill>
            <a:blip r:embed="rId2"/>
            <a:tile tx="0" ty="0" sx="70000" sy="70000" flip="none" algn="tl"/>
          </a:blipFill>
          <a:ln w="12700" cap="flat" cmpd="sng" algn="ctr">
            <a:noFill/>
            <a:prstDash val="solid"/>
            <a:miter lim="800000"/>
          </a:ln>
          <a:effectLst>
            <a:innerShdw blurRad="63500" dist="12700" dir="5400000">
              <a:prstClr val="black">
                <a:alpha val="56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50F8E71-B1E1-01F9-27C9-01F3A863E3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685800"/>
            <a:ext cx="4559301" cy="1811740"/>
          </a:xfrm>
        </p:spPr>
        <p:txBody>
          <a:bodyPr anchor="ctr">
            <a:normAutofit/>
          </a:bodyPr>
          <a:lstStyle/>
          <a:p>
            <a:r>
              <a:rPr lang="pt-BR" dirty="0"/>
              <a:t>Tarefa para casa.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C29F141-2C6B-E153-6B35-1E1E1FE44C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590801"/>
            <a:ext cx="4559301" cy="3722670"/>
          </a:xfrm>
        </p:spPr>
        <p:txBody>
          <a:bodyPr anchor="ctr">
            <a:normAutofit/>
          </a:bodyPr>
          <a:lstStyle/>
          <a:p>
            <a:r>
              <a:rPr lang="pt-BR" dirty="0"/>
              <a:t>Como desafio, tente programar um semáforo, fazendo os LEDs verde, amarelo e vermelho acenderem em sequência.</a:t>
            </a:r>
          </a:p>
        </p:txBody>
      </p:sp>
      <p:pic>
        <p:nvPicPr>
          <p:cNvPr id="2050" name="Picture 2" descr="Tarefa do dia">
            <a:extLst>
              <a:ext uri="{FF2B5EF4-FFF2-40B4-BE49-F238E27FC236}">
                <a16:creationId xmlns:a16="http://schemas.microsoft.com/office/drawing/2014/main" id="{031382EC-FE55-8BB0-90CE-262113BCF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30899" y="1493955"/>
            <a:ext cx="5575302" cy="391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20811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6471630-34CD-450E-B333-E697948643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0E1D602E-9706-47F7-A6A5-BA10295C88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903630" y="4300355"/>
            <a:ext cx="9288370" cy="2557645"/>
          </a:xfrm>
          <a:custGeom>
            <a:avLst/>
            <a:gdLst>
              <a:gd name="connsiteX0" fmla="*/ 9288370 w 9288370"/>
              <a:gd name="connsiteY0" fmla="*/ 0 h 1858154"/>
              <a:gd name="connsiteX1" fmla="*/ 9288370 w 9288370"/>
              <a:gd name="connsiteY1" fmla="*/ 1858154 h 1858154"/>
              <a:gd name="connsiteX2" fmla="*/ 0 w 9288370"/>
              <a:gd name="connsiteY2" fmla="*/ 1858154 h 1858154"/>
              <a:gd name="connsiteX3" fmla="*/ 55380 w 9288370"/>
              <a:gd name="connsiteY3" fmla="*/ 1834080 h 1858154"/>
              <a:gd name="connsiteX4" fmla="*/ 106098 w 9288370"/>
              <a:gd name="connsiteY4" fmla="*/ 1820983 h 1858154"/>
              <a:gd name="connsiteX5" fmla="*/ 370723 w 9288370"/>
              <a:gd name="connsiteY5" fmla="*/ 1745922 h 1858154"/>
              <a:gd name="connsiteX6" fmla="*/ 461604 w 9288370"/>
              <a:gd name="connsiteY6" fmla="*/ 1706043 h 1858154"/>
              <a:gd name="connsiteX7" fmla="*/ 671860 w 9288370"/>
              <a:gd name="connsiteY7" fmla="*/ 1696181 h 1858154"/>
              <a:gd name="connsiteX8" fmla="*/ 859506 w 9288370"/>
              <a:gd name="connsiteY8" fmla="*/ 1649683 h 1858154"/>
              <a:gd name="connsiteX9" fmla="*/ 1056432 w 9288370"/>
              <a:gd name="connsiteY9" fmla="*/ 1598895 h 1858154"/>
              <a:gd name="connsiteX10" fmla="*/ 1336276 w 9288370"/>
              <a:gd name="connsiteY10" fmla="*/ 1448852 h 1858154"/>
              <a:gd name="connsiteX11" fmla="*/ 1700002 w 9288370"/>
              <a:gd name="connsiteY11" fmla="*/ 1327025 h 1858154"/>
              <a:gd name="connsiteX12" fmla="*/ 1925247 w 9288370"/>
              <a:gd name="connsiteY12" fmla="*/ 1264472 h 1858154"/>
              <a:gd name="connsiteX13" fmla="*/ 2056727 w 9288370"/>
              <a:gd name="connsiteY13" fmla="*/ 1217376 h 1858154"/>
              <a:gd name="connsiteX14" fmla="*/ 2281913 w 9288370"/>
              <a:gd name="connsiteY14" fmla="*/ 1158396 h 1858154"/>
              <a:gd name="connsiteX15" fmla="*/ 2402058 w 9288370"/>
              <a:gd name="connsiteY15" fmla="*/ 1076277 h 1858154"/>
              <a:gd name="connsiteX16" fmla="*/ 2522221 w 9288370"/>
              <a:gd name="connsiteY16" fmla="*/ 1012022 h 1858154"/>
              <a:gd name="connsiteX17" fmla="*/ 2689698 w 9288370"/>
              <a:gd name="connsiteY17" fmla="*/ 956092 h 1858154"/>
              <a:gd name="connsiteX18" fmla="*/ 3001703 w 9288370"/>
              <a:gd name="connsiteY18" fmla="*/ 892073 h 1858154"/>
              <a:gd name="connsiteX19" fmla="*/ 3045184 w 9288370"/>
              <a:gd name="connsiteY19" fmla="*/ 879041 h 1858154"/>
              <a:gd name="connsiteX20" fmla="*/ 2625728 w 9288370"/>
              <a:gd name="connsiteY20" fmla="*/ 879041 h 1858154"/>
              <a:gd name="connsiteX21" fmla="*/ 2625728 w 9288370"/>
              <a:gd name="connsiteY21" fmla="*/ 234941 h 1858154"/>
              <a:gd name="connsiteX22" fmla="*/ 8522890 w 9288370"/>
              <a:gd name="connsiteY22" fmla="*/ 234941 h 1858154"/>
              <a:gd name="connsiteX23" fmla="*/ 8522890 w 9288370"/>
              <a:gd name="connsiteY23" fmla="*/ 304639 h 1858154"/>
              <a:gd name="connsiteX24" fmla="*/ 8582666 w 9288370"/>
              <a:gd name="connsiteY24" fmla="*/ 291389 h 1858154"/>
              <a:gd name="connsiteX25" fmla="*/ 8917944 w 9288370"/>
              <a:gd name="connsiteY25" fmla="*/ 155189 h 1858154"/>
              <a:gd name="connsiteX26" fmla="*/ 9287321 w 9288370"/>
              <a:gd name="connsiteY26" fmla="*/ 245 h 1858154"/>
              <a:gd name="connsiteX0" fmla="*/ 9288370 w 9288370"/>
              <a:gd name="connsiteY0" fmla="*/ 0 h 1858154"/>
              <a:gd name="connsiteX1" fmla="*/ 9288370 w 9288370"/>
              <a:gd name="connsiteY1" fmla="*/ 1858154 h 1858154"/>
              <a:gd name="connsiteX2" fmla="*/ 0 w 9288370"/>
              <a:gd name="connsiteY2" fmla="*/ 1858154 h 1858154"/>
              <a:gd name="connsiteX3" fmla="*/ 55380 w 9288370"/>
              <a:gd name="connsiteY3" fmla="*/ 1834080 h 1858154"/>
              <a:gd name="connsiteX4" fmla="*/ 106098 w 9288370"/>
              <a:gd name="connsiteY4" fmla="*/ 1820983 h 1858154"/>
              <a:gd name="connsiteX5" fmla="*/ 370723 w 9288370"/>
              <a:gd name="connsiteY5" fmla="*/ 1745922 h 1858154"/>
              <a:gd name="connsiteX6" fmla="*/ 461604 w 9288370"/>
              <a:gd name="connsiteY6" fmla="*/ 1706043 h 1858154"/>
              <a:gd name="connsiteX7" fmla="*/ 671860 w 9288370"/>
              <a:gd name="connsiteY7" fmla="*/ 1696181 h 1858154"/>
              <a:gd name="connsiteX8" fmla="*/ 859506 w 9288370"/>
              <a:gd name="connsiteY8" fmla="*/ 1649683 h 1858154"/>
              <a:gd name="connsiteX9" fmla="*/ 1056432 w 9288370"/>
              <a:gd name="connsiteY9" fmla="*/ 1598895 h 1858154"/>
              <a:gd name="connsiteX10" fmla="*/ 1336276 w 9288370"/>
              <a:gd name="connsiteY10" fmla="*/ 1448852 h 1858154"/>
              <a:gd name="connsiteX11" fmla="*/ 1700002 w 9288370"/>
              <a:gd name="connsiteY11" fmla="*/ 1327025 h 1858154"/>
              <a:gd name="connsiteX12" fmla="*/ 1925247 w 9288370"/>
              <a:gd name="connsiteY12" fmla="*/ 1264472 h 1858154"/>
              <a:gd name="connsiteX13" fmla="*/ 2056727 w 9288370"/>
              <a:gd name="connsiteY13" fmla="*/ 1217376 h 1858154"/>
              <a:gd name="connsiteX14" fmla="*/ 2281913 w 9288370"/>
              <a:gd name="connsiteY14" fmla="*/ 1158396 h 1858154"/>
              <a:gd name="connsiteX15" fmla="*/ 2402058 w 9288370"/>
              <a:gd name="connsiteY15" fmla="*/ 1076277 h 1858154"/>
              <a:gd name="connsiteX16" fmla="*/ 2522221 w 9288370"/>
              <a:gd name="connsiteY16" fmla="*/ 1012022 h 1858154"/>
              <a:gd name="connsiteX17" fmla="*/ 2689698 w 9288370"/>
              <a:gd name="connsiteY17" fmla="*/ 956092 h 1858154"/>
              <a:gd name="connsiteX18" fmla="*/ 3001703 w 9288370"/>
              <a:gd name="connsiteY18" fmla="*/ 892073 h 1858154"/>
              <a:gd name="connsiteX19" fmla="*/ 3045184 w 9288370"/>
              <a:gd name="connsiteY19" fmla="*/ 879041 h 1858154"/>
              <a:gd name="connsiteX20" fmla="*/ 2625728 w 9288370"/>
              <a:gd name="connsiteY20" fmla="*/ 879041 h 1858154"/>
              <a:gd name="connsiteX21" fmla="*/ 8522890 w 9288370"/>
              <a:gd name="connsiteY21" fmla="*/ 234941 h 1858154"/>
              <a:gd name="connsiteX22" fmla="*/ 8522890 w 9288370"/>
              <a:gd name="connsiteY22" fmla="*/ 304639 h 1858154"/>
              <a:gd name="connsiteX23" fmla="*/ 8582666 w 9288370"/>
              <a:gd name="connsiteY23" fmla="*/ 291389 h 1858154"/>
              <a:gd name="connsiteX24" fmla="*/ 8917944 w 9288370"/>
              <a:gd name="connsiteY24" fmla="*/ 155189 h 1858154"/>
              <a:gd name="connsiteX25" fmla="*/ 9287321 w 9288370"/>
              <a:gd name="connsiteY25" fmla="*/ 245 h 1858154"/>
              <a:gd name="connsiteX26" fmla="*/ 9288370 w 9288370"/>
              <a:gd name="connsiteY26" fmla="*/ 0 h 1858154"/>
              <a:gd name="connsiteX0" fmla="*/ 9288370 w 9288370"/>
              <a:gd name="connsiteY0" fmla="*/ 0 h 1858154"/>
              <a:gd name="connsiteX1" fmla="*/ 9288370 w 9288370"/>
              <a:gd name="connsiteY1" fmla="*/ 1858154 h 1858154"/>
              <a:gd name="connsiteX2" fmla="*/ 0 w 9288370"/>
              <a:gd name="connsiteY2" fmla="*/ 1858154 h 1858154"/>
              <a:gd name="connsiteX3" fmla="*/ 55380 w 9288370"/>
              <a:gd name="connsiteY3" fmla="*/ 1834080 h 1858154"/>
              <a:gd name="connsiteX4" fmla="*/ 106098 w 9288370"/>
              <a:gd name="connsiteY4" fmla="*/ 1820983 h 1858154"/>
              <a:gd name="connsiteX5" fmla="*/ 370723 w 9288370"/>
              <a:gd name="connsiteY5" fmla="*/ 1745922 h 1858154"/>
              <a:gd name="connsiteX6" fmla="*/ 461604 w 9288370"/>
              <a:gd name="connsiteY6" fmla="*/ 1706043 h 1858154"/>
              <a:gd name="connsiteX7" fmla="*/ 671860 w 9288370"/>
              <a:gd name="connsiteY7" fmla="*/ 1696181 h 1858154"/>
              <a:gd name="connsiteX8" fmla="*/ 859506 w 9288370"/>
              <a:gd name="connsiteY8" fmla="*/ 1649683 h 1858154"/>
              <a:gd name="connsiteX9" fmla="*/ 1056432 w 9288370"/>
              <a:gd name="connsiteY9" fmla="*/ 1598895 h 1858154"/>
              <a:gd name="connsiteX10" fmla="*/ 1336276 w 9288370"/>
              <a:gd name="connsiteY10" fmla="*/ 1448852 h 1858154"/>
              <a:gd name="connsiteX11" fmla="*/ 1700002 w 9288370"/>
              <a:gd name="connsiteY11" fmla="*/ 1327025 h 1858154"/>
              <a:gd name="connsiteX12" fmla="*/ 1925247 w 9288370"/>
              <a:gd name="connsiteY12" fmla="*/ 1264472 h 1858154"/>
              <a:gd name="connsiteX13" fmla="*/ 2056727 w 9288370"/>
              <a:gd name="connsiteY13" fmla="*/ 1217376 h 1858154"/>
              <a:gd name="connsiteX14" fmla="*/ 2281913 w 9288370"/>
              <a:gd name="connsiteY14" fmla="*/ 1158396 h 1858154"/>
              <a:gd name="connsiteX15" fmla="*/ 2402058 w 9288370"/>
              <a:gd name="connsiteY15" fmla="*/ 1076277 h 1858154"/>
              <a:gd name="connsiteX16" fmla="*/ 2522221 w 9288370"/>
              <a:gd name="connsiteY16" fmla="*/ 1012022 h 1858154"/>
              <a:gd name="connsiteX17" fmla="*/ 2689698 w 9288370"/>
              <a:gd name="connsiteY17" fmla="*/ 956092 h 1858154"/>
              <a:gd name="connsiteX18" fmla="*/ 3001703 w 9288370"/>
              <a:gd name="connsiteY18" fmla="*/ 892073 h 1858154"/>
              <a:gd name="connsiteX19" fmla="*/ 3045184 w 9288370"/>
              <a:gd name="connsiteY19" fmla="*/ 879041 h 1858154"/>
              <a:gd name="connsiteX20" fmla="*/ 4209051 w 9288370"/>
              <a:gd name="connsiteY20" fmla="*/ 744029 h 1858154"/>
              <a:gd name="connsiteX21" fmla="*/ 8522890 w 9288370"/>
              <a:gd name="connsiteY21" fmla="*/ 234941 h 1858154"/>
              <a:gd name="connsiteX22" fmla="*/ 8522890 w 9288370"/>
              <a:gd name="connsiteY22" fmla="*/ 304639 h 1858154"/>
              <a:gd name="connsiteX23" fmla="*/ 8582666 w 9288370"/>
              <a:gd name="connsiteY23" fmla="*/ 291389 h 1858154"/>
              <a:gd name="connsiteX24" fmla="*/ 8917944 w 9288370"/>
              <a:gd name="connsiteY24" fmla="*/ 155189 h 1858154"/>
              <a:gd name="connsiteX25" fmla="*/ 9287321 w 9288370"/>
              <a:gd name="connsiteY25" fmla="*/ 245 h 1858154"/>
              <a:gd name="connsiteX26" fmla="*/ 9288370 w 9288370"/>
              <a:gd name="connsiteY26" fmla="*/ 0 h 1858154"/>
              <a:gd name="connsiteX0" fmla="*/ 9288370 w 9288370"/>
              <a:gd name="connsiteY0" fmla="*/ 0 h 1858154"/>
              <a:gd name="connsiteX1" fmla="*/ 9288370 w 9288370"/>
              <a:gd name="connsiteY1" fmla="*/ 1858154 h 1858154"/>
              <a:gd name="connsiteX2" fmla="*/ 0 w 9288370"/>
              <a:gd name="connsiteY2" fmla="*/ 1858154 h 1858154"/>
              <a:gd name="connsiteX3" fmla="*/ 55380 w 9288370"/>
              <a:gd name="connsiteY3" fmla="*/ 1834080 h 1858154"/>
              <a:gd name="connsiteX4" fmla="*/ 106098 w 9288370"/>
              <a:gd name="connsiteY4" fmla="*/ 1820983 h 1858154"/>
              <a:gd name="connsiteX5" fmla="*/ 370723 w 9288370"/>
              <a:gd name="connsiteY5" fmla="*/ 1745922 h 1858154"/>
              <a:gd name="connsiteX6" fmla="*/ 461604 w 9288370"/>
              <a:gd name="connsiteY6" fmla="*/ 1706043 h 1858154"/>
              <a:gd name="connsiteX7" fmla="*/ 671860 w 9288370"/>
              <a:gd name="connsiteY7" fmla="*/ 1696181 h 1858154"/>
              <a:gd name="connsiteX8" fmla="*/ 859506 w 9288370"/>
              <a:gd name="connsiteY8" fmla="*/ 1649683 h 1858154"/>
              <a:gd name="connsiteX9" fmla="*/ 1056432 w 9288370"/>
              <a:gd name="connsiteY9" fmla="*/ 1598895 h 1858154"/>
              <a:gd name="connsiteX10" fmla="*/ 1336276 w 9288370"/>
              <a:gd name="connsiteY10" fmla="*/ 1448852 h 1858154"/>
              <a:gd name="connsiteX11" fmla="*/ 1700002 w 9288370"/>
              <a:gd name="connsiteY11" fmla="*/ 1327025 h 1858154"/>
              <a:gd name="connsiteX12" fmla="*/ 1925247 w 9288370"/>
              <a:gd name="connsiteY12" fmla="*/ 1264472 h 1858154"/>
              <a:gd name="connsiteX13" fmla="*/ 2056727 w 9288370"/>
              <a:gd name="connsiteY13" fmla="*/ 1217376 h 1858154"/>
              <a:gd name="connsiteX14" fmla="*/ 2281913 w 9288370"/>
              <a:gd name="connsiteY14" fmla="*/ 1158396 h 1858154"/>
              <a:gd name="connsiteX15" fmla="*/ 2402058 w 9288370"/>
              <a:gd name="connsiteY15" fmla="*/ 1076277 h 1858154"/>
              <a:gd name="connsiteX16" fmla="*/ 2522221 w 9288370"/>
              <a:gd name="connsiteY16" fmla="*/ 1012022 h 1858154"/>
              <a:gd name="connsiteX17" fmla="*/ 2689698 w 9288370"/>
              <a:gd name="connsiteY17" fmla="*/ 956092 h 1858154"/>
              <a:gd name="connsiteX18" fmla="*/ 3001703 w 9288370"/>
              <a:gd name="connsiteY18" fmla="*/ 892073 h 1858154"/>
              <a:gd name="connsiteX19" fmla="*/ 3045184 w 9288370"/>
              <a:gd name="connsiteY19" fmla="*/ 879041 h 1858154"/>
              <a:gd name="connsiteX20" fmla="*/ 4209051 w 9288370"/>
              <a:gd name="connsiteY20" fmla="*/ 744029 h 1858154"/>
              <a:gd name="connsiteX21" fmla="*/ 8522890 w 9288370"/>
              <a:gd name="connsiteY21" fmla="*/ 234941 h 1858154"/>
              <a:gd name="connsiteX22" fmla="*/ 8522890 w 9288370"/>
              <a:gd name="connsiteY22" fmla="*/ 304639 h 1858154"/>
              <a:gd name="connsiteX23" fmla="*/ 7367558 w 9288370"/>
              <a:gd name="connsiteY23" fmla="*/ 414127 h 1858154"/>
              <a:gd name="connsiteX24" fmla="*/ 8917944 w 9288370"/>
              <a:gd name="connsiteY24" fmla="*/ 155189 h 1858154"/>
              <a:gd name="connsiteX25" fmla="*/ 9287321 w 9288370"/>
              <a:gd name="connsiteY25" fmla="*/ 245 h 1858154"/>
              <a:gd name="connsiteX26" fmla="*/ 9288370 w 9288370"/>
              <a:gd name="connsiteY26" fmla="*/ 0 h 1858154"/>
              <a:gd name="connsiteX0" fmla="*/ 9288370 w 9288370"/>
              <a:gd name="connsiteY0" fmla="*/ 0 h 1858154"/>
              <a:gd name="connsiteX1" fmla="*/ 9288370 w 9288370"/>
              <a:gd name="connsiteY1" fmla="*/ 1858154 h 1858154"/>
              <a:gd name="connsiteX2" fmla="*/ 0 w 9288370"/>
              <a:gd name="connsiteY2" fmla="*/ 1858154 h 1858154"/>
              <a:gd name="connsiteX3" fmla="*/ 55380 w 9288370"/>
              <a:gd name="connsiteY3" fmla="*/ 1834080 h 1858154"/>
              <a:gd name="connsiteX4" fmla="*/ 106098 w 9288370"/>
              <a:gd name="connsiteY4" fmla="*/ 1820983 h 1858154"/>
              <a:gd name="connsiteX5" fmla="*/ 370723 w 9288370"/>
              <a:gd name="connsiteY5" fmla="*/ 1745922 h 1858154"/>
              <a:gd name="connsiteX6" fmla="*/ 461604 w 9288370"/>
              <a:gd name="connsiteY6" fmla="*/ 1706043 h 1858154"/>
              <a:gd name="connsiteX7" fmla="*/ 671860 w 9288370"/>
              <a:gd name="connsiteY7" fmla="*/ 1696181 h 1858154"/>
              <a:gd name="connsiteX8" fmla="*/ 859506 w 9288370"/>
              <a:gd name="connsiteY8" fmla="*/ 1649683 h 1858154"/>
              <a:gd name="connsiteX9" fmla="*/ 1056432 w 9288370"/>
              <a:gd name="connsiteY9" fmla="*/ 1598895 h 1858154"/>
              <a:gd name="connsiteX10" fmla="*/ 1336276 w 9288370"/>
              <a:gd name="connsiteY10" fmla="*/ 1448852 h 1858154"/>
              <a:gd name="connsiteX11" fmla="*/ 1700002 w 9288370"/>
              <a:gd name="connsiteY11" fmla="*/ 1327025 h 1858154"/>
              <a:gd name="connsiteX12" fmla="*/ 1925247 w 9288370"/>
              <a:gd name="connsiteY12" fmla="*/ 1264472 h 1858154"/>
              <a:gd name="connsiteX13" fmla="*/ 2056727 w 9288370"/>
              <a:gd name="connsiteY13" fmla="*/ 1217376 h 1858154"/>
              <a:gd name="connsiteX14" fmla="*/ 2281913 w 9288370"/>
              <a:gd name="connsiteY14" fmla="*/ 1158396 h 1858154"/>
              <a:gd name="connsiteX15" fmla="*/ 2402058 w 9288370"/>
              <a:gd name="connsiteY15" fmla="*/ 1076277 h 1858154"/>
              <a:gd name="connsiteX16" fmla="*/ 2522221 w 9288370"/>
              <a:gd name="connsiteY16" fmla="*/ 1012022 h 1858154"/>
              <a:gd name="connsiteX17" fmla="*/ 2689698 w 9288370"/>
              <a:gd name="connsiteY17" fmla="*/ 956092 h 1858154"/>
              <a:gd name="connsiteX18" fmla="*/ 3001703 w 9288370"/>
              <a:gd name="connsiteY18" fmla="*/ 892073 h 1858154"/>
              <a:gd name="connsiteX19" fmla="*/ 3045184 w 9288370"/>
              <a:gd name="connsiteY19" fmla="*/ 879041 h 1858154"/>
              <a:gd name="connsiteX20" fmla="*/ 4209051 w 9288370"/>
              <a:gd name="connsiteY20" fmla="*/ 744029 h 1858154"/>
              <a:gd name="connsiteX21" fmla="*/ 8522890 w 9288370"/>
              <a:gd name="connsiteY21" fmla="*/ 234941 h 1858154"/>
              <a:gd name="connsiteX22" fmla="*/ 8081033 w 9288370"/>
              <a:gd name="connsiteY22" fmla="*/ 341461 h 1858154"/>
              <a:gd name="connsiteX23" fmla="*/ 7367558 w 9288370"/>
              <a:gd name="connsiteY23" fmla="*/ 414127 h 1858154"/>
              <a:gd name="connsiteX24" fmla="*/ 8917944 w 9288370"/>
              <a:gd name="connsiteY24" fmla="*/ 155189 h 1858154"/>
              <a:gd name="connsiteX25" fmla="*/ 9287321 w 9288370"/>
              <a:gd name="connsiteY25" fmla="*/ 245 h 1858154"/>
              <a:gd name="connsiteX26" fmla="*/ 9288370 w 9288370"/>
              <a:gd name="connsiteY26" fmla="*/ 0 h 1858154"/>
              <a:gd name="connsiteX0" fmla="*/ 9288370 w 9288370"/>
              <a:gd name="connsiteY0" fmla="*/ 72080 h 1930234"/>
              <a:gd name="connsiteX1" fmla="*/ 9288370 w 9288370"/>
              <a:gd name="connsiteY1" fmla="*/ 1930234 h 1930234"/>
              <a:gd name="connsiteX2" fmla="*/ 0 w 9288370"/>
              <a:gd name="connsiteY2" fmla="*/ 1930234 h 1930234"/>
              <a:gd name="connsiteX3" fmla="*/ 55380 w 9288370"/>
              <a:gd name="connsiteY3" fmla="*/ 1906160 h 1930234"/>
              <a:gd name="connsiteX4" fmla="*/ 106098 w 9288370"/>
              <a:gd name="connsiteY4" fmla="*/ 1893063 h 1930234"/>
              <a:gd name="connsiteX5" fmla="*/ 370723 w 9288370"/>
              <a:gd name="connsiteY5" fmla="*/ 1818002 h 1930234"/>
              <a:gd name="connsiteX6" fmla="*/ 461604 w 9288370"/>
              <a:gd name="connsiteY6" fmla="*/ 1778123 h 1930234"/>
              <a:gd name="connsiteX7" fmla="*/ 671860 w 9288370"/>
              <a:gd name="connsiteY7" fmla="*/ 1768261 h 1930234"/>
              <a:gd name="connsiteX8" fmla="*/ 859506 w 9288370"/>
              <a:gd name="connsiteY8" fmla="*/ 1721763 h 1930234"/>
              <a:gd name="connsiteX9" fmla="*/ 1056432 w 9288370"/>
              <a:gd name="connsiteY9" fmla="*/ 1670975 h 1930234"/>
              <a:gd name="connsiteX10" fmla="*/ 1336276 w 9288370"/>
              <a:gd name="connsiteY10" fmla="*/ 1520932 h 1930234"/>
              <a:gd name="connsiteX11" fmla="*/ 1700002 w 9288370"/>
              <a:gd name="connsiteY11" fmla="*/ 1399105 h 1930234"/>
              <a:gd name="connsiteX12" fmla="*/ 1925247 w 9288370"/>
              <a:gd name="connsiteY12" fmla="*/ 1336552 h 1930234"/>
              <a:gd name="connsiteX13" fmla="*/ 2056727 w 9288370"/>
              <a:gd name="connsiteY13" fmla="*/ 1289456 h 1930234"/>
              <a:gd name="connsiteX14" fmla="*/ 2281913 w 9288370"/>
              <a:gd name="connsiteY14" fmla="*/ 1230476 h 1930234"/>
              <a:gd name="connsiteX15" fmla="*/ 2402058 w 9288370"/>
              <a:gd name="connsiteY15" fmla="*/ 1148357 h 1930234"/>
              <a:gd name="connsiteX16" fmla="*/ 2522221 w 9288370"/>
              <a:gd name="connsiteY16" fmla="*/ 1084102 h 1930234"/>
              <a:gd name="connsiteX17" fmla="*/ 2689698 w 9288370"/>
              <a:gd name="connsiteY17" fmla="*/ 1028172 h 1930234"/>
              <a:gd name="connsiteX18" fmla="*/ 3001703 w 9288370"/>
              <a:gd name="connsiteY18" fmla="*/ 964153 h 1930234"/>
              <a:gd name="connsiteX19" fmla="*/ 3045184 w 9288370"/>
              <a:gd name="connsiteY19" fmla="*/ 951121 h 1930234"/>
              <a:gd name="connsiteX20" fmla="*/ 4209051 w 9288370"/>
              <a:gd name="connsiteY20" fmla="*/ 816109 h 1930234"/>
              <a:gd name="connsiteX21" fmla="*/ 8522890 w 9288370"/>
              <a:gd name="connsiteY21" fmla="*/ 307021 h 1930234"/>
              <a:gd name="connsiteX22" fmla="*/ 8081033 w 9288370"/>
              <a:gd name="connsiteY22" fmla="*/ 413541 h 1930234"/>
              <a:gd name="connsiteX23" fmla="*/ 8361738 w 9288370"/>
              <a:gd name="connsiteY23" fmla="*/ 7528 h 1930234"/>
              <a:gd name="connsiteX24" fmla="*/ 8917944 w 9288370"/>
              <a:gd name="connsiteY24" fmla="*/ 227269 h 1930234"/>
              <a:gd name="connsiteX25" fmla="*/ 9287321 w 9288370"/>
              <a:gd name="connsiteY25" fmla="*/ 72325 h 1930234"/>
              <a:gd name="connsiteX26" fmla="*/ 9288370 w 9288370"/>
              <a:gd name="connsiteY26" fmla="*/ 72080 h 1930234"/>
              <a:gd name="connsiteX0" fmla="*/ 9288370 w 9288370"/>
              <a:gd name="connsiteY0" fmla="*/ 72080 h 1930234"/>
              <a:gd name="connsiteX1" fmla="*/ 9288370 w 9288370"/>
              <a:gd name="connsiteY1" fmla="*/ 1930234 h 1930234"/>
              <a:gd name="connsiteX2" fmla="*/ 0 w 9288370"/>
              <a:gd name="connsiteY2" fmla="*/ 1930234 h 1930234"/>
              <a:gd name="connsiteX3" fmla="*/ 55380 w 9288370"/>
              <a:gd name="connsiteY3" fmla="*/ 1906160 h 1930234"/>
              <a:gd name="connsiteX4" fmla="*/ 106098 w 9288370"/>
              <a:gd name="connsiteY4" fmla="*/ 1893063 h 1930234"/>
              <a:gd name="connsiteX5" fmla="*/ 370723 w 9288370"/>
              <a:gd name="connsiteY5" fmla="*/ 1818002 h 1930234"/>
              <a:gd name="connsiteX6" fmla="*/ 461604 w 9288370"/>
              <a:gd name="connsiteY6" fmla="*/ 1778123 h 1930234"/>
              <a:gd name="connsiteX7" fmla="*/ 671860 w 9288370"/>
              <a:gd name="connsiteY7" fmla="*/ 1768261 h 1930234"/>
              <a:gd name="connsiteX8" fmla="*/ 859506 w 9288370"/>
              <a:gd name="connsiteY8" fmla="*/ 1721763 h 1930234"/>
              <a:gd name="connsiteX9" fmla="*/ 1056432 w 9288370"/>
              <a:gd name="connsiteY9" fmla="*/ 1670975 h 1930234"/>
              <a:gd name="connsiteX10" fmla="*/ 1336276 w 9288370"/>
              <a:gd name="connsiteY10" fmla="*/ 1520932 h 1930234"/>
              <a:gd name="connsiteX11" fmla="*/ 1700002 w 9288370"/>
              <a:gd name="connsiteY11" fmla="*/ 1399105 h 1930234"/>
              <a:gd name="connsiteX12" fmla="*/ 1925247 w 9288370"/>
              <a:gd name="connsiteY12" fmla="*/ 1336552 h 1930234"/>
              <a:gd name="connsiteX13" fmla="*/ 2056727 w 9288370"/>
              <a:gd name="connsiteY13" fmla="*/ 1289456 h 1930234"/>
              <a:gd name="connsiteX14" fmla="*/ 2281913 w 9288370"/>
              <a:gd name="connsiteY14" fmla="*/ 1230476 h 1930234"/>
              <a:gd name="connsiteX15" fmla="*/ 2402058 w 9288370"/>
              <a:gd name="connsiteY15" fmla="*/ 1148357 h 1930234"/>
              <a:gd name="connsiteX16" fmla="*/ 2522221 w 9288370"/>
              <a:gd name="connsiteY16" fmla="*/ 1084102 h 1930234"/>
              <a:gd name="connsiteX17" fmla="*/ 2689698 w 9288370"/>
              <a:gd name="connsiteY17" fmla="*/ 1028172 h 1930234"/>
              <a:gd name="connsiteX18" fmla="*/ 3001703 w 9288370"/>
              <a:gd name="connsiteY18" fmla="*/ 964153 h 1930234"/>
              <a:gd name="connsiteX19" fmla="*/ 3045184 w 9288370"/>
              <a:gd name="connsiteY19" fmla="*/ 951121 h 1930234"/>
              <a:gd name="connsiteX20" fmla="*/ 4209051 w 9288370"/>
              <a:gd name="connsiteY20" fmla="*/ 816109 h 1930234"/>
              <a:gd name="connsiteX21" fmla="*/ 8522890 w 9288370"/>
              <a:gd name="connsiteY21" fmla="*/ 307021 h 1930234"/>
              <a:gd name="connsiteX22" fmla="*/ 8301962 w 9288370"/>
              <a:gd name="connsiteY22" fmla="*/ 118969 h 1930234"/>
              <a:gd name="connsiteX23" fmla="*/ 8361738 w 9288370"/>
              <a:gd name="connsiteY23" fmla="*/ 7528 h 1930234"/>
              <a:gd name="connsiteX24" fmla="*/ 8917944 w 9288370"/>
              <a:gd name="connsiteY24" fmla="*/ 227269 h 1930234"/>
              <a:gd name="connsiteX25" fmla="*/ 9287321 w 9288370"/>
              <a:gd name="connsiteY25" fmla="*/ 72325 h 1930234"/>
              <a:gd name="connsiteX26" fmla="*/ 9288370 w 9288370"/>
              <a:gd name="connsiteY26" fmla="*/ 72080 h 1930234"/>
              <a:gd name="connsiteX0" fmla="*/ 9288370 w 9288370"/>
              <a:gd name="connsiteY0" fmla="*/ 72080 h 1930234"/>
              <a:gd name="connsiteX1" fmla="*/ 9288370 w 9288370"/>
              <a:gd name="connsiteY1" fmla="*/ 1930234 h 1930234"/>
              <a:gd name="connsiteX2" fmla="*/ 0 w 9288370"/>
              <a:gd name="connsiteY2" fmla="*/ 1930234 h 1930234"/>
              <a:gd name="connsiteX3" fmla="*/ 55380 w 9288370"/>
              <a:gd name="connsiteY3" fmla="*/ 1906160 h 1930234"/>
              <a:gd name="connsiteX4" fmla="*/ 106098 w 9288370"/>
              <a:gd name="connsiteY4" fmla="*/ 1893063 h 1930234"/>
              <a:gd name="connsiteX5" fmla="*/ 370723 w 9288370"/>
              <a:gd name="connsiteY5" fmla="*/ 1818002 h 1930234"/>
              <a:gd name="connsiteX6" fmla="*/ 461604 w 9288370"/>
              <a:gd name="connsiteY6" fmla="*/ 1778123 h 1930234"/>
              <a:gd name="connsiteX7" fmla="*/ 671860 w 9288370"/>
              <a:gd name="connsiteY7" fmla="*/ 1768261 h 1930234"/>
              <a:gd name="connsiteX8" fmla="*/ 859506 w 9288370"/>
              <a:gd name="connsiteY8" fmla="*/ 1721763 h 1930234"/>
              <a:gd name="connsiteX9" fmla="*/ 1056432 w 9288370"/>
              <a:gd name="connsiteY9" fmla="*/ 1670975 h 1930234"/>
              <a:gd name="connsiteX10" fmla="*/ 1336276 w 9288370"/>
              <a:gd name="connsiteY10" fmla="*/ 1520932 h 1930234"/>
              <a:gd name="connsiteX11" fmla="*/ 1700002 w 9288370"/>
              <a:gd name="connsiteY11" fmla="*/ 1399105 h 1930234"/>
              <a:gd name="connsiteX12" fmla="*/ 1925247 w 9288370"/>
              <a:gd name="connsiteY12" fmla="*/ 1336552 h 1930234"/>
              <a:gd name="connsiteX13" fmla="*/ 2056727 w 9288370"/>
              <a:gd name="connsiteY13" fmla="*/ 1289456 h 1930234"/>
              <a:gd name="connsiteX14" fmla="*/ 2281913 w 9288370"/>
              <a:gd name="connsiteY14" fmla="*/ 1230476 h 1930234"/>
              <a:gd name="connsiteX15" fmla="*/ 2402058 w 9288370"/>
              <a:gd name="connsiteY15" fmla="*/ 1148357 h 1930234"/>
              <a:gd name="connsiteX16" fmla="*/ 2522221 w 9288370"/>
              <a:gd name="connsiteY16" fmla="*/ 1084102 h 1930234"/>
              <a:gd name="connsiteX17" fmla="*/ 2689698 w 9288370"/>
              <a:gd name="connsiteY17" fmla="*/ 1028172 h 1930234"/>
              <a:gd name="connsiteX18" fmla="*/ 3001703 w 9288370"/>
              <a:gd name="connsiteY18" fmla="*/ 964153 h 1930234"/>
              <a:gd name="connsiteX19" fmla="*/ 3045184 w 9288370"/>
              <a:gd name="connsiteY19" fmla="*/ 951121 h 1930234"/>
              <a:gd name="connsiteX20" fmla="*/ 4209051 w 9288370"/>
              <a:gd name="connsiteY20" fmla="*/ 816109 h 1930234"/>
              <a:gd name="connsiteX21" fmla="*/ 7197317 w 9288370"/>
              <a:gd name="connsiteY21" fmla="*/ 380664 h 1930234"/>
              <a:gd name="connsiteX22" fmla="*/ 8301962 w 9288370"/>
              <a:gd name="connsiteY22" fmla="*/ 118969 h 1930234"/>
              <a:gd name="connsiteX23" fmla="*/ 8361738 w 9288370"/>
              <a:gd name="connsiteY23" fmla="*/ 7528 h 1930234"/>
              <a:gd name="connsiteX24" fmla="*/ 8917944 w 9288370"/>
              <a:gd name="connsiteY24" fmla="*/ 227269 h 1930234"/>
              <a:gd name="connsiteX25" fmla="*/ 9287321 w 9288370"/>
              <a:gd name="connsiteY25" fmla="*/ 72325 h 1930234"/>
              <a:gd name="connsiteX26" fmla="*/ 9288370 w 9288370"/>
              <a:gd name="connsiteY26" fmla="*/ 72080 h 1930234"/>
              <a:gd name="connsiteX0" fmla="*/ 9288370 w 9288370"/>
              <a:gd name="connsiteY0" fmla="*/ 72080 h 1930234"/>
              <a:gd name="connsiteX1" fmla="*/ 9288370 w 9288370"/>
              <a:gd name="connsiteY1" fmla="*/ 1930234 h 1930234"/>
              <a:gd name="connsiteX2" fmla="*/ 0 w 9288370"/>
              <a:gd name="connsiteY2" fmla="*/ 1930234 h 1930234"/>
              <a:gd name="connsiteX3" fmla="*/ 55380 w 9288370"/>
              <a:gd name="connsiteY3" fmla="*/ 1906160 h 1930234"/>
              <a:gd name="connsiteX4" fmla="*/ 106098 w 9288370"/>
              <a:gd name="connsiteY4" fmla="*/ 1893063 h 1930234"/>
              <a:gd name="connsiteX5" fmla="*/ 370723 w 9288370"/>
              <a:gd name="connsiteY5" fmla="*/ 1818002 h 1930234"/>
              <a:gd name="connsiteX6" fmla="*/ 461604 w 9288370"/>
              <a:gd name="connsiteY6" fmla="*/ 1778123 h 1930234"/>
              <a:gd name="connsiteX7" fmla="*/ 671860 w 9288370"/>
              <a:gd name="connsiteY7" fmla="*/ 1768261 h 1930234"/>
              <a:gd name="connsiteX8" fmla="*/ 859506 w 9288370"/>
              <a:gd name="connsiteY8" fmla="*/ 1721763 h 1930234"/>
              <a:gd name="connsiteX9" fmla="*/ 1056432 w 9288370"/>
              <a:gd name="connsiteY9" fmla="*/ 1670975 h 1930234"/>
              <a:gd name="connsiteX10" fmla="*/ 1336276 w 9288370"/>
              <a:gd name="connsiteY10" fmla="*/ 1520932 h 1930234"/>
              <a:gd name="connsiteX11" fmla="*/ 1700002 w 9288370"/>
              <a:gd name="connsiteY11" fmla="*/ 1399105 h 1930234"/>
              <a:gd name="connsiteX12" fmla="*/ 1925247 w 9288370"/>
              <a:gd name="connsiteY12" fmla="*/ 1336552 h 1930234"/>
              <a:gd name="connsiteX13" fmla="*/ 2056727 w 9288370"/>
              <a:gd name="connsiteY13" fmla="*/ 1289456 h 1930234"/>
              <a:gd name="connsiteX14" fmla="*/ 2281913 w 9288370"/>
              <a:gd name="connsiteY14" fmla="*/ 1230476 h 1930234"/>
              <a:gd name="connsiteX15" fmla="*/ 2402058 w 9288370"/>
              <a:gd name="connsiteY15" fmla="*/ 1148357 h 1930234"/>
              <a:gd name="connsiteX16" fmla="*/ 2522221 w 9288370"/>
              <a:gd name="connsiteY16" fmla="*/ 1084102 h 1930234"/>
              <a:gd name="connsiteX17" fmla="*/ 2689698 w 9288370"/>
              <a:gd name="connsiteY17" fmla="*/ 1028172 h 1930234"/>
              <a:gd name="connsiteX18" fmla="*/ 3001703 w 9288370"/>
              <a:gd name="connsiteY18" fmla="*/ 964153 h 1930234"/>
              <a:gd name="connsiteX19" fmla="*/ 3045184 w 9288370"/>
              <a:gd name="connsiteY19" fmla="*/ 951121 h 1930234"/>
              <a:gd name="connsiteX20" fmla="*/ 4209051 w 9288370"/>
              <a:gd name="connsiteY20" fmla="*/ 816109 h 1930234"/>
              <a:gd name="connsiteX21" fmla="*/ 7197317 w 9288370"/>
              <a:gd name="connsiteY21" fmla="*/ 380664 h 1930234"/>
              <a:gd name="connsiteX22" fmla="*/ 7995116 w 9288370"/>
              <a:gd name="connsiteY22" fmla="*/ 303076 h 1930234"/>
              <a:gd name="connsiteX23" fmla="*/ 8361738 w 9288370"/>
              <a:gd name="connsiteY23" fmla="*/ 7528 h 1930234"/>
              <a:gd name="connsiteX24" fmla="*/ 8917944 w 9288370"/>
              <a:gd name="connsiteY24" fmla="*/ 227269 h 1930234"/>
              <a:gd name="connsiteX25" fmla="*/ 9287321 w 9288370"/>
              <a:gd name="connsiteY25" fmla="*/ 72325 h 1930234"/>
              <a:gd name="connsiteX26" fmla="*/ 9288370 w 9288370"/>
              <a:gd name="connsiteY26" fmla="*/ 72080 h 1930234"/>
              <a:gd name="connsiteX0" fmla="*/ 9288370 w 9288370"/>
              <a:gd name="connsiteY0" fmla="*/ 0 h 1858154"/>
              <a:gd name="connsiteX1" fmla="*/ 9288370 w 9288370"/>
              <a:gd name="connsiteY1" fmla="*/ 1858154 h 1858154"/>
              <a:gd name="connsiteX2" fmla="*/ 0 w 9288370"/>
              <a:gd name="connsiteY2" fmla="*/ 1858154 h 1858154"/>
              <a:gd name="connsiteX3" fmla="*/ 55380 w 9288370"/>
              <a:gd name="connsiteY3" fmla="*/ 1834080 h 1858154"/>
              <a:gd name="connsiteX4" fmla="*/ 106098 w 9288370"/>
              <a:gd name="connsiteY4" fmla="*/ 1820983 h 1858154"/>
              <a:gd name="connsiteX5" fmla="*/ 370723 w 9288370"/>
              <a:gd name="connsiteY5" fmla="*/ 1745922 h 1858154"/>
              <a:gd name="connsiteX6" fmla="*/ 461604 w 9288370"/>
              <a:gd name="connsiteY6" fmla="*/ 1706043 h 1858154"/>
              <a:gd name="connsiteX7" fmla="*/ 671860 w 9288370"/>
              <a:gd name="connsiteY7" fmla="*/ 1696181 h 1858154"/>
              <a:gd name="connsiteX8" fmla="*/ 859506 w 9288370"/>
              <a:gd name="connsiteY8" fmla="*/ 1649683 h 1858154"/>
              <a:gd name="connsiteX9" fmla="*/ 1056432 w 9288370"/>
              <a:gd name="connsiteY9" fmla="*/ 1598895 h 1858154"/>
              <a:gd name="connsiteX10" fmla="*/ 1336276 w 9288370"/>
              <a:gd name="connsiteY10" fmla="*/ 1448852 h 1858154"/>
              <a:gd name="connsiteX11" fmla="*/ 1700002 w 9288370"/>
              <a:gd name="connsiteY11" fmla="*/ 1327025 h 1858154"/>
              <a:gd name="connsiteX12" fmla="*/ 1925247 w 9288370"/>
              <a:gd name="connsiteY12" fmla="*/ 1264472 h 1858154"/>
              <a:gd name="connsiteX13" fmla="*/ 2056727 w 9288370"/>
              <a:gd name="connsiteY13" fmla="*/ 1217376 h 1858154"/>
              <a:gd name="connsiteX14" fmla="*/ 2281913 w 9288370"/>
              <a:gd name="connsiteY14" fmla="*/ 1158396 h 1858154"/>
              <a:gd name="connsiteX15" fmla="*/ 2402058 w 9288370"/>
              <a:gd name="connsiteY15" fmla="*/ 1076277 h 1858154"/>
              <a:gd name="connsiteX16" fmla="*/ 2522221 w 9288370"/>
              <a:gd name="connsiteY16" fmla="*/ 1012022 h 1858154"/>
              <a:gd name="connsiteX17" fmla="*/ 2689698 w 9288370"/>
              <a:gd name="connsiteY17" fmla="*/ 956092 h 1858154"/>
              <a:gd name="connsiteX18" fmla="*/ 3001703 w 9288370"/>
              <a:gd name="connsiteY18" fmla="*/ 892073 h 1858154"/>
              <a:gd name="connsiteX19" fmla="*/ 3045184 w 9288370"/>
              <a:gd name="connsiteY19" fmla="*/ 879041 h 1858154"/>
              <a:gd name="connsiteX20" fmla="*/ 4209051 w 9288370"/>
              <a:gd name="connsiteY20" fmla="*/ 744029 h 1858154"/>
              <a:gd name="connsiteX21" fmla="*/ 7197317 w 9288370"/>
              <a:gd name="connsiteY21" fmla="*/ 308584 h 1858154"/>
              <a:gd name="connsiteX22" fmla="*/ 7995116 w 9288370"/>
              <a:gd name="connsiteY22" fmla="*/ 230996 h 1858154"/>
              <a:gd name="connsiteX23" fmla="*/ 8361738 w 9288370"/>
              <a:gd name="connsiteY23" fmla="*/ 266841 h 1858154"/>
              <a:gd name="connsiteX24" fmla="*/ 8917944 w 9288370"/>
              <a:gd name="connsiteY24" fmla="*/ 155189 h 1858154"/>
              <a:gd name="connsiteX25" fmla="*/ 9287321 w 9288370"/>
              <a:gd name="connsiteY25" fmla="*/ 245 h 1858154"/>
              <a:gd name="connsiteX26" fmla="*/ 9288370 w 9288370"/>
              <a:gd name="connsiteY26" fmla="*/ 0 h 1858154"/>
              <a:gd name="connsiteX0" fmla="*/ 9288370 w 9288370"/>
              <a:gd name="connsiteY0" fmla="*/ 15088 h 1873242"/>
              <a:gd name="connsiteX1" fmla="*/ 9288370 w 9288370"/>
              <a:gd name="connsiteY1" fmla="*/ 1873242 h 1873242"/>
              <a:gd name="connsiteX2" fmla="*/ 0 w 9288370"/>
              <a:gd name="connsiteY2" fmla="*/ 1873242 h 1873242"/>
              <a:gd name="connsiteX3" fmla="*/ 55380 w 9288370"/>
              <a:gd name="connsiteY3" fmla="*/ 1849168 h 1873242"/>
              <a:gd name="connsiteX4" fmla="*/ 106098 w 9288370"/>
              <a:gd name="connsiteY4" fmla="*/ 1836071 h 1873242"/>
              <a:gd name="connsiteX5" fmla="*/ 370723 w 9288370"/>
              <a:gd name="connsiteY5" fmla="*/ 1761010 h 1873242"/>
              <a:gd name="connsiteX6" fmla="*/ 461604 w 9288370"/>
              <a:gd name="connsiteY6" fmla="*/ 1721131 h 1873242"/>
              <a:gd name="connsiteX7" fmla="*/ 671860 w 9288370"/>
              <a:gd name="connsiteY7" fmla="*/ 1711269 h 1873242"/>
              <a:gd name="connsiteX8" fmla="*/ 859506 w 9288370"/>
              <a:gd name="connsiteY8" fmla="*/ 1664771 h 1873242"/>
              <a:gd name="connsiteX9" fmla="*/ 1056432 w 9288370"/>
              <a:gd name="connsiteY9" fmla="*/ 1613983 h 1873242"/>
              <a:gd name="connsiteX10" fmla="*/ 1336276 w 9288370"/>
              <a:gd name="connsiteY10" fmla="*/ 1463940 h 1873242"/>
              <a:gd name="connsiteX11" fmla="*/ 1700002 w 9288370"/>
              <a:gd name="connsiteY11" fmla="*/ 1342113 h 1873242"/>
              <a:gd name="connsiteX12" fmla="*/ 1925247 w 9288370"/>
              <a:gd name="connsiteY12" fmla="*/ 1279560 h 1873242"/>
              <a:gd name="connsiteX13" fmla="*/ 2056727 w 9288370"/>
              <a:gd name="connsiteY13" fmla="*/ 1232464 h 1873242"/>
              <a:gd name="connsiteX14" fmla="*/ 2281913 w 9288370"/>
              <a:gd name="connsiteY14" fmla="*/ 1173484 h 1873242"/>
              <a:gd name="connsiteX15" fmla="*/ 2402058 w 9288370"/>
              <a:gd name="connsiteY15" fmla="*/ 1091365 h 1873242"/>
              <a:gd name="connsiteX16" fmla="*/ 2522221 w 9288370"/>
              <a:gd name="connsiteY16" fmla="*/ 1027110 h 1873242"/>
              <a:gd name="connsiteX17" fmla="*/ 2689698 w 9288370"/>
              <a:gd name="connsiteY17" fmla="*/ 971180 h 1873242"/>
              <a:gd name="connsiteX18" fmla="*/ 3001703 w 9288370"/>
              <a:gd name="connsiteY18" fmla="*/ 907161 h 1873242"/>
              <a:gd name="connsiteX19" fmla="*/ 3045184 w 9288370"/>
              <a:gd name="connsiteY19" fmla="*/ 894129 h 1873242"/>
              <a:gd name="connsiteX20" fmla="*/ 4209051 w 9288370"/>
              <a:gd name="connsiteY20" fmla="*/ 759117 h 1873242"/>
              <a:gd name="connsiteX21" fmla="*/ 7197317 w 9288370"/>
              <a:gd name="connsiteY21" fmla="*/ 323672 h 1873242"/>
              <a:gd name="connsiteX22" fmla="*/ 7995116 w 9288370"/>
              <a:gd name="connsiteY22" fmla="*/ 246084 h 1873242"/>
              <a:gd name="connsiteX23" fmla="*/ 8361738 w 9288370"/>
              <a:gd name="connsiteY23" fmla="*/ 281929 h 1873242"/>
              <a:gd name="connsiteX24" fmla="*/ 8832027 w 9288370"/>
              <a:gd name="connsiteY24" fmla="*/ 47539 h 1873242"/>
              <a:gd name="connsiteX25" fmla="*/ 9287321 w 9288370"/>
              <a:gd name="connsiteY25" fmla="*/ 15333 h 1873242"/>
              <a:gd name="connsiteX26" fmla="*/ 9288370 w 9288370"/>
              <a:gd name="connsiteY26" fmla="*/ 15088 h 1873242"/>
              <a:gd name="connsiteX0" fmla="*/ 9288370 w 9288370"/>
              <a:gd name="connsiteY0" fmla="*/ 15088 h 1873242"/>
              <a:gd name="connsiteX1" fmla="*/ 9288370 w 9288370"/>
              <a:gd name="connsiteY1" fmla="*/ 1873242 h 1873242"/>
              <a:gd name="connsiteX2" fmla="*/ 0 w 9288370"/>
              <a:gd name="connsiteY2" fmla="*/ 1873242 h 1873242"/>
              <a:gd name="connsiteX3" fmla="*/ 55380 w 9288370"/>
              <a:gd name="connsiteY3" fmla="*/ 1849168 h 1873242"/>
              <a:gd name="connsiteX4" fmla="*/ 106098 w 9288370"/>
              <a:gd name="connsiteY4" fmla="*/ 1836071 h 1873242"/>
              <a:gd name="connsiteX5" fmla="*/ 370723 w 9288370"/>
              <a:gd name="connsiteY5" fmla="*/ 1761010 h 1873242"/>
              <a:gd name="connsiteX6" fmla="*/ 461604 w 9288370"/>
              <a:gd name="connsiteY6" fmla="*/ 1721131 h 1873242"/>
              <a:gd name="connsiteX7" fmla="*/ 671860 w 9288370"/>
              <a:gd name="connsiteY7" fmla="*/ 1711269 h 1873242"/>
              <a:gd name="connsiteX8" fmla="*/ 859506 w 9288370"/>
              <a:gd name="connsiteY8" fmla="*/ 1664771 h 1873242"/>
              <a:gd name="connsiteX9" fmla="*/ 1056432 w 9288370"/>
              <a:gd name="connsiteY9" fmla="*/ 1613983 h 1873242"/>
              <a:gd name="connsiteX10" fmla="*/ 1336276 w 9288370"/>
              <a:gd name="connsiteY10" fmla="*/ 1463940 h 1873242"/>
              <a:gd name="connsiteX11" fmla="*/ 1700002 w 9288370"/>
              <a:gd name="connsiteY11" fmla="*/ 1342113 h 1873242"/>
              <a:gd name="connsiteX12" fmla="*/ 1925247 w 9288370"/>
              <a:gd name="connsiteY12" fmla="*/ 1279560 h 1873242"/>
              <a:gd name="connsiteX13" fmla="*/ 2056727 w 9288370"/>
              <a:gd name="connsiteY13" fmla="*/ 1232464 h 1873242"/>
              <a:gd name="connsiteX14" fmla="*/ 2281913 w 9288370"/>
              <a:gd name="connsiteY14" fmla="*/ 1173484 h 1873242"/>
              <a:gd name="connsiteX15" fmla="*/ 2402058 w 9288370"/>
              <a:gd name="connsiteY15" fmla="*/ 1091365 h 1873242"/>
              <a:gd name="connsiteX16" fmla="*/ 2522221 w 9288370"/>
              <a:gd name="connsiteY16" fmla="*/ 1027110 h 1873242"/>
              <a:gd name="connsiteX17" fmla="*/ 2689698 w 9288370"/>
              <a:gd name="connsiteY17" fmla="*/ 971180 h 1873242"/>
              <a:gd name="connsiteX18" fmla="*/ 3001703 w 9288370"/>
              <a:gd name="connsiteY18" fmla="*/ 907161 h 1873242"/>
              <a:gd name="connsiteX19" fmla="*/ 3045184 w 9288370"/>
              <a:gd name="connsiteY19" fmla="*/ 894129 h 1873242"/>
              <a:gd name="connsiteX20" fmla="*/ 4209051 w 9288370"/>
              <a:gd name="connsiteY20" fmla="*/ 759117 h 1873242"/>
              <a:gd name="connsiteX21" fmla="*/ 7197317 w 9288370"/>
              <a:gd name="connsiteY21" fmla="*/ 323672 h 1873242"/>
              <a:gd name="connsiteX22" fmla="*/ 7995116 w 9288370"/>
              <a:gd name="connsiteY22" fmla="*/ 246084 h 1873242"/>
              <a:gd name="connsiteX23" fmla="*/ 8459929 w 9288370"/>
              <a:gd name="connsiteY23" fmla="*/ 159190 h 1873242"/>
              <a:gd name="connsiteX24" fmla="*/ 8832027 w 9288370"/>
              <a:gd name="connsiteY24" fmla="*/ 47539 h 1873242"/>
              <a:gd name="connsiteX25" fmla="*/ 9287321 w 9288370"/>
              <a:gd name="connsiteY25" fmla="*/ 15333 h 1873242"/>
              <a:gd name="connsiteX26" fmla="*/ 9288370 w 9288370"/>
              <a:gd name="connsiteY26" fmla="*/ 15088 h 1873242"/>
              <a:gd name="connsiteX0" fmla="*/ 9288370 w 9288370"/>
              <a:gd name="connsiteY0" fmla="*/ 52923 h 1911077"/>
              <a:gd name="connsiteX1" fmla="*/ 9288370 w 9288370"/>
              <a:gd name="connsiteY1" fmla="*/ 1911077 h 1911077"/>
              <a:gd name="connsiteX2" fmla="*/ 0 w 9288370"/>
              <a:gd name="connsiteY2" fmla="*/ 1911077 h 1911077"/>
              <a:gd name="connsiteX3" fmla="*/ 55380 w 9288370"/>
              <a:gd name="connsiteY3" fmla="*/ 1887003 h 1911077"/>
              <a:gd name="connsiteX4" fmla="*/ 106098 w 9288370"/>
              <a:gd name="connsiteY4" fmla="*/ 1873906 h 1911077"/>
              <a:gd name="connsiteX5" fmla="*/ 370723 w 9288370"/>
              <a:gd name="connsiteY5" fmla="*/ 1798845 h 1911077"/>
              <a:gd name="connsiteX6" fmla="*/ 461604 w 9288370"/>
              <a:gd name="connsiteY6" fmla="*/ 1758966 h 1911077"/>
              <a:gd name="connsiteX7" fmla="*/ 671860 w 9288370"/>
              <a:gd name="connsiteY7" fmla="*/ 1749104 h 1911077"/>
              <a:gd name="connsiteX8" fmla="*/ 859506 w 9288370"/>
              <a:gd name="connsiteY8" fmla="*/ 1702606 h 1911077"/>
              <a:gd name="connsiteX9" fmla="*/ 1056432 w 9288370"/>
              <a:gd name="connsiteY9" fmla="*/ 1651818 h 1911077"/>
              <a:gd name="connsiteX10" fmla="*/ 1336276 w 9288370"/>
              <a:gd name="connsiteY10" fmla="*/ 1501775 h 1911077"/>
              <a:gd name="connsiteX11" fmla="*/ 1700002 w 9288370"/>
              <a:gd name="connsiteY11" fmla="*/ 1379948 h 1911077"/>
              <a:gd name="connsiteX12" fmla="*/ 1925247 w 9288370"/>
              <a:gd name="connsiteY12" fmla="*/ 1317395 h 1911077"/>
              <a:gd name="connsiteX13" fmla="*/ 2056727 w 9288370"/>
              <a:gd name="connsiteY13" fmla="*/ 1270299 h 1911077"/>
              <a:gd name="connsiteX14" fmla="*/ 2281913 w 9288370"/>
              <a:gd name="connsiteY14" fmla="*/ 1211319 h 1911077"/>
              <a:gd name="connsiteX15" fmla="*/ 2402058 w 9288370"/>
              <a:gd name="connsiteY15" fmla="*/ 1129200 h 1911077"/>
              <a:gd name="connsiteX16" fmla="*/ 2522221 w 9288370"/>
              <a:gd name="connsiteY16" fmla="*/ 1064945 h 1911077"/>
              <a:gd name="connsiteX17" fmla="*/ 2689698 w 9288370"/>
              <a:gd name="connsiteY17" fmla="*/ 1009015 h 1911077"/>
              <a:gd name="connsiteX18" fmla="*/ 3001703 w 9288370"/>
              <a:gd name="connsiteY18" fmla="*/ 944996 h 1911077"/>
              <a:gd name="connsiteX19" fmla="*/ 3045184 w 9288370"/>
              <a:gd name="connsiteY19" fmla="*/ 931964 h 1911077"/>
              <a:gd name="connsiteX20" fmla="*/ 4209051 w 9288370"/>
              <a:gd name="connsiteY20" fmla="*/ 796952 h 1911077"/>
              <a:gd name="connsiteX21" fmla="*/ 7197317 w 9288370"/>
              <a:gd name="connsiteY21" fmla="*/ 361507 h 1911077"/>
              <a:gd name="connsiteX22" fmla="*/ 7995116 w 9288370"/>
              <a:gd name="connsiteY22" fmla="*/ 283919 h 1911077"/>
              <a:gd name="connsiteX23" fmla="*/ 8459929 w 9288370"/>
              <a:gd name="connsiteY23" fmla="*/ 197025 h 1911077"/>
              <a:gd name="connsiteX24" fmla="*/ 8930218 w 9288370"/>
              <a:gd name="connsiteY24" fmla="*/ 36279 h 1911077"/>
              <a:gd name="connsiteX25" fmla="*/ 9287321 w 9288370"/>
              <a:gd name="connsiteY25" fmla="*/ 53168 h 1911077"/>
              <a:gd name="connsiteX26" fmla="*/ 9288370 w 9288370"/>
              <a:gd name="connsiteY26" fmla="*/ 52923 h 1911077"/>
              <a:gd name="connsiteX0" fmla="*/ 9288370 w 9288370"/>
              <a:gd name="connsiteY0" fmla="*/ 52923 h 1911077"/>
              <a:gd name="connsiteX1" fmla="*/ 9288370 w 9288370"/>
              <a:gd name="connsiteY1" fmla="*/ 1911077 h 1911077"/>
              <a:gd name="connsiteX2" fmla="*/ 0 w 9288370"/>
              <a:gd name="connsiteY2" fmla="*/ 1911077 h 1911077"/>
              <a:gd name="connsiteX3" fmla="*/ 55380 w 9288370"/>
              <a:gd name="connsiteY3" fmla="*/ 1887003 h 1911077"/>
              <a:gd name="connsiteX4" fmla="*/ 106098 w 9288370"/>
              <a:gd name="connsiteY4" fmla="*/ 1873906 h 1911077"/>
              <a:gd name="connsiteX5" fmla="*/ 370723 w 9288370"/>
              <a:gd name="connsiteY5" fmla="*/ 1798845 h 1911077"/>
              <a:gd name="connsiteX6" fmla="*/ 461604 w 9288370"/>
              <a:gd name="connsiteY6" fmla="*/ 1758966 h 1911077"/>
              <a:gd name="connsiteX7" fmla="*/ 671860 w 9288370"/>
              <a:gd name="connsiteY7" fmla="*/ 1749104 h 1911077"/>
              <a:gd name="connsiteX8" fmla="*/ 859506 w 9288370"/>
              <a:gd name="connsiteY8" fmla="*/ 1702606 h 1911077"/>
              <a:gd name="connsiteX9" fmla="*/ 1056432 w 9288370"/>
              <a:gd name="connsiteY9" fmla="*/ 1651818 h 1911077"/>
              <a:gd name="connsiteX10" fmla="*/ 1336276 w 9288370"/>
              <a:gd name="connsiteY10" fmla="*/ 1501775 h 1911077"/>
              <a:gd name="connsiteX11" fmla="*/ 1700002 w 9288370"/>
              <a:gd name="connsiteY11" fmla="*/ 1379948 h 1911077"/>
              <a:gd name="connsiteX12" fmla="*/ 1925247 w 9288370"/>
              <a:gd name="connsiteY12" fmla="*/ 1317395 h 1911077"/>
              <a:gd name="connsiteX13" fmla="*/ 2056727 w 9288370"/>
              <a:gd name="connsiteY13" fmla="*/ 1270299 h 1911077"/>
              <a:gd name="connsiteX14" fmla="*/ 2281913 w 9288370"/>
              <a:gd name="connsiteY14" fmla="*/ 1211319 h 1911077"/>
              <a:gd name="connsiteX15" fmla="*/ 2402058 w 9288370"/>
              <a:gd name="connsiteY15" fmla="*/ 1129200 h 1911077"/>
              <a:gd name="connsiteX16" fmla="*/ 2522221 w 9288370"/>
              <a:gd name="connsiteY16" fmla="*/ 1064945 h 1911077"/>
              <a:gd name="connsiteX17" fmla="*/ 2689698 w 9288370"/>
              <a:gd name="connsiteY17" fmla="*/ 1009015 h 1911077"/>
              <a:gd name="connsiteX18" fmla="*/ 3001703 w 9288370"/>
              <a:gd name="connsiteY18" fmla="*/ 944996 h 1911077"/>
              <a:gd name="connsiteX19" fmla="*/ 3045184 w 9288370"/>
              <a:gd name="connsiteY19" fmla="*/ 931964 h 1911077"/>
              <a:gd name="connsiteX20" fmla="*/ 4209051 w 9288370"/>
              <a:gd name="connsiteY20" fmla="*/ 796952 h 1911077"/>
              <a:gd name="connsiteX21" fmla="*/ 7197317 w 9288370"/>
              <a:gd name="connsiteY21" fmla="*/ 361507 h 1911077"/>
              <a:gd name="connsiteX22" fmla="*/ 7995116 w 9288370"/>
              <a:gd name="connsiteY22" fmla="*/ 283919 h 1911077"/>
              <a:gd name="connsiteX23" fmla="*/ 8545846 w 9288370"/>
              <a:gd name="connsiteY23" fmla="*/ 172477 h 1911077"/>
              <a:gd name="connsiteX24" fmla="*/ 8930218 w 9288370"/>
              <a:gd name="connsiteY24" fmla="*/ 36279 h 1911077"/>
              <a:gd name="connsiteX25" fmla="*/ 9287321 w 9288370"/>
              <a:gd name="connsiteY25" fmla="*/ 53168 h 1911077"/>
              <a:gd name="connsiteX26" fmla="*/ 9288370 w 9288370"/>
              <a:gd name="connsiteY26" fmla="*/ 52923 h 1911077"/>
              <a:gd name="connsiteX0" fmla="*/ 9288370 w 9288370"/>
              <a:gd name="connsiteY0" fmla="*/ 52923 h 1911077"/>
              <a:gd name="connsiteX1" fmla="*/ 9288370 w 9288370"/>
              <a:gd name="connsiteY1" fmla="*/ 1911077 h 1911077"/>
              <a:gd name="connsiteX2" fmla="*/ 0 w 9288370"/>
              <a:gd name="connsiteY2" fmla="*/ 1911077 h 1911077"/>
              <a:gd name="connsiteX3" fmla="*/ 55380 w 9288370"/>
              <a:gd name="connsiteY3" fmla="*/ 1887003 h 1911077"/>
              <a:gd name="connsiteX4" fmla="*/ 106098 w 9288370"/>
              <a:gd name="connsiteY4" fmla="*/ 1873906 h 1911077"/>
              <a:gd name="connsiteX5" fmla="*/ 370723 w 9288370"/>
              <a:gd name="connsiteY5" fmla="*/ 1798845 h 1911077"/>
              <a:gd name="connsiteX6" fmla="*/ 461604 w 9288370"/>
              <a:gd name="connsiteY6" fmla="*/ 1758966 h 1911077"/>
              <a:gd name="connsiteX7" fmla="*/ 671860 w 9288370"/>
              <a:gd name="connsiteY7" fmla="*/ 1749104 h 1911077"/>
              <a:gd name="connsiteX8" fmla="*/ 859506 w 9288370"/>
              <a:gd name="connsiteY8" fmla="*/ 1702606 h 1911077"/>
              <a:gd name="connsiteX9" fmla="*/ 1056432 w 9288370"/>
              <a:gd name="connsiteY9" fmla="*/ 1651818 h 1911077"/>
              <a:gd name="connsiteX10" fmla="*/ 1336276 w 9288370"/>
              <a:gd name="connsiteY10" fmla="*/ 1501775 h 1911077"/>
              <a:gd name="connsiteX11" fmla="*/ 1700002 w 9288370"/>
              <a:gd name="connsiteY11" fmla="*/ 1379948 h 1911077"/>
              <a:gd name="connsiteX12" fmla="*/ 1925247 w 9288370"/>
              <a:gd name="connsiteY12" fmla="*/ 1317395 h 1911077"/>
              <a:gd name="connsiteX13" fmla="*/ 2056727 w 9288370"/>
              <a:gd name="connsiteY13" fmla="*/ 1270299 h 1911077"/>
              <a:gd name="connsiteX14" fmla="*/ 2281913 w 9288370"/>
              <a:gd name="connsiteY14" fmla="*/ 1211319 h 1911077"/>
              <a:gd name="connsiteX15" fmla="*/ 2402058 w 9288370"/>
              <a:gd name="connsiteY15" fmla="*/ 1129200 h 1911077"/>
              <a:gd name="connsiteX16" fmla="*/ 2522221 w 9288370"/>
              <a:gd name="connsiteY16" fmla="*/ 1064945 h 1911077"/>
              <a:gd name="connsiteX17" fmla="*/ 2689698 w 9288370"/>
              <a:gd name="connsiteY17" fmla="*/ 1009015 h 1911077"/>
              <a:gd name="connsiteX18" fmla="*/ 3001703 w 9288370"/>
              <a:gd name="connsiteY18" fmla="*/ 944996 h 1911077"/>
              <a:gd name="connsiteX19" fmla="*/ 3045184 w 9288370"/>
              <a:gd name="connsiteY19" fmla="*/ 931964 h 1911077"/>
              <a:gd name="connsiteX20" fmla="*/ 4209051 w 9288370"/>
              <a:gd name="connsiteY20" fmla="*/ 796952 h 1911077"/>
              <a:gd name="connsiteX21" fmla="*/ 7197317 w 9288370"/>
              <a:gd name="connsiteY21" fmla="*/ 361507 h 1911077"/>
              <a:gd name="connsiteX22" fmla="*/ 7995116 w 9288370"/>
              <a:gd name="connsiteY22" fmla="*/ 283919 h 1911077"/>
              <a:gd name="connsiteX23" fmla="*/ 8545846 w 9288370"/>
              <a:gd name="connsiteY23" fmla="*/ 172477 h 1911077"/>
              <a:gd name="connsiteX24" fmla="*/ 8930218 w 9288370"/>
              <a:gd name="connsiteY24" fmla="*/ 36279 h 1911077"/>
              <a:gd name="connsiteX25" fmla="*/ 9287321 w 9288370"/>
              <a:gd name="connsiteY25" fmla="*/ 53168 h 1911077"/>
              <a:gd name="connsiteX26" fmla="*/ 9288370 w 9288370"/>
              <a:gd name="connsiteY26" fmla="*/ 52923 h 1911077"/>
              <a:gd name="connsiteX0" fmla="*/ 9288370 w 9288370"/>
              <a:gd name="connsiteY0" fmla="*/ 52923 h 1911077"/>
              <a:gd name="connsiteX1" fmla="*/ 9288370 w 9288370"/>
              <a:gd name="connsiteY1" fmla="*/ 1911077 h 1911077"/>
              <a:gd name="connsiteX2" fmla="*/ 0 w 9288370"/>
              <a:gd name="connsiteY2" fmla="*/ 1911077 h 1911077"/>
              <a:gd name="connsiteX3" fmla="*/ 55380 w 9288370"/>
              <a:gd name="connsiteY3" fmla="*/ 1887003 h 1911077"/>
              <a:gd name="connsiteX4" fmla="*/ 106098 w 9288370"/>
              <a:gd name="connsiteY4" fmla="*/ 1873906 h 1911077"/>
              <a:gd name="connsiteX5" fmla="*/ 370723 w 9288370"/>
              <a:gd name="connsiteY5" fmla="*/ 1798845 h 1911077"/>
              <a:gd name="connsiteX6" fmla="*/ 461604 w 9288370"/>
              <a:gd name="connsiteY6" fmla="*/ 1758966 h 1911077"/>
              <a:gd name="connsiteX7" fmla="*/ 671860 w 9288370"/>
              <a:gd name="connsiteY7" fmla="*/ 1749104 h 1911077"/>
              <a:gd name="connsiteX8" fmla="*/ 859506 w 9288370"/>
              <a:gd name="connsiteY8" fmla="*/ 1702606 h 1911077"/>
              <a:gd name="connsiteX9" fmla="*/ 1056432 w 9288370"/>
              <a:gd name="connsiteY9" fmla="*/ 1651818 h 1911077"/>
              <a:gd name="connsiteX10" fmla="*/ 1336276 w 9288370"/>
              <a:gd name="connsiteY10" fmla="*/ 1501775 h 1911077"/>
              <a:gd name="connsiteX11" fmla="*/ 1700002 w 9288370"/>
              <a:gd name="connsiteY11" fmla="*/ 1379948 h 1911077"/>
              <a:gd name="connsiteX12" fmla="*/ 1925247 w 9288370"/>
              <a:gd name="connsiteY12" fmla="*/ 1317395 h 1911077"/>
              <a:gd name="connsiteX13" fmla="*/ 2056727 w 9288370"/>
              <a:gd name="connsiteY13" fmla="*/ 1270299 h 1911077"/>
              <a:gd name="connsiteX14" fmla="*/ 2281913 w 9288370"/>
              <a:gd name="connsiteY14" fmla="*/ 1211319 h 1911077"/>
              <a:gd name="connsiteX15" fmla="*/ 2402058 w 9288370"/>
              <a:gd name="connsiteY15" fmla="*/ 1129200 h 1911077"/>
              <a:gd name="connsiteX16" fmla="*/ 2522221 w 9288370"/>
              <a:gd name="connsiteY16" fmla="*/ 1064945 h 1911077"/>
              <a:gd name="connsiteX17" fmla="*/ 2689698 w 9288370"/>
              <a:gd name="connsiteY17" fmla="*/ 1009015 h 1911077"/>
              <a:gd name="connsiteX18" fmla="*/ 3001703 w 9288370"/>
              <a:gd name="connsiteY18" fmla="*/ 944996 h 1911077"/>
              <a:gd name="connsiteX19" fmla="*/ 3437947 w 9288370"/>
              <a:gd name="connsiteY19" fmla="*/ 796952 h 1911077"/>
              <a:gd name="connsiteX20" fmla="*/ 4209051 w 9288370"/>
              <a:gd name="connsiteY20" fmla="*/ 796952 h 1911077"/>
              <a:gd name="connsiteX21" fmla="*/ 7197317 w 9288370"/>
              <a:gd name="connsiteY21" fmla="*/ 361507 h 1911077"/>
              <a:gd name="connsiteX22" fmla="*/ 7995116 w 9288370"/>
              <a:gd name="connsiteY22" fmla="*/ 283919 h 1911077"/>
              <a:gd name="connsiteX23" fmla="*/ 8545846 w 9288370"/>
              <a:gd name="connsiteY23" fmla="*/ 172477 h 1911077"/>
              <a:gd name="connsiteX24" fmla="*/ 8930218 w 9288370"/>
              <a:gd name="connsiteY24" fmla="*/ 36279 h 1911077"/>
              <a:gd name="connsiteX25" fmla="*/ 9287321 w 9288370"/>
              <a:gd name="connsiteY25" fmla="*/ 53168 h 1911077"/>
              <a:gd name="connsiteX26" fmla="*/ 9288370 w 9288370"/>
              <a:gd name="connsiteY26" fmla="*/ 52923 h 1911077"/>
              <a:gd name="connsiteX0" fmla="*/ 9276097 w 9288370"/>
              <a:gd name="connsiteY0" fmla="*/ 0 h 2300011"/>
              <a:gd name="connsiteX1" fmla="*/ 9288370 w 9288370"/>
              <a:gd name="connsiteY1" fmla="*/ 2300011 h 2300011"/>
              <a:gd name="connsiteX2" fmla="*/ 0 w 9288370"/>
              <a:gd name="connsiteY2" fmla="*/ 2300011 h 2300011"/>
              <a:gd name="connsiteX3" fmla="*/ 55380 w 9288370"/>
              <a:gd name="connsiteY3" fmla="*/ 2275937 h 2300011"/>
              <a:gd name="connsiteX4" fmla="*/ 106098 w 9288370"/>
              <a:gd name="connsiteY4" fmla="*/ 2262840 h 2300011"/>
              <a:gd name="connsiteX5" fmla="*/ 370723 w 9288370"/>
              <a:gd name="connsiteY5" fmla="*/ 2187779 h 2300011"/>
              <a:gd name="connsiteX6" fmla="*/ 461604 w 9288370"/>
              <a:gd name="connsiteY6" fmla="*/ 2147900 h 2300011"/>
              <a:gd name="connsiteX7" fmla="*/ 671860 w 9288370"/>
              <a:gd name="connsiteY7" fmla="*/ 2138038 h 2300011"/>
              <a:gd name="connsiteX8" fmla="*/ 859506 w 9288370"/>
              <a:gd name="connsiteY8" fmla="*/ 2091540 h 2300011"/>
              <a:gd name="connsiteX9" fmla="*/ 1056432 w 9288370"/>
              <a:gd name="connsiteY9" fmla="*/ 2040752 h 2300011"/>
              <a:gd name="connsiteX10" fmla="*/ 1336276 w 9288370"/>
              <a:gd name="connsiteY10" fmla="*/ 1890709 h 2300011"/>
              <a:gd name="connsiteX11" fmla="*/ 1700002 w 9288370"/>
              <a:gd name="connsiteY11" fmla="*/ 1768882 h 2300011"/>
              <a:gd name="connsiteX12" fmla="*/ 1925247 w 9288370"/>
              <a:gd name="connsiteY12" fmla="*/ 1706329 h 2300011"/>
              <a:gd name="connsiteX13" fmla="*/ 2056727 w 9288370"/>
              <a:gd name="connsiteY13" fmla="*/ 1659233 h 2300011"/>
              <a:gd name="connsiteX14" fmla="*/ 2281913 w 9288370"/>
              <a:gd name="connsiteY14" fmla="*/ 1600253 h 2300011"/>
              <a:gd name="connsiteX15" fmla="*/ 2402058 w 9288370"/>
              <a:gd name="connsiteY15" fmla="*/ 1518134 h 2300011"/>
              <a:gd name="connsiteX16" fmla="*/ 2522221 w 9288370"/>
              <a:gd name="connsiteY16" fmla="*/ 1453879 h 2300011"/>
              <a:gd name="connsiteX17" fmla="*/ 2689698 w 9288370"/>
              <a:gd name="connsiteY17" fmla="*/ 1397949 h 2300011"/>
              <a:gd name="connsiteX18" fmla="*/ 3001703 w 9288370"/>
              <a:gd name="connsiteY18" fmla="*/ 1333930 h 2300011"/>
              <a:gd name="connsiteX19" fmla="*/ 3437947 w 9288370"/>
              <a:gd name="connsiteY19" fmla="*/ 1185886 h 2300011"/>
              <a:gd name="connsiteX20" fmla="*/ 4209051 w 9288370"/>
              <a:gd name="connsiteY20" fmla="*/ 1185886 h 2300011"/>
              <a:gd name="connsiteX21" fmla="*/ 7197317 w 9288370"/>
              <a:gd name="connsiteY21" fmla="*/ 750441 h 2300011"/>
              <a:gd name="connsiteX22" fmla="*/ 7995116 w 9288370"/>
              <a:gd name="connsiteY22" fmla="*/ 672853 h 2300011"/>
              <a:gd name="connsiteX23" fmla="*/ 8545846 w 9288370"/>
              <a:gd name="connsiteY23" fmla="*/ 561411 h 2300011"/>
              <a:gd name="connsiteX24" fmla="*/ 8930218 w 9288370"/>
              <a:gd name="connsiteY24" fmla="*/ 425213 h 2300011"/>
              <a:gd name="connsiteX25" fmla="*/ 9287321 w 9288370"/>
              <a:gd name="connsiteY25" fmla="*/ 442102 h 2300011"/>
              <a:gd name="connsiteX26" fmla="*/ 9276097 w 9288370"/>
              <a:gd name="connsiteY26" fmla="*/ 0 h 2300011"/>
              <a:gd name="connsiteX0" fmla="*/ 9276097 w 9288370"/>
              <a:gd name="connsiteY0" fmla="*/ 0 h 2300011"/>
              <a:gd name="connsiteX1" fmla="*/ 9288370 w 9288370"/>
              <a:gd name="connsiteY1" fmla="*/ 2300011 h 2300011"/>
              <a:gd name="connsiteX2" fmla="*/ 0 w 9288370"/>
              <a:gd name="connsiteY2" fmla="*/ 2300011 h 2300011"/>
              <a:gd name="connsiteX3" fmla="*/ 55380 w 9288370"/>
              <a:gd name="connsiteY3" fmla="*/ 2275937 h 2300011"/>
              <a:gd name="connsiteX4" fmla="*/ 106098 w 9288370"/>
              <a:gd name="connsiteY4" fmla="*/ 2262840 h 2300011"/>
              <a:gd name="connsiteX5" fmla="*/ 370723 w 9288370"/>
              <a:gd name="connsiteY5" fmla="*/ 2187779 h 2300011"/>
              <a:gd name="connsiteX6" fmla="*/ 461604 w 9288370"/>
              <a:gd name="connsiteY6" fmla="*/ 2147900 h 2300011"/>
              <a:gd name="connsiteX7" fmla="*/ 671860 w 9288370"/>
              <a:gd name="connsiteY7" fmla="*/ 2138038 h 2300011"/>
              <a:gd name="connsiteX8" fmla="*/ 859506 w 9288370"/>
              <a:gd name="connsiteY8" fmla="*/ 2091540 h 2300011"/>
              <a:gd name="connsiteX9" fmla="*/ 1056432 w 9288370"/>
              <a:gd name="connsiteY9" fmla="*/ 2040752 h 2300011"/>
              <a:gd name="connsiteX10" fmla="*/ 1336276 w 9288370"/>
              <a:gd name="connsiteY10" fmla="*/ 1890709 h 2300011"/>
              <a:gd name="connsiteX11" fmla="*/ 1700002 w 9288370"/>
              <a:gd name="connsiteY11" fmla="*/ 1768882 h 2300011"/>
              <a:gd name="connsiteX12" fmla="*/ 1925247 w 9288370"/>
              <a:gd name="connsiteY12" fmla="*/ 1706329 h 2300011"/>
              <a:gd name="connsiteX13" fmla="*/ 2056727 w 9288370"/>
              <a:gd name="connsiteY13" fmla="*/ 1659233 h 2300011"/>
              <a:gd name="connsiteX14" fmla="*/ 2281913 w 9288370"/>
              <a:gd name="connsiteY14" fmla="*/ 1600253 h 2300011"/>
              <a:gd name="connsiteX15" fmla="*/ 2402058 w 9288370"/>
              <a:gd name="connsiteY15" fmla="*/ 1518134 h 2300011"/>
              <a:gd name="connsiteX16" fmla="*/ 2522221 w 9288370"/>
              <a:gd name="connsiteY16" fmla="*/ 1453879 h 2300011"/>
              <a:gd name="connsiteX17" fmla="*/ 2689698 w 9288370"/>
              <a:gd name="connsiteY17" fmla="*/ 1397949 h 2300011"/>
              <a:gd name="connsiteX18" fmla="*/ 3001703 w 9288370"/>
              <a:gd name="connsiteY18" fmla="*/ 1333930 h 2300011"/>
              <a:gd name="connsiteX19" fmla="*/ 3437947 w 9288370"/>
              <a:gd name="connsiteY19" fmla="*/ 1185886 h 2300011"/>
              <a:gd name="connsiteX20" fmla="*/ 4209051 w 9288370"/>
              <a:gd name="connsiteY20" fmla="*/ 1185886 h 2300011"/>
              <a:gd name="connsiteX21" fmla="*/ 7197317 w 9288370"/>
              <a:gd name="connsiteY21" fmla="*/ 750441 h 2300011"/>
              <a:gd name="connsiteX22" fmla="*/ 7995116 w 9288370"/>
              <a:gd name="connsiteY22" fmla="*/ 672853 h 2300011"/>
              <a:gd name="connsiteX23" fmla="*/ 8545846 w 9288370"/>
              <a:gd name="connsiteY23" fmla="*/ 561411 h 2300011"/>
              <a:gd name="connsiteX24" fmla="*/ 8930218 w 9288370"/>
              <a:gd name="connsiteY24" fmla="*/ 425213 h 2300011"/>
              <a:gd name="connsiteX25" fmla="*/ 9090939 w 9288370"/>
              <a:gd name="connsiteY25" fmla="*/ 184352 h 2300011"/>
              <a:gd name="connsiteX26" fmla="*/ 9276097 w 9288370"/>
              <a:gd name="connsiteY26" fmla="*/ 0 h 2300011"/>
              <a:gd name="connsiteX0" fmla="*/ 9276097 w 9288370"/>
              <a:gd name="connsiteY0" fmla="*/ 0 h 2300011"/>
              <a:gd name="connsiteX1" fmla="*/ 9288370 w 9288370"/>
              <a:gd name="connsiteY1" fmla="*/ 2300011 h 2300011"/>
              <a:gd name="connsiteX2" fmla="*/ 0 w 9288370"/>
              <a:gd name="connsiteY2" fmla="*/ 2300011 h 2300011"/>
              <a:gd name="connsiteX3" fmla="*/ 55380 w 9288370"/>
              <a:gd name="connsiteY3" fmla="*/ 2275937 h 2300011"/>
              <a:gd name="connsiteX4" fmla="*/ 106098 w 9288370"/>
              <a:gd name="connsiteY4" fmla="*/ 2262840 h 2300011"/>
              <a:gd name="connsiteX5" fmla="*/ 370723 w 9288370"/>
              <a:gd name="connsiteY5" fmla="*/ 2187779 h 2300011"/>
              <a:gd name="connsiteX6" fmla="*/ 461604 w 9288370"/>
              <a:gd name="connsiteY6" fmla="*/ 2147900 h 2300011"/>
              <a:gd name="connsiteX7" fmla="*/ 671860 w 9288370"/>
              <a:gd name="connsiteY7" fmla="*/ 2138038 h 2300011"/>
              <a:gd name="connsiteX8" fmla="*/ 859506 w 9288370"/>
              <a:gd name="connsiteY8" fmla="*/ 2091540 h 2300011"/>
              <a:gd name="connsiteX9" fmla="*/ 1056432 w 9288370"/>
              <a:gd name="connsiteY9" fmla="*/ 2040752 h 2300011"/>
              <a:gd name="connsiteX10" fmla="*/ 1336276 w 9288370"/>
              <a:gd name="connsiteY10" fmla="*/ 1890709 h 2300011"/>
              <a:gd name="connsiteX11" fmla="*/ 1700002 w 9288370"/>
              <a:gd name="connsiteY11" fmla="*/ 1768882 h 2300011"/>
              <a:gd name="connsiteX12" fmla="*/ 1925247 w 9288370"/>
              <a:gd name="connsiteY12" fmla="*/ 1706329 h 2300011"/>
              <a:gd name="connsiteX13" fmla="*/ 2056727 w 9288370"/>
              <a:gd name="connsiteY13" fmla="*/ 1659233 h 2300011"/>
              <a:gd name="connsiteX14" fmla="*/ 2281913 w 9288370"/>
              <a:gd name="connsiteY14" fmla="*/ 1600253 h 2300011"/>
              <a:gd name="connsiteX15" fmla="*/ 2402058 w 9288370"/>
              <a:gd name="connsiteY15" fmla="*/ 1518134 h 2300011"/>
              <a:gd name="connsiteX16" fmla="*/ 2522221 w 9288370"/>
              <a:gd name="connsiteY16" fmla="*/ 1453879 h 2300011"/>
              <a:gd name="connsiteX17" fmla="*/ 2689698 w 9288370"/>
              <a:gd name="connsiteY17" fmla="*/ 1397949 h 2300011"/>
              <a:gd name="connsiteX18" fmla="*/ 3001703 w 9288370"/>
              <a:gd name="connsiteY18" fmla="*/ 1333930 h 2300011"/>
              <a:gd name="connsiteX19" fmla="*/ 3437947 w 9288370"/>
              <a:gd name="connsiteY19" fmla="*/ 1185886 h 2300011"/>
              <a:gd name="connsiteX20" fmla="*/ 4209051 w 9288370"/>
              <a:gd name="connsiteY20" fmla="*/ 1185886 h 2300011"/>
              <a:gd name="connsiteX21" fmla="*/ 7197317 w 9288370"/>
              <a:gd name="connsiteY21" fmla="*/ 750441 h 2300011"/>
              <a:gd name="connsiteX22" fmla="*/ 7995116 w 9288370"/>
              <a:gd name="connsiteY22" fmla="*/ 672853 h 2300011"/>
              <a:gd name="connsiteX23" fmla="*/ 8545846 w 9288370"/>
              <a:gd name="connsiteY23" fmla="*/ 561411 h 2300011"/>
              <a:gd name="connsiteX24" fmla="*/ 8905671 w 9288370"/>
              <a:gd name="connsiteY24" fmla="*/ 270590 h 2300011"/>
              <a:gd name="connsiteX25" fmla="*/ 9090939 w 9288370"/>
              <a:gd name="connsiteY25" fmla="*/ 184352 h 2300011"/>
              <a:gd name="connsiteX26" fmla="*/ 9276097 w 9288370"/>
              <a:gd name="connsiteY26" fmla="*/ 0 h 2300011"/>
              <a:gd name="connsiteX0" fmla="*/ 9276097 w 9288370"/>
              <a:gd name="connsiteY0" fmla="*/ 0 h 2300011"/>
              <a:gd name="connsiteX1" fmla="*/ 9288370 w 9288370"/>
              <a:gd name="connsiteY1" fmla="*/ 2300011 h 2300011"/>
              <a:gd name="connsiteX2" fmla="*/ 0 w 9288370"/>
              <a:gd name="connsiteY2" fmla="*/ 2300011 h 2300011"/>
              <a:gd name="connsiteX3" fmla="*/ 55380 w 9288370"/>
              <a:gd name="connsiteY3" fmla="*/ 2275937 h 2300011"/>
              <a:gd name="connsiteX4" fmla="*/ 106098 w 9288370"/>
              <a:gd name="connsiteY4" fmla="*/ 2262840 h 2300011"/>
              <a:gd name="connsiteX5" fmla="*/ 370723 w 9288370"/>
              <a:gd name="connsiteY5" fmla="*/ 2187779 h 2300011"/>
              <a:gd name="connsiteX6" fmla="*/ 461604 w 9288370"/>
              <a:gd name="connsiteY6" fmla="*/ 2147900 h 2300011"/>
              <a:gd name="connsiteX7" fmla="*/ 671860 w 9288370"/>
              <a:gd name="connsiteY7" fmla="*/ 2138038 h 2300011"/>
              <a:gd name="connsiteX8" fmla="*/ 859506 w 9288370"/>
              <a:gd name="connsiteY8" fmla="*/ 2091540 h 2300011"/>
              <a:gd name="connsiteX9" fmla="*/ 1056432 w 9288370"/>
              <a:gd name="connsiteY9" fmla="*/ 2040752 h 2300011"/>
              <a:gd name="connsiteX10" fmla="*/ 1336276 w 9288370"/>
              <a:gd name="connsiteY10" fmla="*/ 1890709 h 2300011"/>
              <a:gd name="connsiteX11" fmla="*/ 1700002 w 9288370"/>
              <a:gd name="connsiteY11" fmla="*/ 1768882 h 2300011"/>
              <a:gd name="connsiteX12" fmla="*/ 1925247 w 9288370"/>
              <a:gd name="connsiteY12" fmla="*/ 1706329 h 2300011"/>
              <a:gd name="connsiteX13" fmla="*/ 2056727 w 9288370"/>
              <a:gd name="connsiteY13" fmla="*/ 1659233 h 2300011"/>
              <a:gd name="connsiteX14" fmla="*/ 2281913 w 9288370"/>
              <a:gd name="connsiteY14" fmla="*/ 1600253 h 2300011"/>
              <a:gd name="connsiteX15" fmla="*/ 2402058 w 9288370"/>
              <a:gd name="connsiteY15" fmla="*/ 1518134 h 2300011"/>
              <a:gd name="connsiteX16" fmla="*/ 2522221 w 9288370"/>
              <a:gd name="connsiteY16" fmla="*/ 1453879 h 2300011"/>
              <a:gd name="connsiteX17" fmla="*/ 2689698 w 9288370"/>
              <a:gd name="connsiteY17" fmla="*/ 1397949 h 2300011"/>
              <a:gd name="connsiteX18" fmla="*/ 3001703 w 9288370"/>
              <a:gd name="connsiteY18" fmla="*/ 1333930 h 2300011"/>
              <a:gd name="connsiteX19" fmla="*/ 3437947 w 9288370"/>
              <a:gd name="connsiteY19" fmla="*/ 1185886 h 2300011"/>
              <a:gd name="connsiteX20" fmla="*/ 4209051 w 9288370"/>
              <a:gd name="connsiteY20" fmla="*/ 1185886 h 2300011"/>
              <a:gd name="connsiteX21" fmla="*/ 7197317 w 9288370"/>
              <a:gd name="connsiteY21" fmla="*/ 750441 h 2300011"/>
              <a:gd name="connsiteX22" fmla="*/ 7995116 w 9288370"/>
              <a:gd name="connsiteY22" fmla="*/ 672853 h 2300011"/>
              <a:gd name="connsiteX23" fmla="*/ 8545846 w 9288370"/>
              <a:gd name="connsiteY23" fmla="*/ 307388 h 2300011"/>
              <a:gd name="connsiteX24" fmla="*/ 8905671 w 9288370"/>
              <a:gd name="connsiteY24" fmla="*/ 270590 h 2300011"/>
              <a:gd name="connsiteX25" fmla="*/ 9090939 w 9288370"/>
              <a:gd name="connsiteY25" fmla="*/ 184352 h 2300011"/>
              <a:gd name="connsiteX26" fmla="*/ 9276097 w 9288370"/>
              <a:gd name="connsiteY26" fmla="*/ 0 h 2300011"/>
              <a:gd name="connsiteX0" fmla="*/ 9280823 w 9288370"/>
              <a:gd name="connsiteY0" fmla="*/ 0 h 2227722"/>
              <a:gd name="connsiteX1" fmla="*/ 9288370 w 9288370"/>
              <a:gd name="connsiteY1" fmla="*/ 2227722 h 2227722"/>
              <a:gd name="connsiteX2" fmla="*/ 0 w 9288370"/>
              <a:gd name="connsiteY2" fmla="*/ 2227722 h 2227722"/>
              <a:gd name="connsiteX3" fmla="*/ 55380 w 9288370"/>
              <a:gd name="connsiteY3" fmla="*/ 2203648 h 2227722"/>
              <a:gd name="connsiteX4" fmla="*/ 106098 w 9288370"/>
              <a:gd name="connsiteY4" fmla="*/ 2190551 h 2227722"/>
              <a:gd name="connsiteX5" fmla="*/ 370723 w 9288370"/>
              <a:gd name="connsiteY5" fmla="*/ 2115490 h 2227722"/>
              <a:gd name="connsiteX6" fmla="*/ 461604 w 9288370"/>
              <a:gd name="connsiteY6" fmla="*/ 2075611 h 2227722"/>
              <a:gd name="connsiteX7" fmla="*/ 671860 w 9288370"/>
              <a:gd name="connsiteY7" fmla="*/ 2065749 h 2227722"/>
              <a:gd name="connsiteX8" fmla="*/ 859506 w 9288370"/>
              <a:gd name="connsiteY8" fmla="*/ 2019251 h 2227722"/>
              <a:gd name="connsiteX9" fmla="*/ 1056432 w 9288370"/>
              <a:gd name="connsiteY9" fmla="*/ 1968463 h 2227722"/>
              <a:gd name="connsiteX10" fmla="*/ 1336276 w 9288370"/>
              <a:gd name="connsiteY10" fmla="*/ 1818420 h 2227722"/>
              <a:gd name="connsiteX11" fmla="*/ 1700002 w 9288370"/>
              <a:gd name="connsiteY11" fmla="*/ 1696593 h 2227722"/>
              <a:gd name="connsiteX12" fmla="*/ 1925247 w 9288370"/>
              <a:gd name="connsiteY12" fmla="*/ 1634040 h 2227722"/>
              <a:gd name="connsiteX13" fmla="*/ 2056727 w 9288370"/>
              <a:gd name="connsiteY13" fmla="*/ 1586944 h 2227722"/>
              <a:gd name="connsiteX14" fmla="*/ 2281913 w 9288370"/>
              <a:gd name="connsiteY14" fmla="*/ 1527964 h 2227722"/>
              <a:gd name="connsiteX15" fmla="*/ 2402058 w 9288370"/>
              <a:gd name="connsiteY15" fmla="*/ 1445845 h 2227722"/>
              <a:gd name="connsiteX16" fmla="*/ 2522221 w 9288370"/>
              <a:gd name="connsiteY16" fmla="*/ 1381590 h 2227722"/>
              <a:gd name="connsiteX17" fmla="*/ 2689698 w 9288370"/>
              <a:gd name="connsiteY17" fmla="*/ 1325660 h 2227722"/>
              <a:gd name="connsiteX18" fmla="*/ 3001703 w 9288370"/>
              <a:gd name="connsiteY18" fmla="*/ 1261641 h 2227722"/>
              <a:gd name="connsiteX19" fmla="*/ 3437947 w 9288370"/>
              <a:gd name="connsiteY19" fmla="*/ 1113597 h 2227722"/>
              <a:gd name="connsiteX20" fmla="*/ 4209051 w 9288370"/>
              <a:gd name="connsiteY20" fmla="*/ 1113597 h 2227722"/>
              <a:gd name="connsiteX21" fmla="*/ 7197317 w 9288370"/>
              <a:gd name="connsiteY21" fmla="*/ 678152 h 2227722"/>
              <a:gd name="connsiteX22" fmla="*/ 7995116 w 9288370"/>
              <a:gd name="connsiteY22" fmla="*/ 600564 h 2227722"/>
              <a:gd name="connsiteX23" fmla="*/ 8545846 w 9288370"/>
              <a:gd name="connsiteY23" fmla="*/ 235099 h 2227722"/>
              <a:gd name="connsiteX24" fmla="*/ 8905671 w 9288370"/>
              <a:gd name="connsiteY24" fmla="*/ 198301 h 2227722"/>
              <a:gd name="connsiteX25" fmla="*/ 9090939 w 9288370"/>
              <a:gd name="connsiteY25" fmla="*/ 112063 h 2227722"/>
              <a:gd name="connsiteX26" fmla="*/ 9280823 w 9288370"/>
              <a:gd name="connsiteY26" fmla="*/ 0 h 2227722"/>
              <a:gd name="connsiteX0" fmla="*/ 9280823 w 9288370"/>
              <a:gd name="connsiteY0" fmla="*/ 9459 h 2237181"/>
              <a:gd name="connsiteX1" fmla="*/ 9288370 w 9288370"/>
              <a:gd name="connsiteY1" fmla="*/ 2237181 h 2237181"/>
              <a:gd name="connsiteX2" fmla="*/ 0 w 9288370"/>
              <a:gd name="connsiteY2" fmla="*/ 2237181 h 2237181"/>
              <a:gd name="connsiteX3" fmla="*/ 55380 w 9288370"/>
              <a:gd name="connsiteY3" fmla="*/ 2213107 h 2237181"/>
              <a:gd name="connsiteX4" fmla="*/ 106098 w 9288370"/>
              <a:gd name="connsiteY4" fmla="*/ 2200010 h 2237181"/>
              <a:gd name="connsiteX5" fmla="*/ 370723 w 9288370"/>
              <a:gd name="connsiteY5" fmla="*/ 2124949 h 2237181"/>
              <a:gd name="connsiteX6" fmla="*/ 461604 w 9288370"/>
              <a:gd name="connsiteY6" fmla="*/ 2085070 h 2237181"/>
              <a:gd name="connsiteX7" fmla="*/ 671860 w 9288370"/>
              <a:gd name="connsiteY7" fmla="*/ 2075208 h 2237181"/>
              <a:gd name="connsiteX8" fmla="*/ 859506 w 9288370"/>
              <a:gd name="connsiteY8" fmla="*/ 2028710 h 2237181"/>
              <a:gd name="connsiteX9" fmla="*/ 1056432 w 9288370"/>
              <a:gd name="connsiteY9" fmla="*/ 1977922 h 2237181"/>
              <a:gd name="connsiteX10" fmla="*/ 1336276 w 9288370"/>
              <a:gd name="connsiteY10" fmla="*/ 1827879 h 2237181"/>
              <a:gd name="connsiteX11" fmla="*/ 1700002 w 9288370"/>
              <a:gd name="connsiteY11" fmla="*/ 1706052 h 2237181"/>
              <a:gd name="connsiteX12" fmla="*/ 1925247 w 9288370"/>
              <a:gd name="connsiteY12" fmla="*/ 1643499 h 2237181"/>
              <a:gd name="connsiteX13" fmla="*/ 2056727 w 9288370"/>
              <a:gd name="connsiteY13" fmla="*/ 1596403 h 2237181"/>
              <a:gd name="connsiteX14" fmla="*/ 2281913 w 9288370"/>
              <a:gd name="connsiteY14" fmla="*/ 1537423 h 2237181"/>
              <a:gd name="connsiteX15" fmla="*/ 2402058 w 9288370"/>
              <a:gd name="connsiteY15" fmla="*/ 1455304 h 2237181"/>
              <a:gd name="connsiteX16" fmla="*/ 2522221 w 9288370"/>
              <a:gd name="connsiteY16" fmla="*/ 1391049 h 2237181"/>
              <a:gd name="connsiteX17" fmla="*/ 2689698 w 9288370"/>
              <a:gd name="connsiteY17" fmla="*/ 1335119 h 2237181"/>
              <a:gd name="connsiteX18" fmla="*/ 3001703 w 9288370"/>
              <a:gd name="connsiteY18" fmla="*/ 1271100 h 2237181"/>
              <a:gd name="connsiteX19" fmla="*/ 3437947 w 9288370"/>
              <a:gd name="connsiteY19" fmla="*/ 1123056 h 2237181"/>
              <a:gd name="connsiteX20" fmla="*/ 4209051 w 9288370"/>
              <a:gd name="connsiteY20" fmla="*/ 1123056 h 2237181"/>
              <a:gd name="connsiteX21" fmla="*/ 7197317 w 9288370"/>
              <a:gd name="connsiteY21" fmla="*/ 687611 h 2237181"/>
              <a:gd name="connsiteX22" fmla="*/ 7995116 w 9288370"/>
              <a:gd name="connsiteY22" fmla="*/ 610023 h 2237181"/>
              <a:gd name="connsiteX23" fmla="*/ 8545846 w 9288370"/>
              <a:gd name="connsiteY23" fmla="*/ 244558 h 2237181"/>
              <a:gd name="connsiteX24" fmla="*/ 8905671 w 9288370"/>
              <a:gd name="connsiteY24" fmla="*/ 207760 h 2237181"/>
              <a:gd name="connsiteX25" fmla="*/ 9090939 w 9288370"/>
              <a:gd name="connsiteY25" fmla="*/ 121522 h 2237181"/>
              <a:gd name="connsiteX26" fmla="*/ 9280823 w 9288370"/>
              <a:gd name="connsiteY26" fmla="*/ 9459 h 2237181"/>
              <a:gd name="connsiteX0" fmla="*/ 9285549 w 9288370"/>
              <a:gd name="connsiteY0" fmla="*/ 11350 h 2213558"/>
              <a:gd name="connsiteX1" fmla="*/ 9288370 w 9288370"/>
              <a:gd name="connsiteY1" fmla="*/ 2213558 h 2213558"/>
              <a:gd name="connsiteX2" fmla="*/ 0 w 9288370"/>
              <a:gd name="connsiteY2" fmla="*/ 2213558 h 2213558"/>
              <a:gd name="connsiteX3" fmla="*/ 55380 w 9288370"/>
              <a:gd name="connsiteY3" fmla="*/ 2189484 h 2213558"/>
              <a:gd name="connsiteX4" fmla="*/ 106098 w 9288370"/>
              <a:gd name="connsiteY4" fmla="*/ 2176387 h 2213558"/>
              <a:gd name="connsiteX5" fmla="*/ 370723 w 9288370"/>
              <a:gd name="connsiteY5" fmla="*/ 2101326 h 2213558"/>
              <a:gd name="connsiteX6" fmla="*/ 461604 w 9288370"/>
              <a:gd name="connsiteY6" fmla="*/ 2061447 h 2213558"/>
              <a:gd name="connsiteX7" fmla="*/ 671860 w 9288370"/>
              <a:gd name="connsiteY7" fmla="*/ 2051585 h 2213558"/>
              <a:gd name="connsiteX8" fmla="*/ 859506 w 9288370"/>
              <a:gd name="connsiteY8" fmla="*/ 2005087 h 2213558"/>
              <a:gd name="connsiteX9" fmla="*/ 1056432 w 9288370"/>
              <a:gd name="connsiteY9" fmla="*/ 1954299 h 2213558"/>
              <a:gd name="connsiteX10" fmla="*/ 1336276 w 9288370"/>
              <a:gd name="connsiteY10" fmla="*/ 1804256 h 2213558"/>
              <a:gd name="connsiteX11" fmla="*/ 1700002 w 9288370"/>
              <a:gd name="connsiteY11" fmla="*/ 1682429 h 2213558"/>
              <a:gd name="connsiteX12" fmla="*/ 1925247 w 9288370"/>
              <a:gd name="connsiteY12" fmla="*/ 1619876 h 2213558"/>
              <a:gd name="connsiteX13" fmla="*/ 2056727 w 9288370"/>
              <a:gd name="connsiteY13" fmla="*/ 1572780 h 2213558"/>
              <a:gd name="connsiteX14" fmla="*/ 2281913 w 9288370"/>
              <a:gd name="connsiteY14" fmla="*/ 1513800 h 2213558"/>
              <a:gd name="connsiteX15" fmla="*/ 2402058 w 9288370"/>
              <a:gd name="connsiteY15" fmla="*/ 1431681 h 2213558"/>
              <a:gd name="connsiteX16" fmla="*/ 2522221 w 9288370"/>
              <a:gd name="connsiteY16" fmla="*/ 1367426 h 2213558"/>
              <a:gd name="connsiteX17" fmla="*/ 2689698 w 9288370"/>
              <a:gd name="connsiteY17" fmla="*/ 1311496 h 2213558"/>
              <a:gd name="connsiteX18" fmla="*/ 3001703 w 9288370"/>
              <a:gd name="connsiteY18" fmla="*/ 1247477 h 2213558"/>
              <a:gd name="connsiteX19" fmla="*/ 3437947 w 9288370"/>
              <a:gd name="connsiteY19" fmla="*/ 1099433 h 2213558"/>
              <a:gd name="connsiteX20" fmla="*/ 4209051 w 9288370"/>
              <a:gd name="connsiteY20" fmla="*/ 1099433 h 2213558"/>
              <a:gd name="connsiteX21" fmla="*/ 7197317 w 9288370"/>
              <a:gd name="connsiteY21" fmla="*/ 663988 h 2213558"/>
              <a:gd name="connsiteX22" fmla="*/ 7995116 w 9288370"/>
              <a:gd name="connsiteY22" fmla="*/ 586400 h 2213558"/>
              <a:gd name="connsiteX23" fmla="*/ 8545846 w 9288370"/>
              <a:gd name="connsiteY23" fmla="*/ 220935 h 2213558"/>
              <a:gd name="connsiteX24" fmla="*/ 8905671 w 9288370"/>
              <a:gd name="connsiteY24" fmla="*/ 184137 h 2213558"/>
              <a:gd name="connsiteX25" fmla="*/ 9090939 w 9288370"/>
              <a:gd name="connsiteY25" fmla="*/ 97899 h 2213558"/>
              <a:gd name="connsiteX26" fmla="*/ 9285549 w 9288370"/>
              <a:gd name="connsiteY26" fmla="*/ 11350 h 2213558"/>
              <a:gd name="connsiteX0" fmla="*/ 9285549 w 9288370"/>
              <a:gd name="connsiteY0" fmla="*/ 1011 h 2203219"/>
              <a:gd name="connsiteX1" fmla="*/ 9288370 w 9288370"/>
              <a:gd name="connsiteY1" fmla="*/ 2203219 h 2203219"/>
              <a:gd name="connsiteX2" fmla="*/ 0 w 9288370"/>
              <a:gd name="connsiteY2" fmla="*/ 2203219 h 2203219"/>
              <a:gd name="connsiteX3" fmla="*/ 55380 w 9288370"/>
              <a:gd name="connsiteY3" fmla="*/ 2179145 h 2203219"/>
              <a:gd name="connsiteX4" fmla="*/ 106098 w 9288370"/>
              <a:gd name="connsiteY4" fmla="*/ 2166048 h 2203219"/>
              <a:gd name="connsiteX5" fmla="*/ 370723 w 9288370"/>
              <a:gd name="connsiteY5" fmla="*/ 2090987 h 2203219"/>
              <a:gd name="connsiteX6" fmla="*/ 461604 w 9288370"/>
              <a:gd name="connsiteY6" fmla="*/ 2051108 h 2203219"/>
              <a:gd name="connsiteX7" fmla="*/ 671860 w 9288370"/>
              <a:gd name="connsiteY7" fmla="*/ 2041246 h 2203219"/>
              <a:gd name="connsiteX8" fmla="*/ 859506 w 9288370"/>
              <a:gd name="connsiteY8" fmla="*/ 1994748 h 2203219"/>
              <a:gd name="connsiteX9" fmla="*/ 1056432 w 9288370"/>
              <a:gd name="connsiteY9" fmla="*/ 1943960 h 2203219"/>
              <a:gd name="connsiteX10" fmla="*/ 1336276 w 9288370"/>
              <a:gd name="connsiteY10" fmla="*/ 1793917 h 2203219"/>
              <a:gd name="connsiteX11" fmla="*/ 1700002 w 9288370"/>
              <a:gd name="connsiteY11" fmla="*/ 1672090 h 2203219"/>
              <a:gd name="connsiteX12" fmla="*/ 1925247 w 9288370"/>
              <a:gd name="connsiteY12" fmla="*/ 1609537 h 2203219"/>
              <a:gd name="connsiteX13" fmla="*/ 2056727 w 9288370"/>
              <a:gd name="connsiteY13" fmla="*/ 1562441 h 2203219"/>
              <a:gd name="connsiteX14" fmla="*/ 2281913 w 9288370"/>
              <a:gd name="connsiteY14" fmla="*/ 1503461 h 2203219"/>
              <a:gd name="connsiteX15" fmla="*/ 2402058 w 9288370"/>
              <a:gd name="connsiteY15" fmla="*/ 1421342 h 2203219"/>
              <a:gd name="connsiteX16" fmla="*/ 2522221 w 9288370"/>
              <a:gd name="connsiteY16" fmla="*/ 1357087 h 2203219"/>
              <a:gd name="connsiteX17" fmla="*/ 2689698 w 9288370"/>
              <a:gd name="connsiteY17" fmla="*/ 1301157 h 2203219"/>
              <a:gd name="connsiteX18" fmla="*/ 3001703 w 9288370"/>
              <a:gd name="connsiteY18" fmla="*/ 1237138 h 2203219"/>
              <a:gd name="connsiteX19" fmla="*/ 3437947 w 9288370"/>
              <a:gd name="connsiteY19" fmla="*/ 1089094 h 2203219"/>
              <a:gd name="connsiteX20" fmla="*/ 4209051 w 9288370"/>
              <a:gd name="connsiteY20" fmla="*/ 1089094 h 2203219"/>
              <a:gd name="connsiteX21" fmla="*/ 7197317 w 9288370"/>
              <a:gd name="connsiteY21" fmla="*/ 653649 h 2203219"/>
              <a:gd name="connsiteX22" fmla="*/ 7995116 w 9288370"/>
              <a:gd name="connsiteY22" fmla="*/ 576061 h 2203219"/>
              <a:gd name="connsiteX23" fmla="*/ 8545846 w 9288370"/>
              <a:gd name="connsiteY23" fmla="*/ 210596 h 2203219"/>
              <a:gd name="connsiteX24" fmla="*/ 8905671 w 9288370"/>
              <a:gd name="connsiteY24" fmla="*/ 173798 h 2203219"/>
              <a:gd name="connsiteX25" fmla="*/ 9090939 w 9288370"/>
              <a:gd name="connsiteY25" fmla="*/ 87560 h 2203219"/>
              <a:gd name="connsiteX26" fmla="*/ 9285549 w 9288370"/>
              <a:gd name="connsiteY26" fmla="*/ 1011 h 2203219"/>
              <a:gd name="connsiteX0" fmla="*/ 9285549 w 9288370"/>
              <a:gd name="connsiteY0" fmla="*/ 1011 h 2203219"/>
              <a:gd name="connsiteX1" fmla="*/ 9288370 w 9288370"/>
              <a:gd name="connsiteY1" fmla="*/ 2203219 h 2203219"/>
              <a:gd name="connsiteX2" fmla="*/ 0 w 9288370"/>
              <a:gd name="connsiteY2" fmla="*/ 2203219 h 2203219"/>
              <a:gd name="connsiteX3" fmla="*/ 55380 w 9288370"/>
              <a:gd name="connsiteY3" fmla="*/ 2179145 h 2203219"/>
              <a:gd name="connsiteX4" fmla="*/ 106098 w 9288370"/>
              <a:gd name="connsiteY4" fmla="*/ 2166048 h 2203219"/>
              <a:gd name="connsiteX5" fmla="*/ 370723 w 9288370"/>
              <a:gd name="connsiteY5" fmla="*/ 2090987 h 2203219"/>
              <a:gd name="connsiteX6" fmla="*/ 461604 w 9288370"/>
              <a:gd name="connsiteY6" fmla="*/ 2051108 h 2203219"/>
              <a:gd name="connsiteX7" fmla="*/ 671860 w 9288370"/>
              <a:gd name="connsiteY7" fmla="*/ 2041246 h 2203219"/>
              <a:gd name="connsiteX8" fmla="*/ 859506 w 9288370"/>
              <a:gd name="connsiteY8" fmla="*/ 1994748 h 2203219"/>
              <a:gd name="connsiteX9" fmla="*/ 1056432 w 9288370"/>
              <a:gd name="connsiteY9" fmla="*/ 1943960 h 2203219"/>
              <a:gd name="connsiteX10" fmla="*/ 1336276 w 9288370"/>
              <a:gd name="connsiteY10" fmla="*/ 1793917 h 2203219"/>
              <a:gd name="connsiteX11" fmla="*/ 1700002 w 9288370"/>
              <a:gd name="connsiteY11" fmla="*/ 1672090 h 2203219"/>
              <a:gd name="connsiteX12" fmla="*/ 1925247 w 9288370"/>
              <a:gd name="connsiteY12" fmla="*/ 1609537 h 2203219"/>
              <a:gd name="connsiteX13" fmla="*/ 2056727 w 9288370"/>
              <a:gd name="connsiteY13" fmla="*/ 1562441 h 2203219"/>
              <a:gd name="connsiteX14" fmla="*/ 2281913 w 9288370"/>
              <a:gd name="connsiteY14" fmla="*/ 1503461 h 2203219"/>
              <a:gd name="connsiteX15" fmla="*/ 2402058 w 9288370"/>
              <a:gd name="connsiteY15" fmla="*/ 1421342 h 2203219"/>
              <a:gd name="connsiteX16" fmla="*/ 2522221 w 9288370"/>
              <a:gd name="connsiteY16" fmla="*/ 1357087 h 2203219"/>
              <a:gd name="connsiteX17" fmla="*/ 2689698 w 9288370"/>
              <a:gd name="connsiteY17" fmla="*/ 1301157 h 2203219"/>
              <a:gd name="connsiteX18" fmla="*/ 3001703 w 9288370"/>
              <a:gd name="connsiteY18" fmla="*/ 1237138 h 2203219"/>
              <a:gd name="connsiteX19" fmla="*/ 3437947 w 9288370"/>
              <a:gd name="connsiteY19" fmla="*/ 1089094 h 2203219"/>
              <a:gd name="connsiteX20" fmla="*/ 4209051 w 9288370"/>
              <a:gd name="connsiteY20" fmla="*/ 1089094 h 2203219"/>
              <a:gd name="connsiteX21" fmla="*/ 7197317 w 9288370"/>
              <a:gd name="connsiteY21" fmla="*/ 653649 h 2203219"/>
              <a:gd name="connsiteX22" fmla="*/ 7995116 w 9288370"/>
              <a:gd name="connsiteY22" fmla="*/ 576061 h 2203219"/>
              <a:gd name="connsiteX23" fmla="*/ 8545846 w 9288370"/>
              <a:gd name="connsiteY23" fmla="*/ 210596 h 2203219"/>
              <a:gd name="connsiteX24" fmla="*/ 8943475 w 9288370"/>
              <a:gd name="connsiteY24" fmla="*/ 127022 h 2203219"/>
              <a:gd name="connsiteX25" fmla="*/ 9090939 w 9288370"/>
              <a:gd name="connsiteY25" fmla="*/ 87560 h 2203219"/>
              <a:gd name="connsiteX26" fmla="*/ 9285549 w 9288370"/>
              <a:gd name="connsiteY26" fmla="*/ 1011 h 2203219"/>
              <a:gd name="connsiteX0" fmla="*/ 9285549 w 9288370"/>
              <a:gd name="connsiteY0" fmla="*/ 1011 h 2203219"/>
              <a:gd name="connsiteX1" fmla="*/ 9288370 w 9288370"/>
              <a:gd name="connsiteY1" fmla="*/ 2203219 h 2203219"/>
              <a:gd name="connsiteX2" fmla="*/ 0 w 9288370"/>
              <a:gd name="connsiteY2" fmla="*/ 2203219 h 2203219"/>
              <a:gd name="connsiteX3" fmla="*/ 55380 w 9288370"/>
              <a:gd name="connsiteY3" fmla="*/ 2179145 h 2203219"/>
              <a:gd name="connsiteX4" fmla="*/ 106098 w 9288370"/>
              <a:gd name="connsiteY4" fmla="*/ 2166048 h 2203219"/>
              <a:gd name="connsiteX5" fmla="*/ 370723 w 9288370"/>
              <a:gd name="connsiteY5" fmla="*/ 2090987 h 2203219"/>
              <a:gd name="connsiteX6" fmla="*/ 461604 w 9288370"/>
              <a:gd name="connsiteY6" fmla="*/ 2051108 h 2203219"/>
              <a:gd name="connsiteX7" fmla="*/ 671860 w 9288370"/>
              <a:gd name="connsiteY7" fmla="*/ 2041246 h 2203219"/>
              <a:gd name="connsiteX8" fmla="*/ 859506 w 9288370"/>
              <a:gd name="connsiteY8" fmla="*/ 1994748 h 2203219"/>
              <a:gd name="connsiteX9" fmla="*/ 1056432 w 9288370"/>
              <a:gd name="connsiteY9" fmla="*/ 1943960 h 2203219"/>
              <a:gd name="connsiteX10" fmla="*/ 1336276 w 9288370"/>
              <a:gd name="connsiteY10" fmla="*/ 1793917 h 2203219"/>
              <a:gd name="connsiteX11" fmla="*/ 1700002 w 9288370"/>
              <a:gd name="connsiteY11" fmla="*/ 1672090 h 2203219"/>
              <a:gd name="connsiteX12" fmla="*/ 1925247 w 9288370"/>
              <a:gd name="connsiteY12" fmla="*/ 1609537 h 2203219"/>
              <a:gd name="connsiteX13" fmla="*/ 2056727 w 9288370"/>
              <a:gd name="connsiteY13" fmla="*/ 1562441 h 2203219"/>
              <a:gd name="connsiteX14" fmla="*/ 2281913 w 9288370"/>
              <a:gd name="connsiteY14" fmla="*/ 1503461 h 2203219"/>
              <a:gd name="connsiteX15" fmla="*/ 2402058 w 9288370"/>
              <a:gd name="connsiteY15" fmla="*/ 1421342 h 2203219"/>
              <a:gd name="connsiteX16" fmla="*/ 2522221 w 9288370"/>
              <a:gd name="connsiteY16" fmla="*/ 1357087 h 2203219"/>
              <a:gd name="connsiteX17" fmla="*/ 2689698 w 9288370"/>
              <a:gd name="connsiteY17" fmla="*/ 1301157 h 2203219"/>
              <a:gd name="connsiteX18" fmla="*/ 3001703 w 9288370"/>
              <a:gd name="connsiteY18" fmla="*/ 1237138 h 2203219"/>
              <a:gd name="connsiteX19" fmla="*/ 3437947 w 9288370"/>
              <a:gd name="connsiteY19" fmla="*/ 1089094 h 2203219"/>
              <a:gd name="connsiteX20" fmla="*/ 4209051 w 9288370"/>
              <a:gd name="connsiteY20" fmla="*/ 1089094 h 2203219"/>
              <a:gd name="connsiteX21" fmla="*/ 7197317 w 9288370"/>
              <a:gd name="connsiteY21" fmla="*/ 653649 h 2203219"/>
              <a:gd name="connsiteX22" fmla="*/ 7995116 w 9288370"/>
              <a:gd name="connsiteY22" fmla="*/ 576061 h 2203219"/>
              <a:gd name="connsiteX23" fmla="*/ 8682888 w 9288370"/>
              <a:gd name="connsiteY23" fmla="*/ 155316 h 2203219"/>
              <a:gd name="connsiteX24" fmla="*/ 8943475 w 9288370"/>
              <a:gd name="connsiteY24" fmla="*/ 127022 h 2203219"/>
              <a:gd name="connsiteX25" fmla="*/ 9090939 w 9288370"/>
              <a:gd name="connsiteY25" fmla="*/ 87560 h 2203219"/>
              <a:gd name="connsiteX26" fmla="*/ 9285549 w 9288370"/>
              <a:gd name="connsiteY26" fmla="*/ 1011 h 2203219"/>
              <a:gd name="connsiteX0" fmla="*/ 9285549 w 9288370"/>
              <a:gd name="connsiteY0" fmla="*/ 1011 h 2203219"/>
              <a:gd name="connsiteX1" fmla="*/ 9288370 w 9288370"/>
              <a:gd name="connsiteY1" fmla="*/ 2203219 h 2203219"/>
              <a:gd name="connsiteX2" fmla="*/ 0 w 9288370"/>
              <a:gd name="connsiteY2" fmla="*/ 2203219 h 2203219"/>
              <a:gd name="connsiteX3" fmla="*/ 55380 w 9288370"/>
              <a:gd name="connsiteY3" fmla="*/ 2179145 h 2203219"/>
              <a:gd name="connsiteX4" fmla="*/ 106098 w 9288370"/>
              <a:gd name="connsiteY4" fmla="*/ 2166048 h 2203219"/>
              <a:gd name="connsiteX5" fmla="*/ 370723 w 9288370"/>
              <a:gd name="connsiteY5" fmla="*/ 2090987 h 2203219"/>
              <a:gd name="connsiteX6" fmla="*/ 461604 w 9288370"/>
              <a:gd name="connsiteY6" fmla="*/ 2051108 h 2203219"/>
              <a:gd name="connsiteX7" fmla="*/ 671860 w 9288370"/>
              <a:gd name="connsiteY7" fmla="*/ 2041246 h 2203219"/>
              <a:gd name="connsiteX8" fmla="*/ 859506 w 9288370"/>
              <a:gd name="connsiteY8" fmla="*/ 1994748 h 2203219"/>
              <a:gd name="connsiteX9" fmla="*/ 1056432 w 9288370"/>
              <a:gd name="connsiteY9" fmla="*/ 1943960 h 2203219"/>
              <a:gd name="connsiteX10" fmla="*/ 1336276 w 9288370"/>
              <a:gd name="connsiteY10" fmla="*/ 1793917 h 2203219"/>
              <a:gd name="connsiteX11" fmla="*/ 1700002 w 9288370"/>
              <a:gd name="connsiteY11" fmla="*/ 1672090 h 2203219"/>
              <a:gd name="connsiteX12" fmla="*/ 1925247 w 9288370"/>
              <a:gd name="connsiteY12" fmla="*/ 1609537 h 2203219"/>
              <a:gd name="connsiteX13" fmla="*/ 2056727 w 9288370"/>
              <a:gd name="connsiteY13" fmla="*/ 1562441 h 2203219"/>
              <a:gd name="connsiteX14" fmla="*/ 2281913 w 9288370"/>
              <a:gd name="connsiteY14" fmla="*/ 1503461 h 2203219"/>
              <a:gd name="connsiteX15" fmla="*/ 2402058 w 9288370"/>
              <a:gd name="connsiteY15" fmla="*/ 1421342 h 2203219"/>
              <a:gd name="connsiteX16" fmla="*/ 2522221 w 9288370"/>
              <a:gd name="connsiteY16" fmla="*/ 1357087 h 2203219"/>
              <a:gd name="connsiteX17" fmla="*/ 2689698 w 9288370"/>
              <a:gd name="connsiteY17" fmla="*/ 1301157 h 2203219"/>
              <a:gd name="connsiteX18" fmla="*/ 3001703 w 9288370"/>
              <a:gd name="connsiteY18" fmla="*/ 1237138 h 2203219"/>
              <a:gd name="connsiteX19" fmla="*/ 3437947 w 9288370"/>
              <a:gd name="connsiteY19" fmla="*/ 1089094 h 2203219"/>
              <a:gd name="connsiteX20" fmla="*/ 4209051 w 9288370"/>
              <a:gd name="connsiteY20" fmla="*/ 1089094 h 2203219"/>
              <a:gd name="connsiteX21" fmla="*/ 7197317 w 9288370"/>
              <a:gd name="connsiteY21" fmla="*/ 653649 h 2203219"/>
              <a:gd name="connsiteX22" fmla="*/ 7995116 w 9288370"/>
              <a:gd name="connsiteY22" fmla="*/ 576061 h 2203219"/>
              <a:gd name="connsiteX23" fmla="*/ 8682888 w 9288370"/>
              <a:gd name="connsiteY23" fmla="*/ 155316 h 2203219"/>
              <a:gd name="connsiteX24" fmla="*/ 8943475 w 9288370"/>
              <a:gd name="connsiteY24" fmla="*/ 127022 h 2203219"/>
              <a:gd name="connsiteX25" fmla="*/ 9090939 w 9288370"/>
              <a:gd name="connsiteY25" fmla="*/ 87560 h 2203219"/>
              <a:gd name="connsiteX26" fmla="*/ 9285549 w 9288370"/>
              <a:gd name="connsiteY26" fmla="*/ 1011 h 2203219"/>
              <a:gd name="connsiteX0" fmla="*/ 9285549 w 9288370"/>
              <a:gd name="connsiteY0" fmla="*/ 1011 h 2203219"/>
              <a:gd name="connsiteX1" fmla="*/ 9288370 w 9288370"/>
              <a:gd name="connsiteY1" fmla="*/ 2203219 h 2203219"/>
              <a:gd name="connsiteX2" fmla="*/ 0 w 9288370"/>
              <a:gd name="connsiteY2" fmla="*/ 2203219 h 2203219"/>
              <a:gd name="connsiteX3" fmla="*/ 55380 w 9288370"/>
              <a:gd name="connsiteY3" fmla="*/ 2179145 h 2203219"/>
              <a:gd name="connsiteX4" fmla="*/ 106098 w 9288370"/>
              <a:gd name="connsiteY4" fmla="*/ 2166048 h 2203219"/>
              <a:gd name="connsiteX5" fmla="*/ 370723 w 9288370"/>
              <a:gd name="connsiteY5" fmla="*/ 2090987 h 2203219"/>
              <a:gd name="connsiteX6" fmla="*/ 461604 w 9288370"/>
              <a:gd name="connsiteY6" fmla="*/ 2051108 h 2203219"/>
              <a:gd name="connsiteX7" fmla="*/ 671860 w 9288370"/>
              <a:gd name="connsiteY7" fmla="*/ 2041246 h 2203219"/>
              <a:gd name="connsiteX8" fmla="*/ 859506 w 9288370"/>
              <a:gd name="connsiteY8" fmla="*/ 1994748 h 2203219"/>
              <a:gd name="connsiteX9" fmla="*/ 1056432 w 9288370"/>
              <a:gd name="connsiteY9" fmla="*/ 1943960 h 2203219"/>
              <a:gd name="connsiteX10" fmla="*/ 1336276 w 9288370"/>
              <a:gd name="connsiteY10" fmla="*/ 1793917 h 2203219"/>
              <a:gd name="connsiteX11" fmla="*/ 1700002 w 9288370"/>
              <a:gd name="connsiteY11" fmla="*/ 1672090 h 2203219"/>
              <a:gd name="connsiteX12" fmla="*/ 1925247 w 9288370"/>
              <a:gd name="connsiteY12" fmla="*/ 1609537 h 2203219"/>
              <a:gd name="connsiteX13" fmla="*/ 2056727 w 9288370"/>
              <a:gd name="connsiteY13" fmla="*/ 1562441 h 2203219"/>
              <a:gd name="connsiteX14" fmla="*/ 2281913 w 9288370"/>
              <a:gd name="connsiteY14" fmla="*/ 1503461 h 2203219"/>
              <a:gd name="connsiteX15" fmla="*/ 2402058 w 9288370"/>
              <a:gd name="connsiteY15" fmla="*/ 1421342 h 2203219"/>
              <a:gd name="connsiteX16" fmla="*/ 2522221 w 9288370"/>
              <a:gd name="connsiteY16" fmla="*/ 1357087 h 2203219"/>
              <a:gd name="connsiteX17" fmla="*/ 2689698 w 9288370"/>
              <a:gd name="connsiteY17" fmla="*/ 1301157 h 2203219"/>
              <a:gd name="connsiteX18" fmla="*/ 3001703 w 9288370"/>
              <a:gd name="connsiteY18" fmla="*/ 1237138 h 2203219"/>
              <a:gd name="connsiteX19" fmla="*/ 3437947 w 9288370"/>
              <a:gd name="connsiteY19" fmla="*/ 1089094 h 2203219"/>
              <a:gd name="connsiteX20" fmla="*/ 4209051 w 9288370"/>
              <a:gd name="connsiteY20" fmla="*/ 1089094 h 2203219"/>
              <a:gd name="connsiteX21" fmla="*/ 7197317 w 9288370"/>
              <a:gd name="connsiteY21" fmla="*/ 653649 h 2203219"/>
              <a:gd name="connsiteX22" fmla="*/ 8018744 w 9288370"/>
              <a:gd name="connsiteY22" fmla="*/ 354943 h 2203219"/>
              <a:gd name="connsiteX23" fmla="*/ 8682888 w 9288370"/>
              <a:gd name="connsiteY23" fmla="*/ 155316 h 2203219"/>
              <a:gd name="connsiteX24" fmla="*/ 8943475 w 9288370"/>
              <a:gd name="connsiteY24" fmla="*/ 127022 h 2203219"/>
              <a:gd name="connsiteX25" fmla="*/ 9090939 w 9288370"/>
              <a:gd name="connsiteY25" fmla="*/ 87560 h 2203219"/>
              <a:gd name="connsiteX26" fmla="*/ 9285549 w 9288370"/>
              <a:gd name="connsiteY26" fmla="*/ 1011 h 2203219"/>
              <a:gd name="connsiteX0" fmla="*/ 9285549 w 9288370"/>
              <a:gd name="connsiteY0" fmla="*/ 1011 h 2203219"/>
              <a:gd name="connsiteX1" fmla="*/ 9288370 w 9288370"/>
              <a:gd name="connsiteY1" fmla="*/ 2203219 h 2203219"/>
              <a:gd name="connsiteX2" fmla="*/ 0 w 9288370"/>
              <a:gd name="connsiteY2" fmla="*/ 2203219 h 2203219"/>
              <a:gd name="connsiteX3" fmla="*/ 55380 w 9288370"/>
              <a:gd name="connsiteY3" fmla="*/ 2179145 h 2203219"/>
              <a:gd name="connsiteX4" fmla="*/ 106098 w 9288370"/>
              <a:gd name="connsiteY4" fmla="*/ 2166048 h 2203219"/>
              <a:gd name="connsiteX5" fmla="*/ 370723 w 9288370"/>
              <a:gd name="connsiteY5" fmla="*/ 2090987 h 2203219"/>
              <a:gd name="connsiteX6" fmla="*/ 461604 w 9288370"/>
              <a:gd name="connsiteY6" fmla="*/ 2051108 h 2203219"/>
              <a:gd name="connsiteX7" fmla="*/ 671860 w 9288370"/>
              <a:gd name="connsiteY7" fmla="*/ 2041246 h 2203219"/>
              <a:gd name="connsiteX8" fmla="*/ 859506 w 9288370"/>
              <a:gd name="connsiteY8" fmla="*/ 1994748 h 2203219"/>
              <a:gd name="connsiteX9" fmla="*/ 1056432 w 9288370"/>
              <a:gd name="connsiteY9" fmla="*/ 1943960 h 2203219"/>
              <a:gd name="connsiteX10" fmla="*/ 1336276 w 9288370"/>
              <a:gd name="connsiteY10" fmla="*/ 1793917 h 2203219"/>
              <a:gd name="connsiteX11" fmla="*/ 1700002 w 9288370"/>
              <a:gd name="connsiteY11" fmla="*/ 1672090 h 2203219"/>
              <a:gd name="connsiteX12" fmla="*/ 1925247 w 9288370"/>
              <a:gd name="connsiteY12" fmla="*/ 1609537 h 2203219"/>
              <a:gd name="connsiteX13" fmla="*/ 2056727 w 9288370"/>
              <a:gd name="connsiteY13" fmla="*/ 1562441 h 2203219"/>
              <a:gd name="connsiteX14" fmla="*/ 2281913 w 9288370"/>
              <a:gd name="connsiteY14" fmla="*/ 1503461 h 2203219"/>
              <a:gd name="connsiteX15" fmla="*/ 2402058 w 9288370"/>
              <a:gd name="connsiteY15" fmla="*/ 1421342 h 2203219"/>
              <a:gd name="connsiteX16" fmla="*/ 2522221 w 9288370"/>
              <a:gd name="connsiteY16" fmla="*/ 1357087 h 2203219"/>
              <a:gd name="connsiteX17" fmla="*/ 2689698 w 9288370"/>
              <a:gd name="connsiteY17" fmla="*/ 1301157 h 2203219"/>
              <a:gd name="connsiteX18" fmla="*/ 3001703 w 9288370"/>
              <a:gd name="connsiteY18" fmla="*/ 1237138 h 2203219"/>
              <a:gd name="connsiteX19" fmla="*/ 3437947 w 9288370"/>
              <a:gd name="connsiteY19" fmla="*/ 1089094 h 2203219"/>
              <a:gd name="connsiteX20" fmla="*/ 4209051 w 9288370"/>
              <a:gd name="connsiteY20" fmla="*/ 1089094 h 2203219"/>
              <a:gd name="connsiteX21" fmla="*/ 7197317 w 9288370"/>
              <a:gd name="connsiteY21" fmla="*/ 653649 h 2203219"/>
              <a:gd name="connsiteX22" fmla="*/ 8018744 w 9288370"/>
              <a:gd name="connsiteY22" fmla="*/ 354943 h 2203219"/>
              <a:gd name="connsiteX23" fmla="*/ 8682888 w 9288370"/>
              <a:gd name="connsiteY23" fmla="*/ 155316 h 2203219"/>
              <a:gd name="connsiteX24" fmla="*/ 8943475 w 9288370"/>
              <a:gd name="connsiteY24" fmla="*/ 127022 h 2203219"/>
              <a:gd name="connsiteX25" fmla="*/ 9090939 w 9288370"/>
              <a:gd name="connsiteY25" fmla="*/ 87560 h 2203219"/>
              <a:gd name="connsiteX26" fmla="*/ 9285549 w 9288370"/>
              <a:gd name="connsiteY26" fmla="*/ 1011 h 2203219"/>
              <a:gd name="connsiteX0" fmla="*/ 9285549 w 9288370"/>
              <a:gd name="connsiteY0" fmla="*/ 1011 h 2203219"/>
              <a:gd name="connsiteX1" fmla="*/ 9288370 w 9288370"/>
              <a:gd name="connsiteY1" fmla="*/ 2203219 h 2203219"/>
              <a:gd name="connsiteX2" fmla="*/ 0 w 9288370"/>
              <a:gd name="connsiteY2" fmla="*/ 2203219 h 2203219"/>
              <a:gd name="connsiteX3" fmla="*/ 55380 w 9288370"/>
              <a:gd name="connsiteY3" fmla="*/ 2179145 h 2203219"/>
              <a:gd name="connsiteX4" fmla="*/ 106098 w 9288370"/>
              <a:gd name="connsiteY4" fmla="*/ 2166048 h 2203219"/>
              <a:gd name="connsiteX5" fmla="*/ 370723 w 9288370"/>
              <a:gd name="connsiteY5" fmla="*/ 2090987 h 2203219"/>
              <a:gd name="connsiteX6" fmla="*/ 461604 w 9288370"/>
              <a:gd name="connsiteY6" fmla="*/ 2051108 h 2203219"/>
              <a:gd name="connsiteX7" fmla="*/ 671860 w 9288370"/>
              <a:gd name="connsiteY7" fmla="*/ 2041246 h 2203219"/>
              <a:gd name="connsiteX8" fmla="*/ 859506 w 9288370"/>
              <a:gd name="connsiteY8" fmla="*/ 1994748 h 2203219"/>
              <a:gd name="connsiteX9" fmla="*/ 1056432 w 9288370"/>
              <a:gd name="connsiteY9" fmla="*/ 1943960 h 2203219"/>
              <a:gd name="connsiteX10" fmla="*/ 1336276 w 9288370"/>
              <a:gd name="connsiteY10" fmla="*/ 1793917 h 2203219"/>
              <a:gd name="connsiteX11" fmla="*/ 1700002 w 9288370"/>
              <a:gd name="connsiteY11" fmla="*/ 1672090 h 2203219"/>
              <a:gd name="connsiteX12" fmla="*/ 1925247 w 9288370"/>
              <a:gd name="connsiteY12" fmla="*/ 1609537 h 2203219"/>
              <a:gd name="connsiteX13" fmla="*/ 2056727 w 9288370"/>
              <a:gd name="connsiteY13" fmla="*/ 1562441 h 2203219"/>
              <a:gd name="connsiteX14" fmla="*/ 2281913 w 9288370"/>
              <a:gd name="connsiteY14" fmla="*/ 1503461 h 2203219"/>
              <a:gd name="connsiteX15" fmla="*/ 2402058 w 9288370"/>
              <a:gd name="connsiteY15" fmla="*/ 1421342 h 2203219"/>
              <a:gd name="connsiteX16" fmla="*/ 2522221 w 9288370"/>
              <a:gd name="connsiteY16" fmla="*/ 1357087 h 2203219"/>
              <a:gd name="connsiteX17" fmla="*/ 2689698 w 9288370"/>
              <a:gd name="connsiteY17" fmla="*/ 1301157 h 2203219"/>
              <a:gd name="connsiteX18" fmla="*/ 3001703 w 9288370"/>
              <a:gd name="connsiteY18" fmla="*/ 1237138 h 2203219"/>
              <a:gd name="connsiteX19" fmla="*/ 3437947 w 9288370"/>
              <a:gd name="connsiteY19" fmla="*/ 1089094 h 2203219"/>
              <a:gd name="connsiteX20" fmla="*/ 4209051 w 9288370"/>
              <a:gd name="connsiteY20" fmla="*/ 1089094 h 2203219"/>
              <a:gd name="connsiteX21" fmla="*/ 7197317 w 9288370"/>
              <a:gd name="connsiteY21" fmla="*/ 653649 h 2203219"/>
              <a:gd name="connsiteX22" fmla="*/ 8203042 w 9288370"/>
              <a:gd name="connsiteY22" fmla="*/ 354943 h 2203219"/>
              <a:gd name="connsiteX23" fmla="*/ 8682888 w 9288370"/>
              <a:gd name="connsiteY23" fmla="*/ 155316 h 2203219"/>
              <a:gd name="connsiteX24" fmla="*/ 8943475 w 9288370"/>
              <a:gd name="connsiteY24" fmla="*/ 127022 h 2203219"/>
              <a:gd name="connsiteX25" fmla="*/ 9090939 w 9288370"/>
              <a:gd name="connsiteY25" fmla="*/ 87560 h 2203219"/>
              <a:gd name="connsiteX26" fmla="*/ 9285549 w 9288370"/>
              <a:gd name="connsiteY26" fmla="*/ 1011 h 2203219"/>
              <a:gd name="connsiteX0" fmla="*/ 9285549 w 9288370"/>
              <a:gd name="connsiteY0" fmla="*/ 1799 h 2204007"/>
              <a:gd name="connsiteX1" fmla="*/ 9288370 w 9288370"/>
              <a:gd name="connsiteY1" fmla="*/ 2204007 h 2204007"/>
              <a:gd name="connsiteX2" fmla="*/ 0 w 9288370"/>
              <a:gd name="connsiteY2" fmla="*/ 2204007 h 2204007"/>
              <a:gd name="connsiteX3" fmla="*/ 55380 w 9288370"/>
              <a:gd name="connsiteY3" fmla="*/ 2179933 h 2204007"/>
              <a:gd name="connsiteX4" fmla="*/ 106098 w 9288370"/>
              <a:gd name="connsiteY4" fmla="*/ 2166836 h 2204007"/>
              <a:gd name="connsiteX5" fmla="*/ 370723 w 9288370"/>
              <a:gd name="connsiteY5" fmla="*/ 2091775 h 2204007"/>
              <a:gd name="connsiteX6" fmla="*/ 461604 w 9288370"/>
              <a:gd name="connsiteY6" fmla="*/ 2051896 h 2204007"/>
              <a:gd name="connsiteX7" fmla="*/ 671860 w 9288370"/>
              <a:gd name="connsiteY7" fmla="*/ 2042034 h 2204007"/>
              <a:gd name="connsiteX8" fmla="*/ 859506 w 9288370"/>
              <a:gd name="connsiteY8" fmla="*/ 1995536 h 2204007"/>
              <a:gd name="connsiteX9" fmla="*/ 1056432 w 9288370"/>
              <a:gd name="connsiteY9" fmla="*/ 1944748 h 2204007"/>
              <a:gd name="connsiteX10" fmla="*/ 1336276 w 9288370"/>
              <a:gd name="connsiteY10" fmla="*/ 1794705 h 2204007"/>
              <a:gd name="connsiteX11" fmla="*/ 1700002 w 9288370"/>
              <a:gd name="connsiteY11" fmla="*/ 1672878 h 2204007"/>
              <a:gd name="connsiteX12" fmla="*/ 1925247 w 9288370"/>
              <a:gd name="connsiteY12" fmla="*/ 1610325 h 2204007"/>
              <a:gd name="connsiteX13" fmla="*/ 2056727 w 9288370"/>
              <a:gd name="connsiteY13" fmla="*/ 1563229 h 2204007"/>
              <a:gd name="connsiteX14" fmla="*/ 2281913 w 9288370"/>
              <a:gd name="connsiteY14" fmla="*/ 1504249 h 2204007"/>
              <a:gd name="connsiteX15" fmla="*/ 2402058 w 9288370"/>
              <a:gd name="connsiteY15" fmla="*/ 1422130 h 2204007"/>
              <a:gd name="connsiteX16" fmla="*/ 2522221 w 9288370"/>
              <a:gd name="connsiteY16" fmla="*/ 1357875 h 2204007"/>
              <a:gd name="connsiteX17" fmla="*/ 2689698 w 9288370"/>
              <a:gd name="connsiteY17" fmla="*/ 1301945 h 2204007"/>
              <a:gd name="connsiteX18" fmla="*/ 3001703 w 9288370"/>
              <a:gd name="connsiteY18" fmla="*/ 1237926 h 2204007"/>
              <a:gd name="connsiteX19" fmla="*/ 3437947 w 9288370"/>
              <a:gd name="connsiteY19" fmla="*/ 1089882 h 2204007"/>
              <a:gd name="connsiteX20" fmla="*/ 4209051 w 9288370"/>
              <a:gd name="connsiteY20" fmla="*/ 1089882 h 2204007"/>
              <a:gd name="connsiteX21" fmla="*/ 7197317 w 9288370"/>
              <a:gd name="connsiteY21" fmla="*/ 654437 h 2204007"/>
              <a:gd name="connsiteX22" fmla="*/ 8203042 w 9288370"/>
              <a:gd name="connsiteY22" fmla="*/ 355731 h 2204007"/>
              <a:gd name="connsiteX23" fmla="*/ 8682888 w 9288370"/>
              <a:gd name="connsiteY23" fmla="*/ 156104 h 2204007"/>
              <a:gd name="connsiteX24" fmla="*/ 8943475 w 9288370"/>
              <a:gd name="connsiteY24" fmla="*/ 127810 h 2204007"/>
              <a:gd name="connsiteX25" fmla="*/ 9142920 w 9288370"/>
              <a:gd name="connsiteY25" fmla="*/ 58582 h 2204007"/>
              <a:gd name="connsiteX26" fmla="*/ 9285549 w 9288370"/>
              <a:gd name="connsiteY26" fmla="*/ 1799 h 2204007"/>
              <a:gd name="connsiteX0" fmla="*/ 9285549 w 9288370"/>
              <a:gd name="connsiteY0" fmla="*/ 1799 h 2204007"/>
              <a:gd name="connsiteX1" fmla="*/ 9288370 w 9288370"/>
              <a:gd name="connsiteY1" fmla="*/ 2204007 h 2204007"/>
              <a:gd name="connsiteX2" fmla="*/ 0 w 9288370"/>
              <a:gd name="connsiteY2" fmla="*/ 2204007 h 2204007"/>
              <a:gd name="connsiteX3" fmla="*/ 55380 w 9288370"/>
              <a:gd name="connsiteY3" fmla="*/ 2179933 h 2204007"/>
              <a:gd name="connsiteX4" fmla="*/ 106098 w 9288370"/>
              <a:gd name="connsiteY4" fmla="*/ 2166836 h 2204007"/>
              <a:gd name="connsiteX5" fmla="*/ 370723 w 9288370"/>
              <a:gd name="connsiteY5" fmla="*/ 2091775 h 2204007"/>
              <a:gd name="connsiteX6" fmla="*/ 461604 w 9288370"/>
              <a:gd name="connsiteY6" fmla="*/ 2051896 h 2204007"/>
              <a:gd name="connsiteX7" fmla="*/ 671860 w 9288370"/>
              <a:gd name="connsiteY7" fmla="*/ 2042034 h 2204007"/>
              <a:gd name="connsiteX8" fmla="*/ 859506 w 9288370"/>
              <a:gd name="connsiteY8" fmla="*/ 1995536 h 2204007"/>
              <a:gd name="connsiteX9" fmla="*/ 1056432 w 9288370"/>
              <a:gd name="connsiteY9" fmla="*/ 1944748 h 2204007"/>
              <a:gd name="connsiteX10" fmla="*/ 1336276 w 9288370"/>
              <a:gd name="connsiteY10" fmla="*/ 1794705 h 2204007"/>
              <a:gd name="connsiteX11" fmla="*/ 1700002 w 9288370"/>
              <a:gd name="connsiteY11" fmla="*/ 1672878 h 2204007"/>
              <a:gd name="connsiteX12" fmla="*/ 1925247 w 9288370"/>
              <a:gd name="connsiteY12" fmla="*/ 1610325 h 2204007"/>
              <a:gd name="connsiteX13" fmla="*/ 2056727 w 9288370"/>
              <a:gd name="connsiteY13" fmla="*/ 1563229 h 2204007"/>
              <a:gd name="connsiteX14" fmla="*/ 2281913 w 9288370"/>
              <a:gd name="connsiteY14" fmla="*/ 1504249 h 2204007"/>
              <a:gd name="connsiteX15" fmla="*/ 2402058 w 9288370"/>
              <a:gd name="connsiteY15" fmla="*/ 1422130 h 2204007"/>
              <a:gd name="connsiteX16" fmla="*/ 2522221 w 9288370"/>
              <a:gd name="connsiteY16" fmla="*/ 1357875 h 2204007"/>
              <a:gd name="connsiteX17" fmla="*/ 2689698 w 9288370"/>
              <a:gd name="connsiteY17" fmla="*/ 1301945 h 2204007"/>
              <a:gd name="connsiteX18" fmla="*/ 3001703 w 9288370"/>
              <a:gd name="connsiteY18" fmla="*/ 1237926 h 2204007"/>
              <a:gd name="connsiteX19" fmla="*/ 3437947 w 9288370"/>
              <a:gd name="connsiteY19" fmla="*/ 1089882 h 2204007"/>
              <a:gd name="connsiteX20" fmla="*/ 4209051 w 9288370"/>
              <a:gd name="connsiteY20" fmla="*/ 1089882 h 2204007"/>
              <a:gd name="connsiteX21" fmla="*/ 7197317 w 9288370"/>
              <a:gd name="connsiteY21" fmla="*/ 654437 h 2204007"/>
              <a:gd name="connsiteX22" fmla="*/ 8203042 w 9288370"/>
              <a:gd name="connsiteY22" fmla="*/ 355731 h 2204007"/>
              <a:gd name="connsiteX23" fmla="*/ 8682888 w 9288370"/>
              <a:gd name="connsiteY23" fmla="*/ 156104 h 2204007"/>
              <a:gd name="connsiteX24" fmla="*/ 8943475 w 9288370"/>
              <a:gd name="connsiteY24" fmla="*/ 127810 h 2204007"/>
              <a:gd name="connsiteX25" fmla="*/ 9142920 w 9288370"/>
              <a:gd name="connsiteY25" fmla="*/ 58582 h 2204007"/>
              <a:gd name="connsiteX26" fmla="*/ 9285549 w 9288370"/>
              <a:gd name="connsiteY26" fmla="*/ 1799 h 2204007"/>
              <a:gd name="connsiteX0" fmla="*/ 9285549 w 9288370"/>
              <a:gd name="connsiteY0" fmla="*/ 1799 h 2204007"/>
              <a:gd name="connsiteX1" fmla="*/ 9288370 w 9288370"/>
              <a:gd name="connsiteY1" fmla="*/ 2204007 h 2204007"/>
              <a:gd name="connsiteX2" fmla="*/ 0 w 9288370"/>
              <a:gd name="connsiteY2" fmla="*/ 2204007 h 2204007"/>
              <a:gd name="connsiteX3" fmla="*/ 55380 w 9288370"/>
              <a:gd name="connsiteY3" fmla="*/ 2179933 h 2204007"/>
              <a:gd name="connsiteX4" fmla="*/ 106098 w 9288370"/>
              <a:gd name="connsiteY4" fmla="*/ 2166836 h 2204007"/>
              <a:gd name="connsiteX5" fmla="*/ 370723 w 9288370"/>
              <a:gd name="connsiteY5" fmla="*/ 2091775 h 2204007"/>
              <a:gd name="connsiteX6" fmla="*/ 461604 w 9288370"/>
              <a:gd name="connsiteY6" fmla="*/ 2051896 h 2204007"/>
              <a:gd name="connsiteX7" fmla="*/ 671860 w 9288370"/>
              <a:gd name="connsiteY7" fmla="*/ 2042034 h 2204007"/>
              <a:gd name="connsiteX8" fmla="*/ 859506 w 9288370"/>
              <a:gd name="connsiteY8" fmla="*/ 1995536 h 2204007"/>
              <a:gd name="connsiteX9" fmla="*/ 1056432 w 9288370"/>
              <a:gd name="connsiteY9" fmla="*/ 1944748 h 2204007"/>
              <a:gd name="connsiteX10" fmla="*/ 1336276 w 9288370"/>
              <a:gd name="connsiteY10" fmla="*/ 1794705 h 2204007"/>
              <a:gd name="connsiteX11" fmla="*/ 1700002 w 9288370"/>
              <a:gd name="connsiteY11" fmla="*/ 1672878 h 2204007"/>
              <a:gd name="connsiteX12" fmla="*/ 1925247 w 9288370"/>
              <a:gd name="connsiteY12" fmla="*/ 1610325 h 2204007"/>
              <a:gd name="connsiteX13" fmla="*/ 2056727 w 9288370"/>
              <a:gd name="connsiteY13" fmla="*/ 1563229 h 2204007"/>
              <a:gd name="connsiteX14" fmla="*/ 2281913 w 9288370"/>
              <a:gd name="connsiteY14" fmla="*/ 1504249 h 2204007"/>
              <a:gd name="connsiteX15" fmla="*/ 2402058 w 9288370"/>
              <a:gd name="connsiteY15" fmla="*/ 1422130 h 2204007"/>
              <a:gd name="connsiteX16" fmla="*/ 2522221 w 9288370"/>
              <a:gd name="connsiteY16" fmla="*/ 1357875 h 2204007"/>
              <a:gd name="connsiteX17" fmla="*/ 2689698 w 9288370"/>
              <a:gd name="connsiteY17" fmla="*/ 1301945 h 2204007"/>
              <a:gd name="connsiteX18" fmla="*/ 3001703 w 9288370"/>
              <a:gd name="connsiteY18" fmla="*/ 1237926 h 2204007"/>
              <a:gd name="connsiteX19" fmla="*/ 3437947 w 9288370"/>
              <a:gd name="connsiteY19" fmla="*/ 1089882 h 2204007"/>
              <a:gd name="connsiteX20" fmla="*/ 4209051 w 9288370"/>
              <a:gd name="connsiteY20" fmla="*/ 1089882 h 2204007"/>
              <a:gd name="connsiteX21" fmla="*/ 7197317 w 9288370"/>
              <a:gd name="connsiteY21" fmla="*/ 654437 h 2204007"/>
              <a:gd name="connsiteX22" fmla="*/ 8203042 w 9288370"/>
              <a:gd name="connsiteY22" fmla="*/ 355731 h 2204007"/>
              <a:gd name="connsiteX23" fmla="*/ 8682888 w 9288370"/>
              <a:gd name="connsiteY23" fmla="*/ 156104 h 2204007"/>
              <a:gd name="connsiteX24" fmla="*/ 8943475 w 9288370"/>
              <a:gd name="connsiteY24" fmla="*/ 127810 h 2204007"/>
              <a:gd name="connsiteX25" fmla="*/ 9142920 w 9288370"/>
              <a:gd name="connsiteY25" fmla="*/ 58582 h 2204007"/>
              <a:gd name="connsiteX26" fmla="*/ 9285549 w 9288370"/>
              <a:gd name="connsiteY26" fmla="*/ 1799 h 2204007"/>
              <a:gd name="connsiteX0" fmla="*/ 9285549 w 9288370"/>
              <a:gd name="connsiteY0" fmla="*/ 859 h 2203067"/>
              <a:gd name="connsiteX1" fmla="*/ 9288370 w 9288370"/>
              <a:gd name="connsiteY1" fmla="*/ 2203067 h 2203067"/>
              <a:gd name="connsiteX2" fmla="*/ 0 w 9288370"/>
              <a:gd name="connsiteY2" fmla="*/ 2203067 h 2203067"/>
              <a:gd name="connsiteX3" fmla="*/ 55380 w 9288370"/>
              <a:gd name="connsiteY3" fmla="*/ 2178993 h 2203067"/>
              <a:gd name="connsiteX4" fmla="*/ 106098 w 9288370"/>
              <a:gd name="connsiteY4" fmla="*/ 2165896 h 2203067"/>
              <a:gd name="connsiteX5" fmla="*/ 370723 w 9288370"/>
              <a:gd name="connsiteY5" fmla="*/ 2090835 h 2203067"/>
              <a:gd name="connsiteX6" fmla="*/ 461604 w 9288370"/>
              <a:gd name="connsiteY6" fmla="*/ 2050956 h 2203067"/>
              <a:gd name="connsiteX7" fmla="*/ 671860 w 9288370"/>
              <a:gd name="connsiteY7" fmla="*/ 2041094 h 2203067"/>
              <a:gd name="connsiteX8" fmla="*/ 859506 w 9288370"/>
              <a:gd name="connsiteY8" fmla="*/ 1994596 h 2203067"/>
              <a:gd name="connsiteX9" fmla="*/ 1056432 w 9288370"/>
              <a:gd name="connsiteY9" fmla="*/ 1943808 h 2203067"/>
              <a:gd name="connsiteX10" fmla="*/ 1336276 w 9288370"/>
              <a:gd name="connsiteY10" fmla="*/ 1793765 h 2203067"/>
              <a:gd name="connsiteX11" fmla="*/ 1700002 w 9288370"/>
              <a:gd name="connsiteY11" fmla="*/ 1671938 h 2203067"/>
              <a:gd name="connsiteX12" fmla="*/ 1925247 w 9288370"/>
              <a:gd name="connsiteY12" fmla="*/ 1609385 h 2203067"/>
              <a:gd name="connsiteX13" fmla="*/ 2056727 w 9288370"/>
              <a:gd name="connsiteY13" fmla="*/ 1562289 h 2203067"/>
              <a:gd name="connsiteX14" fmla="*/ 2281913 w 9288370"/>
              <a:gd name="connsiteY14" fmla="*/ 1503309 h 2203067"/>
              <a:gd name="connsiteX15" fmla="*/ 2402058 w 9288370"/>
              <a:gd name="connsiteY15" fmla="*/ 1421190 h 2203067"/>
              <a:gd name="connsiteX16" fmla="*/ 2522221 w 9288370"/>
              <a:gd name="connsiteY16" fmla="*/ 1356935 h 2203067"/>
              <a:gd name="connsiteX17" fmla="*/ 2689698 w 9288370"/>
              <a:gd name="connsiteY17" fmla="*/ 1301005 h 2203067"/>
              <a:gd name="connsiteX18" fmla="*/ 3001703 w 9288370"/>
              <a:gd name="connsiteY18" fmla="*/ 1236986 h 2203067"/>
              <a:gd name="connsiteX19" fmla="*/ 3437947 w 9288370"/>
              <a:gd name="connsiteY19" fmla="*/ 1088942 h 2203067"/>
              <a:gd name="connsiteX20" fmla="*/ 4209051 w 9288370"/>
              <a:gd name="connsiteY20" fmla="*/ 1088942 h 2203067"/>
              <a:gd name="connsiteX21" fmla="*/ 7197317 w 9288370"/>
              <a:gd name="connsiteY21" fmla="*/ 653497 h 2203067"/>
              <a:gd name="connsiteX22" fmla="*/ 8203042 w 9288370"/>
              <a:gd name="connsiteY22" fmla="*/ 354791 h 2203067"/>
              <a:gd name="connsiteX23" fmla="*/ 8682888 w 9288370"/>
              <a:gd name="connsiteY23" fmla="*/ 155164 h 2203067"/>
              <a:gd name="connsiteX24" fmla="*/ 8943475 w 9288370"/>
              <a:gd name="connsiteY24" fmla="*/ 126870 h 2203067"/>
              <a:gd name="connsiteX25" fmla="*/ 9142920 w 9288370"/>
              <a:gd name="connsiteY25" fmla="*/ 57642 h 2203067"/>
              <a:gd name="connsiteX26" fmla="*/ 9285549 w 9288370"/>
              <a:gd name="connsiteY26" fmla="*/ 859 h 2203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9288370" h="2203067">
                <a:moveTo>
                  <a:pt x="9285549" y="859"/>
                </a:moveTo>
                <a:cubicBezTo>
                  <a:pt x="9288065" y="743433"/>
                  <a:pt x="9285854" y="1460493"/>
                  <a:pt x="9288370" y="2203067"/>
                </a:cubicBezTo>
                <a:lnTo>
                  <a:pt x="0" y="2203067"/>
                </a:lnTo>
                <a:lnTo>
                  <a:pt x="55380" y="2178993"/>
                </a:lnTo>
                <a:cubicBezTo>
                  <a:pt x="73723" y="2172204"/>
                  <a:pt x="91063" y="2167343"/>
                  <a:pt x="106098" y="2165896"/>
                </a:cubicBezTo>
                <a:cubicBezTo>
                  <a:pt x="218614" y="2113687"/>
                  <a:pt x="311471" y="2109992"/>
                  <a:pt x="370723" y="2090835"/>
                </a:cubicBezTo>
                <a:lnTo>
                  <a:pt x="461604" y="2050956"/>
                </a:lnTo>
                <a:cubicBezTo>
                  <a:pt x="511794" y="2042666"/>
                  <a:pt x="630174" y="2045052"/>
                  <a:pt x="671860" y="2041094"/>
                </a:cubicBezTo>
                <a:cubicBezTo>
                  <a:pt x="831551" y="2029819"/>
                  <a:pt x="796957" y="2010095"/>
                  <a:pt x="859506" y="1994596"/>
                </a:cubicBezTo>
                <a:cubicBezTo>
                  <a:pt x="925148" y="1977667"/>
                  <a:pt x="982441" y="1946437"/>
                  <a:pt x="1056432" y="1943808"/>
                </a:cubicBezTo>
                <a:cubicBezTo>
                  <a:pt x="1141460" y="1949662"/>
                  <a:pt x="1229014" y="1839077"/>
                  <a:pt x="1336276" y="1793765"/>
                </a:cubicBezTo>
                <a:cubicBezTo>
                  <a:pt x="1443537" y="1748453"/>
                  <a:pt x="1618734" y="1681551"/>
                  <a:pt x="1700002" y="1671938"/>
                </a:cubicBezTo>
                <a:cubicBezTo>
                  <a:pt x="1770796" y="1652622"/>
                  <a:pt x="1886491" y="1607508"/>
                  <a:pt x="1925247" y="1609385"/>
                </a:cubicBezTo>
                <a:cubicBezTo>
                  <a:pt x="1979773" y="1591110"/>
                  <a:pt x="1997283" y="1579968"/>
                  <a:pt x="2056727" y="1562289"/>
                </a:cubicBezTo>
                <a:cubicBezTo>
                  <a:pt x="2118428" y="1524336"/>
                  <a:pt x="2272492" y="1514307"/>
                  <a:pt x="2281913" y="1503309"/>
                </a:cubicBezTo>
                <a:cubicBezTo>
                  <a:pt x="2313559" y="1509407"/>
                  <a:pt x="2384024" y="1432152"/>
                  <a:pt x="2402058" y="1421190"/>
                </a:cubicBezTo>
                <a:cubicBezTo>
                  <a:pt x="2444082" y="1402817"/>
                  <a:pt x="2459748" y="1386764"/>
                  <a:pt x="2522221" y="1356935"/>
                </a:cubicBezTo>
                <a:cubicBezTo>
                  <a:pt x="2583351" y="1338655"/>
                  <a:pt x="2592153" y="1324759"/>
                  <a:pt x="2689698" y="1301005"/>
                </a:cubicBezTo>
                <a:cubicBezTo>
                  <a:pt x="2846360" y="1290467"/>
                  <a:pt x="2933220" y="1259857"/>
                  <a:pt x="3001703" y="1236986"/>
                </a:cubicBezTo>
                <a:lnTo>
                  <a:pt x="3437947" y="1088942"/>
                </a:lnTo>
                <a:lnTo>
                  <a:pt x="4209051" y="1088942"/>
                </a:lnTo>
                <a:lnTo>
                  <a:pt x="7197317" y="653497"/>
                </a:lnTo>
                <a:lnTo>
                  <a:pt x="8203042" y="354791"/>
                </a:lnTo>
                <a:cubicBezTo>
                  <a:pt x="8405521" y="58626"/>
                  <a:pt x="8461507" y="221706"/>
                  <a:pt x="8682888" y="155164"/>
                </a:cubicBezTo>
                <a:cubicBezTo>
                  <a:pt x="8730870" y="183830"/>
                  <a:pt x="8822250" y="173420"/>
                  <a:pt x="8943475" y="126870"/>
                </a:cubicBezTo>
                <a:cubicBezTo>
                  <a:pt x="9095367" y="26013"/>
                  <a:pt x="9069294" y="84165"/>
                  <a:pt x="9142920" y="57642"/>
                </a:cubicBezTo>
                <a:cubicBezTo>
                  <a:pt x="9206215" y="62810"/>
                  <a:pt x="9198626" y="-8563"/>
                  <a:pt x="9285549" y="859"/>
                </a:cubicBezTo>
                <a:close/>
              </a:path>
            </a:pathLst>
          </a:custGeom>
          <a:blipFill>
            <a:blip r:embed="rId2"/>
            <a:tile tx="0" ty="0" sx="70000" sy="7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5DC864E-A348-4E87-AE2E-1861FE9914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9546" y="441736"/>
            <a:ext cx="10792612" cy="5426887"/>
          </a:xfrm>
          <a:prstGeom prst="rect">
            <a:avLst/>
          </a:prstGeom>
          <a:solidFill>
            <a:srgbClr val="EFEEE9"/>
          </a:solidFill>
          <a:ln>
            <a:noFill/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4B42EA8D-47D0-4305-A5B1-0BD484F3A8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496109" y="-2127221"/>
            <a:ext cx="5199782" cy="10540945"/>
          </a:xfrm>
          <a:custGeom>
            <a:avLst/>
            <a:gdLst>
              <a:gd name="connsiteX0" fmla="*/ 0 w 4123786"/>
              <a:gd name="connsiteY0" fmla="*/ 7915797 h 10695515"/>
              <a:gd name="connsiteX1" fmla="*/ 7600 w 4123786"/>
              <a:gd name="connsiteY1" fmla="*/ 7873197 h 10695515"/>
              <a:gd name="connsiteX2" fmla="*/ 4439 w 4123786"/>
              <a:gd name="connsiteY2" fmla="*/ 7844441 h 10695515"/>
              <a:gd name="connsiteX3" fmla="*/ 12582 w 4123786"/>
              <a:gd name="connsiteY3" fmla="*/ 7790887 h 10695515"/>
              <a:gd name="connsiteX4" fmla="*/ 20085 w 4123786"/>
              <a:gd name="connsiteY4" fmla="*/ 7712540 h 10695515"/>
              <a:gd name="connsiteX5" fmla="*/ 28081 w 4123786"/>
              <a:gd name="connsiteY5" fmla="*/ 7658609 h 10695515"/>
              <a:gd name="connsiteX6" fmla="*/ 30530 w 4123786"/>
              <a:gd name="connsiteY6" fmla="*/ 7648210 h 10695515"/>
              <a:gd name="connsiteX7" fmla="*/ 30530 w 4123786"/>
              <a:gd name="connsiteY7" fmla="*/ 7295316 h 10695515"/>
              <a:gd name="connsiteX8" fmla="*/ 27793 w 4123786"/>
              <a:gd name="connsiteY8" fmla="*/ 7269284 h 10695515"/>
              <a:gd name="connsiteX9" fmla="*/ 30530 w 4123786"/>
              <a:gd name="connsiteY9" fmla="*/ 7181458 h 10695515"/>
              <a:gd name="connsiteX10" fmla="*/ 26802 w 4123786"/>
              <a:gd name="connsiteY10" fmla="*/ 7168704 h 10695515"/>
              <a:gd name="connsiteX11" fmla="*/ 30530 w 4123786"/>
              <a:gd name="connsiteY11" fmla="*/ 7082840 h 10695515"/>
              <a:gd name="connsiteX12" fmla="*/ 27363 w 4123786"/>
              <a:gd name="connsiteY12" fmla="*/ 6988764 h 10695515"/>
              <a:gd name="connsiteX13" fmla="*/ 18853 w 4123786"/>
              <a:gd name="connsiteY13" fmla="*/ 6981739 h 10695515"/>
              <a:gd name="connsiteX14" fmla="*/ 18106 w 4123786"/>
              <a:gd name="connsiteY14" fmla="*/ 6961107 h 10695515"/>
              <a:gd name="connsiteX15" fmla="*/ 18269 w 4123786"/>
              <a:gd name="connsiteY15" fmla="*/ 6928626 h 10695515"/>
              <a:gd name="connsiteX16" fmla="*/ 27200 w 4123786"/>
              <a:gd name="connsiteY16" fmla="*/ 6855869 h 10695515"/>
              <a:gd name="connsiteX17" fmla="*/ 21919 w 4123786"/>
              <a:gd name="connsiteY17" fmla="*/ 40543 h 10695515"/>
              <a:gd name="connsiteX18" fmla="*/ 47162 w 4123786"/>
              <a:gd name="connsiteY18" fmla="*/ 4670 h 10695515"/>
              <a:gd name="connsiteX19" fmla="*/ 68017 w 4123786"/>
              <a:gd name="connsiteY19" fmla="*/ 37 h 10695515"/>
              <a:gd name="connsiteX20" fmla="*/ 447590 w 4123786"/>
              <a:gd name="connsiteY20" fmla="*/ 32 h 10695515"/>
              <a:gd name="connsiteX21" fmla="*/ 486033 w 4123786"/>
              <a:gd name="connsiteY21" fmla="*/ 31 h 10695515"/>
              <a:gd name="connsiteX22" fmla="*/ 486094 w 4123786"/>
              <a:gd name="connsiteY22" fmla="*/ 0 h 10695515"/>
              <a:gd name="connsiteX23" fmla="*/ 4090259 w 4123786"/>
              <a:gd name="connsiteY23" fmla="*/ 0 h 10695515"/>
              <a:gd name="connsiteX24" fmla="*/ 4123786 w 4123786"/>
              <a:gd name="connsiteY24" fmla="*/ 33528 h 10695515"/>
              <a:gd name="connsiteX25" fmla="*/ 4123786 w 4123786"/>
              <a:gd name="connsiteY25" fmla="*/ 2779490 h 10695515"/>
              <a:gd name="connsiteX26" fmla="*/ 4123785 w 4123786"/>
              <a:gd name="connsiteY26" fmla="*/ 2779492 h 10695515"/>
              <a:gd name="connsiteX27" fmla="*/ 4123785 w 4123786"/>
              <a:gd name="connsiteY27" fmla="*/ 3099544 h 10695515"/>
              <a:gd name="connsiteX28" fmla="*/ 4123785 w 4123786"/>
              <a:gd name="connsiteY28" fmla="*/ 4850102 h 10695515"/>
              <a:gd name="connsiteX29" fmla="*/ 4123786 w 4123786"/>
              <a:gd name="connsiteY29" fmla="*/ 4850104 h 10695515"/>
              <a:gd name="connsiteX30" fmla="*/ 4123786 w 4123786"/>
              <a:gd name="connsiteY30" fmla="*/ 7596066 h 10695515"/>
              <a:gd name="connsiteX31" fmla="*/ 4123785 w 4123786"/>
              <a:gd name="connsiteY31" fmla="*/ 7596068 h 10695515"/>
              <a:gd name="connsiteX32" fmla="*/ 4123785 w 4123786"/>
              <a:gd name="connsiteY32" fmla="*/ 7916119 h 10695515"/>
              <a:gd name="connsiteX33" fmla="*/ 4123785 w 4123786"/>
              <a:gd name="connsiteY33" fmla="*/ 10239915 h 10695515"/>
              <a:gd name="connsiteX34" fmla="*/ 4123785 w 4123786"/>
              <a:gd name="connsiteY34" fmla="*/ 10662081 h 10695515"/>
              <a:gd name="connsiteX35" fmla="*/ 4090258 w 4123786"/>
              <a:gd name="connsiteY35" fmla="*/ 10695514 h 10695515"/>
              <a:gd name="connsiteX36" fmla="*/ 4072751 w 4123786"/>
              <a:gd name="connsiteY36" fmla="*/ 10695514 h 10695515"/>
              <a:gd name="connsiteX37" fmla="*/ 4072751 w 4123786"/>
              <a:gd name="connsiteY37" fmla="*/ 10695515 h 10695515"/>
              <a:gd name="connsiteX38" fmla="*/ 3145747 w 4123786"/>
              <a:gd name="connsiteY38" fmla="*/ 10695515 h 10695515"/>
              <a:gd name="connsiteX39" fmla="*/ 2810340 w 4123786"/>
              <a:gd name="connsiteY39" fmla="*/ 10695515 h 10695515"/>
              <a:gd name="connsiteX40" fmla="*/ 68003 w 4123786"/>
              <a:gd name="connsiteY40" fmla="*/ 10695515 h 10695515"/>
              <a:gd name="connsiteX41" fmla="*/ 30530 w 4123786"/>
              <a:gd name="connsiteY41" fmla="*/ 10659953 h 10695515"/>
              <a:gd name="connsiteX42" fmla="*/ 30530 w 4123786"/>
              <a:gd name="connsiteY42" fmla="*/ 9043781 h 10695515"/>
              <a:gd name="connsiteX43" fmla="*/ 19986 w 4123786"/>
              <a:gd name="connsiteY43" fmla="*/ 8991028 h 10695515"/>
              <a:gd name="connsiteX44" fmla="*/ 30530 w 4123786"/>
              <a:gd name="connsiteY44" fmla="*/ 8936768 h 10695515"/>
              <a:gd name="connsiteX45" fmla="*/ 30530 w 4123786"/>
              <a:gd name="connsiteY45" fmla="*/ 8213677 h 10695515"/>
              <a:gd name="connsiteX46" fmla="*/ 30530 w 4123786"/>
              <a:gd name="connsiteY46" fmla="*/ 8117697 h 10695515"/>
              <a:gd name="connsiteX47" fmla="*/ 19292 w 4123786"/>
              <a:gd name="connsiteY47" fmla="*/ 8064088 h 10695515"/>
              <a:gd name="connsiteX48" fmla="*/ 6414 w 4123786"/>
              <a:gd name="connsiteY48" fmla="*/ 8009276 h 10695515"/>
              <a:gd name="connsiteX49" fmla="*/ 862 w 4123786"/>
              <a:gd name="connsiteY49" fmla="*/ 7956458 h 10695515"/>
              <a:gd name="connsiteX0" fmla="*/ 0 w 4123786"/>
              <a:gd name="connsiteY0" fmla="*/ 7915797 h 10695515"/>
              <a:gd name="connsiteX1" fmla="*/ 7600 w 4123786"/>
              <a:gd name="connsiteY1" fmla="*/ 7873197 h 10695515"/>
              <a:gd name="connsiteX2" fmla="*/ 4439 w 4123786"/>
              <a:gd name="connsiteY2" fmla="*/ 7844441 h 10695515"/>
              <a:gd name="connsiteX3" fmla="*/ 12582 w 4123786"/>
              <a:gd name="connsiteY3" fmla="*/ 7790887 h 10695515"/>
              <a:gd name="connsiteX4" fmla="*/ 20085 w 4123786"/>
              <a:gd name="connsiteY4" fmla="*/ 7712540 h 10695515"/>
              <a:gd name="connsiteX5" fmla="*/ 28081 w 4123786"/>
              <a:gd name="connsiteY5" fmla="*/ 7658609 h 10695515"/>
              <a:gd name="connsiteX6" fmla="*/ 30530 w 4123786"/>
              <a:gd name="connsiteY6" fmla="*/ 7648210 h 10695515"/>
              <a:gd name="connsiteX7" fmla="*/ 30530 w 4123786"/>
              <a:gd name="connsiteY7" fmla="*/ 7295316 h 10695515"/>
              <a:gd name="connsiteX8" fmla="*/ 27793 w 4123786"/>
              <a:gd name="connsiteY8" fmla="*/ 7269284 h 10695515"/>
              <a:gd name="connsiteX9" fmla="*/ 30530 w 4123786"/>
              <a:gd name="connsiteY9" fmla="*/ 7181458 h 10695515"/>
              <a:gd name="connsiteX10" fmla="*/ 26802 w 4123786"/>
              <a:gd name="connsiteY10" fmla="*/ 7168704 h 10695515"/>
              <a:gd name="connsiteX11" fmla="*/ 30530 w 4123786"/>
              <a:gd name="connsiteY11" fmla="*/ 7082840 h 10695515"/>
              <a:gd name="connsiteX12" fmla="*/ 27363 w 4123786"/>
              <a:gd name="connsiteY12" fmla="*/ 6988764 h 10695515"/>
              <a:gd name="connsiteX13" fmla="*/ 18853 w 4123786"/>
              <a:gd name="connsiteY13" fmla="*/ 6981739 h 10695515"/>
              <a:gd name="connsiteX14" fmla="*/ 18106 w 4123786"/>
              <a:gd name="connsiteY14" fmla="*/ 6961107 h 10695515"/>
              <a:gd name="connsiteX15" fmla="*/ 18269 w 4123786"/>
              <a:gd name="connsiteY15" fmla="*/ 6928626 h 10695515"/>
              <a:gd name="connsiteX16" fmla="*/ 27200 w 4123786"/>
              <a:gd name="connsiteY16" fmla="*/ 6855869 h 10695515"/>
              <a:gd name="connsiteX17" fmla="*/ 21919 w 4123786"/>
              <a:gd name="connsiteY17" fmla="*/ 40543 h 10695515"/>
              <a:gd name="connsiteX18" fmla="*/ 47162 w 4123786"/>
              <a:gd name="connsiteY18" fmla="*/ 4670 h 10695515"/>
              <a:gd name="connsiteX19" fmla="*/ 68017 w 4123786"/>
              <a:gd name="connsiteY19" fmla="*/ 37 h 10695515"/>
              <a:gd name="connsiteX20" fmla="*/ 447590 w 4123786"/>
              <a:gd name="connsiteY20" fmla="*/ 32 h 10695515"/>
              <a:gd name="connsiteX21" fmla="*/ 486033 w 4123786"/>
              <a:gd name="connsiteY21" fmla="*/ 31 h 10695515"/>
              <a:gd name="connsiteX22" fmla="*/ 486094 w 4123786"/>
              <a:gd name="connsiteY22" fmla="*/ 0 h 10695515"/>
              <a:gd name="connsiteX23" fmla="*/ 4090259 w 4123786"/>
              <a:gd name="connsiteY23" fmla="*/ 0 h 10695515"/>
              <a:gd name="connsiteX24" fmla="*/ 4123786 w 4123786"/>
              <a:gd name="connsiteY24" fmla="*/ 33528 h 10695515"/>
              <a:gd name="connsiteX25" fmla="*/ 4123786 w 4123786"/>
              <a:gd name="connsiteY25" fmla="*/ 2779490 h 10695515"/>
              <a:gd name="connsiteX26" fmla="*/ 4123785 w 4123786"/>
              <a:gd name="connsiteY26" fmla="*/ 2779492 h 10695515"/>
              <a:gd name="connsiteX27" fmla="*/ 4123785 w 4123786"/>
              <a:gd name="connsiteY27" fmla="*/ 3099544 h 10695515"/>
              <a:gd name="connsiteX28" fmla="*/ 4123785 w 4123786"/>
              <a:gd name="connsiteY28" fmla="*/ 4850102 h 10695515"/>
              <a:gd name="connsiteX29" fmla="*/ 4123786 w 4123786"/>
              <a:gd name="connsiteY29" fmla="*/ 4850104 h 10695515"/>
              <a:gd name="connsiteX30" fmla="*/ 4123786 w 4123786"/>
              <a:gd name="connsiteY30" fmla="*/ 7596066 h 10695515"/>
              <a:gd name="connsiteX31" fmla="*/ 4123785 w 4123786"/>
              <a:gd name="connsiteY31" fmla="*/ 7596068 h 10695515"/>
              <a:gd name="connsiteX32" fmla="*/ 4123785 w 4123786"/>
              <a:gd name="connsiteY32" fmla="*/ 7916119 h 10695515"/>
              <a:gd name="connsiteX33" fmla="*/ 4123785 w 4123786"/>
              <a:gd name="connsiteY33" fmla="*/ 10239915 h 10695515"/>
              <a:gd name="connsiteX34" fmla="*/ 4123785 w 4123786"/>
              <a:gd name="connsiteY34" fmla="*/ 10662081 h 10695515"/>
              <a:gd name="connsiteX35" fmla="*/ 4090258 w 4123786"/>
              <a:gd name="connsiteY35" fmla="*/ 10695514 h 10695515"/>
              <a:gd name="connsiteX36" fmla="*/ 4072751 w 4123786"/>
              <a:gd name="connsiteY36" fmla="*/ 10695514 h 10695515"/>
              <a:gd name="connsiteX37" fmla="*/ 4072751 w 4123786"/>
              <a:gd name="connsiteY37" fmla="*/ 10695515 h 10695515"/>
              <a:gd name="connsiteX38" fmla="*/ 3145747 w 4123786"/>
              <a:gd name="connsiteY38" fmla="*/ 10695515 h 10695515"/>
              <a:gd name="connsiteX39" fmla="*/ 68003 w 4123786"/>
              <a:gd name="connsiteY39" fmla="*/ 10695515 h 10695515"/>
              <a:gd name="connsiteX40" fmla="*/ 30530 w 4123786"/>
              <a:gd name="connsiteY40" fmla="*/ 10659953 h 10695515"/>
              <a:gd name="connsiteX41" fmla="*/ 30530 w 4123786"/>
              <a:gd name="connsiteY41" fmla="*/ 9043781 h 10695515"/>
              <a:gd name="connsiteX42" fmla="*/ 19986 w 4123786"/>
              <a:gd name="connsiteY42" fmla="*/ 8991028 h 10695515"/>
              <a:gd name="connsiteX43" fmla="*/ 30530 w 4123786"/>
              <a:gd name="connsiteY43" fmla="*/ 8936768 h 10695515"/>
              <a:gd name="connsiteX44" fmla="*/ 30530 w 4123786"/>
              <a:gd name="connsiteY44" fmla="*/ 8213677 h 10695515"/>
              <a:gd name="connsiteX45" fmla="*/ 30530 w 4123786"/>
              <a:gd name="connsiteY45" fmla="*/ 8117697 h 10695515"/>
              <a:gd name="connsiteX46" fmla="*/ 19292 w 4123786"/>
              <a:gd name="connsiteY46" fmla="*/ 8064088 h 10695515"/>
              <a:gd name="connsiteX47" fmla="*/ 6414 w 4123786"/>
              <a:gd name="connsiteY47" fmla="*/ 8009276 h 10695515"/>
              <a:gd name="connsiteX48" fmla="*/ 862 w 4123786"/>
              <a:gd name="connsiteY48" fmla="*/ 7956458 h 10695515"/>
              <a:gd name="connsiteX49" fmla="*/ 0 w 4123786"/>
              <a:gd name="connsiteY49" fmla="*/ 7915797 h 10695515"/>
              <a:gd name="connsiteX0" fmla="*/ 0 w 4123786"/>
              <a:gd name="connsiteY0" fmla="*/ 7915797 h 10695515"/>
              <a:gd name="connsiteX1" fmla="*/ 7600 w 4123786"/>
              <a:gd name="connsiteY1" fmla="*/ 7873197 h 10695515"/>
              <a:gd name="connsiteX2" fmla="*/ 4439 w 4123786"/>
              <a:gd name="connsiteY2" fmla="*/ 7844441 h 10695515"/>
              <a:gd name="connsiteX3" fmla="*/ 12582 w 4123786"/>
              <a:gd name="connsiteY3" fmla="*/ 7790887 h 10695515"/>
              <a:gd name="connsiteX4" fmla="*/ 20085 w 4123786"/>
              <a:gd name="connsiteY4" fmla="*/ 7712540 h 10695515"/>
              <a:gd name="connsiteX5" fmla="*/ 28081 w 4123786"/>
              <a:gd name="connsiteY5" fmla="*/ 7658609 h 10695515"/>
              <a:gd name="connsiteX6" fmla="*/ 30530 w 4123786"/>
              <a:gd name="connsiteY6" fmla="*/ 7648210 h 10695515"/>
              <a:gd name="connsiteX7" fmla="*/ 30530 w 4123786"/>
              <a:gd name="connsiteY7" fmla="*/ 7295316 h 10695515"/>
              <a:gd name="connsiteX8" fmla="*/ 27793 w 4123786"/>
              <a:gd name="connsiteY8" fmla="*/ 7269284 h 10695515"/>
              <a:gd name="connsiteX9" fmla="*/ 30530 w 4123786"/>
              <a:gd name="connsiteY9" fmla="*/ 7181458 h 10695515"/>
              <a:gd name="connsiteX10" fmla="*/ 26802 w 4123786"/>
              <a:gd name="connsiteY10" fmla="*/ 7168704 h 10695515"/>
              <a:gd name="connsiteX11" fmla="*/ 30530 w 4123786"/>
              <a:gd name="connsiteY11" fmla="*/ 7082840 h 10695515"/>
              <a:gd name="connsiteX12" fmla="*/ 27363 w 4123786"/>
              <a:gd name="connsiteY12" fmla="*/ 6988764 h 10695515"/>
              <a:gd name="connsiteX13" fmla="*/ 18853 w 4123786"/>
              <a:gd name="connsiteY13" fmla="*/ 6981739 h 10695515"/>
              <a:gd name="connsiteX14" fmla="*/ 18106 w 4123786"/>
              <a:gd name="connsiteY14" fmla="*/ 6961107 h 10695515"/>
              <a:gd name="connsiteX15" fmla="*/ 18269 w 4123786"/>
              <a:gd name="connsiteY15" fmla="*/ 6928626 h 10695515"/>
              <a:gd name="connsiteX16" fmla="*/ 27200 w 4123786"/>
              <a:gd name="connsiteY16" fmla="*/ 6855869 h 10695515"/>
              <a:gd name="connsiteX17" fmla="*/ 21919 w 4123786"/>
              <a:gd name="connsiteY17" fmla="*/ 40543 h 10695515"/>
              <a:gd name="connsiteX18" fmla="*/ 47162 w 4123786"/>
              <a:gd name="connsiteY18" fmla="*/ 4670 h 10695515"/>
              <a:gd name="connsiteX19" fmla="*/ 68017 w 4123786"/>
              <a:gd name="connsiteY19" fmla="*/ 37 h 10695515"/>
              <a:gd name="connsiteX20" fmla="*/ 447590 w 4123786"/>
              <a:gd name="connsiteY20" fmla="*/ 32 h 10695515"/>
              <a:gd name="connsiteX21" fmla="*/ 486033 w 4123786"/>
              <a:gd name="connsiteY21" fmla="*/ 31 h 10695515"/>
              <a:gd name="connsiteX22" fmla="*/ 486094 w 4123786"/>
              <a:gd name="connsiteY22" fmla="*/ 0 h 10695515"/>
              <a:gd name="connsiteX23" fmla="*/ 4090259 w 4123786"/>
              <a:gd name="connsiteY23" fmla="*/ 0 h 10695515"/>
              <a:gd name="connsiteX24" fmla="*/ 4123786 w 4123786"/>
              <a:gd name="connsiteY24" fmla="*/ 33528 h 10695515"/>
              <a:gd name="connsiteX25" fmla="*/ 4123786 w 4123786"/>
              <a:gd name="connsiteY25" fmla="*/ 2779490 h 10695515"/>
              <a:gd name="connsiteX26" fmla="*/ 4123785 w 4123786"/>
              <a:gd name="connsiteY26" fmla="*/ 2779492 h 10695515"/>
              <a:gd name="connsiteX27" fmla="*/ 4123785 w 4123786"/>
              <a:gd name="connsiteY27" fmla="*/ 3099544 h 10695515"/>
              <a:gd name="connsiteX28" fmla="*/ 4123785 w 4123786"/>
              <a:gd name="connsiteY28" fmla="*/ 4850102 h 10695515"/>
              <a:gd name="connsiteX29" fmla="*/ 4123786 w 4123786"/>
              <a:gd name="connsiteY29" fmla="*/ 4850104 h 10695515"/>
              <a:gd name="connsiteX30" fmla="*/ 4123786 w 4123786"/>
              <a:gd name="connsiteY30" fmla="*/ 7596066 h 10695515"/>
              <a:gd name="connsiteX31" fmla="*/ 4123785 w 4123786"/>
              <a:gd name="connsiteY31" fmla="*/ 7916119 h 10695515"/>
              <a:gd name="connsiteX32" fmla="*/ 4123785 w 4123786"/>
              <a:gd name="connsiteY32" fmla="*/ 10239915 h 10695515"/>
              <a:gd name="connsiteX33" fmla="*/ 4123785 w 4123786"/>
              <a:gd name="connsiteY33" fmla="*/ 10662081 h 10695515"/>
              <a:gd name="connsiteX34" fmla="*/ 4090258 w 4123786"/>
              <a:gd name="connsiteY34" fmla="*/ 10695514 h 10695515"/>
              <a:gd name="connsiteX35" fmla="*/ 4072751 w 4123786"/>
              <a:gd name="connsiteY35" fmla="*/ 10695514 h 10695515"/>
              <a:gd name="connsiteX36" fmla="*/ 4072751 w 4123786"/>
              <a:gd name="connsiteY36" fmla="*/ 10695515 h 10695515"/>
              <a:gd name="connsiteX37" fmla="*/ 3145747 w 4123786"/>
              <a:gd name="connsiteY37" fmla="*/ 10695515 h 10695515"/>
              <a:gd name="connsiteX38" fmla="*/ 68003 w 4123786"/>
              <a:gd name="connsiteY38" fmla="*/ 10695515 h 10695515"/>
              <a:gd name="connsiteX39" fmla="*/ 30530 w 4123786"/>
              <a:gd name="connsiteY39" fmla="*/ 10659953 h 10695515"/>
              <a:gd name="connsiteX40" fmla="*/ 30530 w 4123786"/>
              <a:gd name="connsiteY40" fmla="*/ 9043781 h 10695515"/>
              <a:gd name="connsiteX41" fmla="*/ 19986 w 4123786"/>
              <a:gd name="connsiteY41" fmla="*/ 8991028 h 10695515"/>
              <a:gd name="connsiteX42" fmla="*/ 30530 w 4123786"/>
              <a:gd name="connsiteY42" fmla="*/ 8936768 h 10695515"/>
              <a:gd name="connsiteX43" fmla="*/ 30530 w 4123786"/>
              <a:gd name="connsiteY43" fmla="*/ 8213677 h 10695515"/>
              <a:gd name="connsiteX44" fmla="*/ 30530 w 4123786"/>
              <a:gd name="connsiteY44" fmla="*/ 8117697 h 10695515"/>
              <a:gd name="connsiteX45" fmla="*/ 19292 w 4123786"/>
              <a:gd name="connsiteY45" fmla="*/ 8064088 h 10695515"/>
              <a:gd name="connsiteX46" fmla="*/ 6414 w 4123786"/>
              <a:gd name="connsiteY46" fmla="*/ 8009276 h 10695515"/>
              <a:gd name="connsiteX47" fmla="*/ 862 w 4123786"/>
              <a:gd name="connsiteY47" fmla="*/ 7956458 h 10695515"/>
              <a:gd name="connsiteX48" fmla="*/ 0 w 4123786"/>
              <a:gd name="connsiteY48" fmla="*/ 7915797 h 10695515"/>
              <a:gd name="connsiteX0" fmla="*/ 0 w 4123786"/>
              <a:gd name="connsiteY0" fmla="*/ 7915797 h 10695515"/>
              <a:gd name="connsiteX1" fmla="*/ 7600 w 4123786"/>
              <a:gd name="connsiteY1" fmla="*/ 7873197 h 10695515"/>
              <a:gd name="connsiteX2" fmla="*/ 4439 w 4123786"/>
              <a:gd name="connsiteY2" fmla="*/ 7844441 h 10695515"/>
              <a:gd name="connsiteX3" fmla="*/ 12582 w 4123786"/>
              <a:gd name="connsiteY3" fmla="*/ 7790887 h 10695515"/>
              <a:gd name="connsiteX4" fmla="*/ 20085 w 4123786"/>
              <a:gd name="connsiteY4" fmla="*/ 7712540 h 10695515"/>
              <a:gd name="connsiteX5" fmla="*/ 28081 w 4123786"/>
              <a:gd name="connsiteY5" fmla="*/ 7658609 h 10695515"/>
              <a:gd name="connsiteX6" fmla="*/ 30530 w 4123786"/>
              <a:gd name="connsiteY6" fmla="*/ 7648210 h 10695515"/>
              <a:gd name="connsiteX7" fmla="*/ 30530 w 4123786"/>
              <a:gd name="connsiteY7" fmla="*/ 7295316 h 10695515"/>
              <a:gd name="connsiteX8" fmla="*/ 27793 w 4123786"/>
              <a:gd name="connsiteY8" fmla="*/ 7269284 h 10695515"/>
              <a:gd name="connsiteX9" fmla="*/ 30530 w 4123786"/>
              <a:gd name="connsiteY9" fmla="*/ 7181458 h 10695515"/>
              <a:gd name="connsiteX10" fmla="*/ 26802 w 4123786"/>
              <a:gd name="connsiteY10" fmla="*/ 7168704 h 10695515"/>
              <a:gd name="connsiteX11" fmla="*/ 30530 w 4123786"/>
              <a:gd name="connsiteY11" fmla="*/ 7082840 h 10695515"/>
              <a:gd name="connsiteX12" fmla="*/ 27363 w 4123786"/>
              <a:gd name="connsiteY12" fmla="*/ 6988764 h 10695515"/>
              <a:gd name="connsiteX13" fmla="*/ 18853 w 4123786"/>
              <a:gd name="connsiteY13" fmla="*/ 6981739 h 10695515"/>
              <a:gd name="connsiteX14" fmla="*/ 18106 w 4123786"/>
              <a:gd name="connsiteY14" fmla="*/ 6961107 h 10695515"/>
              <a:gd name="connsiteX15" fmla="*/ 18269 w 4123786"/>
              <a:gd name="connsiteY15" fmla="*/ 6928626 h 10695515"/>
              <a:gd name="connsiteX16" fmla="*/ 27200 w 4123786"/>
              <a:gd name="connsiteY16" fmla="*/ 6855869 h 10695515"/>
              <a:gd name="connsiteX17" fmla="*/ 21919 w 4123786"/>
              <a:gd name="connsiteY17" fmla="*/ 40543 h 10695515"/>
              <a:gd name="connsiteX18" fmla="*/ 47162 w 4123786"/>
              <a:gd name="connsiteY18" fmla="*/ 4670 h 10695515"/>
              <a:gd name="connsiteX19" fmla="*/ 68017 w 4123786"/>
              <a:gd name="connsiteY19" fmla="*/ 37 h 10695515"/>
              <a:gd name="connsiteX20" fmla="*/ 447590 w 4123786"/>
              <a:gd name="connsiteY20" fmla="*/ 32 h 10695515"/>
              <a:gd name="connsiteX21" fmla="*/ 486033 w 4123786"/>
              <a:gd name="connsiteY21" fmla="*/ 31 h 10695515"/>
              <a:gd name="connsiteX22" fmla="*/ 486094 w 4123786"/>
              <a:gd name="connsiteY22" fmla="*/ 0 h 10695515"/>
              <a:gd name="connsiteX23" fmla="*/ 4090259 w 4123786"/>
              <a:gd name="connsiteY23" fmla="*/ 0 h 10695515"/>
              <a:gd name="connsiteX24" fmla="*/ 4123786 w 4123786"/>
              <a:gd name="connsiteY24" fmla="*/ 33528 h 10695515"/>
              <a:gd name="connsiteX25" fmla="*/ 4123786 w 4123786"/>
              <a:gd name="connsiteY25" fmla="*/ 2779490 h 10695515"/>
              <a:gd name="connsiteX26" fmla="*/ 4123785 w 4123786"/>
              <a:gd name="connsiteY26" fmla="*/ 2779492 h 10695515"/>
              <a:gd name="connsiteX27" fmla="*/ 4123785 w 4123786"/>
              <a:gd name="connsiteY27" fmla="*/ 3099544 h 10695515"/>
              <a:gd name="connsiteX28" fmla="*/ 4123785 w 4123786"/>
              <a:gd name="connsiteY28" fmla="*/ 4850102 h 10695515"/>
              <a:gd name="connsiteX29" fmla="*/ 4123786 w 4123786"/>
              <a:gd name="connsiteY29" fmla="*/ 4850104 h 10695515"/>
              <a:gd name="connsiteX30" fmla="*/ 4123785 w 4123786"/>
              <a:gd name="connsiteY30" fmla="*/ 7916119 h 10695515"/>
              <a:gd name="connsiteX31" fmla="*/ 4123785 w 4123786"/>
              <a:gd name="connsiteY31" fmla="*/ 10239915 h 10695515"/>
              <a:gd name="connsiteX32" fmla="*/ 4123785 w 4123786"/>
              <a:gd name="connsiteY32" fmla="*/ 10662081 h 10695515"/>
              <a:gd name="connsiteX33" fmla="*/ 4090258 w 4123786"/>
              <a:gd name="connsiteY33" fmla="*/ 10695514 h 10695515"/>
              <a:gd name="connsiteX34" fmla="*/ 4072751 w 4123786"/>
              <a:gd name="connsiteY34" fmla="*/ 10695514 h 10695515"/>
              <a:gd name="connsiteX35" fmla="*/ 4072751 w 4123786"/>
              <a:gd name="connsiteY35" fmla="*/ 10695515 h 10695515"/>
              <a:gd name="connsiteX36" fmla="*/ 3145747 w 4123786"/>
              <a:gd name="connsiteY36" fmla="*/ 10695515 h 10695515"/>
              <a:gd name="connsiteX37" fmla="*/ 68003 w 4123786"/>
              <a:gd name="connsiteY37" fmla="*/ 10695515 h 10695515"/>
              <a:gd name="connsiteX38" fmla="*/ 30530 w 4123786"/>
              <a:gd name="connsiteY38" fmla="*/ 10659953 h 10695515"/>
              <a:gd name="connsiteX39" fmla="*/ 30530 w 4123786"/>
              <a:gd name="connsiteY39" fmla="*/ 9043781 h 10695515"/>
              <a:gd name="connsiteX40" fmla="*/ 19986 w 4123786"/>
              <a:gd name="connsiteY40" fmla="*/ 8991028 h 10695515"/>
              <a:gd name="connsiteX41" fmla="*/ 30530 w 4123786"/>
              <a:gd name="connsiteY41" fmla="*/ 8936768 h 10695515"/>
              <a:gd name="connsiteX42" fmla="*/ 30530 w 4123786"/>
              <a:gd name="connsiteY42" fmla="*/ 8213677 h 10695515"/>
              <a:gd name="connsiteX43" fmla="*/ 30530 w 4123786"/>
              <a:gd name="connsiteY43" fmla="*/ 8117697 h 10695515"/>
              <a:gd name="connsiteX44" fmla="*/ 19292 w 4123786"/>
              <a:gd name="connsiteY44" fmla="*/ 8064088 h 10695515"/>
              <a:gd name="connsiteX45" fmla="*/ 6414 w 4123786"/>
              <a:gd name="connsiteY45" fmla="*/ 8009276 h 10695515"/>
              <a:gd name="connsiteX46" fmla="*/ 862 w 4123786"/>
              <a:gd name="connsiteY46" fmla="*/ 7956458 h 10695515"/>
              <a:gd name="connsiteX47" fmla="*/ 0 w 4123786"/>
              <a:gd name="connsiteY47" fmla="*/ 7915797 h 10695515"/>
              <a:gd name="connsiteX0" fmla="*/ 0 w 4123786"/>
              <a:gd name="connsiteY0" fmla="*/ 7915797 h 10695515"/>
              <a:gd name="connsiteX1" fmla="*/ 7600 w 4123786"/>
              <a:gd name="connsiteY1" fmla="*/ 7873197 h 10695515"/>
              <a:gd name="connsiteX2" fmla="*/ 4439 w 4123786"/>
              <a:gd name="connsiteY2" fmla="*/ 7844441 h 10695515"/>
              <a:gd name="connsiteX3" fmla="*/ 12582 w 4123786"/>
              <a:gd name="connsiteY3" fmla="*/ 7790887 h 10695515"/>
              <a:gd name="connsiteX4" fmla="*/ 20085 w 4123786"/>
              <a:gd name="connsiteY4" fmla="*/ 7712540 h 10695515"/>
              <a:gd name="connsiteX5" fmla="*/ 28081 w 4123786"/>
              <a:gd name="connsiteY5" fmla="*/ 7658609 h 10695515"/>
              <a:gd name="connsiteX6" fmla="*/ 30530 w 4123786"/>
              <a:gd name="connsiteY6" fmla="*/ 7648210 h 10695515"/>
              <a:gd name="connsiteX7" fmla="*/ 30530 w 4123786"/>
              <a:gd name="connsiteY7" fmla="*/ 7295316 h 10695515"/>
              <a:gd name="connsiteX8" fmla="*/ 27793 w 4123786"/>
              <a:gd name="connsiteY8" fmla="*/ 7269284 h 10695515"/>
              <a:gd name="connsiteX9" fmla="*/ 30530 w 4123786"/>
              <a:gd name="connsiteY9" fmla="*/ 7181458 h 10695515"/>
              <a:gd name="connsiteX10" fmla="*/ 26802 w 4123786"/>
              <a:gd name="connsiteY10" fmla="*/ 7168704 h 10695515"/>
              <a:gd name="connsiteX11" fmla="*/ 30530 w 4123786"/>
              <a:gd name="connsiteY11" fmla="*/ 7082840 h 10695515"/>
              <a:gd name="connsiteX12" fmla="*/ 27363 w 4123786"/>
              <a:gd name="connsiteY12" fmla="*/ 6988764 h 10695515"/>
              <a:gd name="connsiteX13" fmla="*/ 18853 w 4123786"/>
              <a:gd name="connsiteY13" fmla="*/ 6981739 h 10695515"/>
              <a:gd name="connsiteX14" fmla="*/ 18106 w 4123786"/>
              <a:gd name="connsiteY14" fmla="*/ 6961107 h 10695515"/>
              <a:gd name="connsiteX15" fmla="*/ 18269 w 4123786"/>
              <a:gd name="connsiteY15" fmla="*/ 6928626 h 10695515"/>
              <a:gd name="connsiteX16" fmla="*/ 27200 w 4123786"/>
              <a:gd name="connsiteY16" fmla="*/ 6855869 h 10695515"/>
              <a:gd name="connsiteX17" fmla="*/ 21919 w 4123786"/>
              <a:gd name="connsiteY17" fmla="*/ 40543 h 10695515"/>
              <a:gd name="connsiteX18" fmla="*/ 47162 w 4123786"/>
              <a:gd name="connsiteY18" fmla="*/ 4670 h 10695515"/>
              <a:gd name="connsiteX19" fmla="*/ 68017 w 4123786"/>
              <a:gd name="connsiteY19" fmla="*/ 37 h 10695515"/>
              <a:gd name="connsiteX20" fmla="*/ 447590 w 4123786"/>
              <a:gd name="connsiteY20" fmla="*/ 32 h 10695515"/>
              <a:gd name="connsiteX21" fmla="*/ 486033 w 4123786"/>
              <a:gd name="connsiteY21" fmla="*/ 31 h 10695515"/>
              <a:gd name="connsiteX22" fmla="*/ 486094 w 4123786"/>
              <a:gd name="connsiteY22" fmla="*/ 0 h 10695515"/>
              <a:gd name="connsiteX23" fmla="*/ 4090259 w 4123786"/>
              <a:gd name="connsiteY23" fmla="*/ 0 h 10695515"/>
              <a:gd name="connsiteX24" fmla="*/ 4123786 w 4123786"/>
              <a:gd name="connsiteY24" fmla="*/ 33528 h 10695515"/>
              <a:gd name="connsiteX25" fmla="*/ 4123786 w 4123786"/>
              <a:gd name="connsiteY25" fmla="*/ 2779490 h 10695515"/>
              <a:gd name="connsiteX26" fmla="*/ 4123785 w 4123786"/>
              <a:gd name="connsiteY26" fmla="*/ 2779492 h 10695515"/>
              <a:gd name="connsiteX27" fmla="*/ 4123785 w 4123786"/>
              <a:gd name="connsiteY27" fmla="*/ 3099544 h 10695515"/>
              <a:gd name="connsiteX28" fmla="*/ 4123785 w 4123786"/>
              <a:gd name="connsiteY28" fmla="*/ 4850102 h 10695515"/>
              <a:gd name="connsiteX29" fmla="*/ 4123786 w 4123786"/>
              <a:gd name="connsiteY29" fmla="*/ 4850104 h 10695515"/>
              <a:gd name="connsiteX30" fmla="*/ 4123785 w 4123786"/>
              <a:gd name="connsiteY30" fmla="*/ 10239915 h 10695515"/>
              <a:gd name="connsiteX31" fmla="*/ 4123785 w 4123786"/>
              <a:gd name="connsiteY31" fmla="*/ 10662081 h 10695515"/>
              <a:gd name="connsiteX32" fmla="*/ 4090258 w 4123786"/>
              <a:gd name="connsiteY32" fmla="*/ 10695514 h 10695515"/>
              <a:gd name="connsiteX33" fmla="*/ 4072751 w 4123786"/>
              <a:gd name="connsiteY33" fmla="*/ 10695514 h 10695515"/>
              <a:gd name="connsiteX34" fmla="*/ 4072751 w 4123786"/>
              <a:gd name="connsiteY34" fmla="*/ 10695515 h 10695515"/>
              <a:gd name="connsiteX35" fmla="*/ 3145747 w 4123786"/>
              <a:gd name="connsiteY35" fmla="*/ 10695515 h 10695515"/>
              <a:gd name="connsiteX36" fmla="*/ 68003 w 4123786"/>
              <a:gd name="connsiteY36" fmla="*/ 10695515 h 10695515"/>
              <a:gd name="connsiteX37" fmla="*/ 30530 w 4123786"/>
              <a:gd name="connsiteY37" fmla="*/ 10659953 h 10695515"/>
              <a:gd name="connsiteX38" fmla="*/ 30530 w 4123786"/>
              <a:gd name="connsiteY38" fmla="*/ 9043781 h 10695515"/>
              <a:gd name="connsiteX39" fmla="*/ 19986 w 4123786"/>
              <a:gd name="connsiteY39" fmla="*/ 8991028 h 10695515"/>
              <a:gd name="connsiteX40" fmla="*/ 30530 w 4123786"/>
              <a:gd name="connsiteY40" fmla="*/ 8936768 h 10695515"/>
              <a:gd name="connsiteX41" fmla="*/ 30530 w 4123786"/>
              <a:gd name="connsiteY41" fmla="*/ 8213677 h 10695515"/>
              <a:gd name="connsiteX42" fmla="*/ 30530 w 4123786"/>
              <a:gd name="connsiteY42" fmla="*/ 8117697 h 10695515"/>
              <a:gd name="connsiteX43" fmla="*/ 19292 w 4123786"/>
              <a:gd name="connsiteY43" fmla="*/ 8064088 h 10695515"/>
              <a:gd name="connsiteX44" fmla="*/ 6414 w 4123786"/>
              <a:gd name="connsiteY44" fmla="*/ 8009276 h 10695515"/>
              <a:gd name="connsiteX45" fmla="*/ 862 w 4123786"/>
              <a:gd name="connsiteY45" fmla="*/ 7956458 h 10695515"/>
              <a:gd name="connsiteX46" fmla="*/ 0 w 4123786"/>
              <a:gd name="connsiteY46" fmla="*/ 7915797 h 10695515"/>
              <a:gd name="connsiteX0" fmla="*/ 0 w 4123786"/>
              <a:gd name="connsiteY0" fmla="*/ 7915797 h 10695515"/>
              <a:gd name="connsiteX1" fmla="*/ 7600 w 4123786"/>
              <a:gd name="connsiteY1" fmla="*/ 7873197 h 10695515"/>
              <a:gd name="connsiteX2" fmla="*/ 4439 w 4123786"/>
              <a:gd name="connsiteY2" fmla="*/ 7844441 h 10695515"/>
              <a:gd name="connsiteX3" fmla="*/ 12582 w 4123786"/>
              <a:gd name="connsiteY3" fmla="*/ 7790887 h 10695515"/>
              <a:gd name="connsiteX4" fmla="*/ 20085 w 4123786"/>
              <a:gd name="connsiteY4" fmla="*/ 7712540 h 10695515"/>
              <a:gd name="connsiteX5" fmla="*/ 28081 w 4123786"/>
              <a:gd name="connsiteY5" fmla="*/ 7658609 h 10695515"/>
              <a:gd name="connsiteX6" fmla="*/ 30530 w 4123786"/>
              <a:gd name="connsiteY6" fmla="*/ 7648210 h 10695515"/>
              <a:gd name="connsiteX7" fmla="*/ 30530 w 4123786"/>
              <a:gd name="connsiteY7" fmla="*/ 7295316 h 10695515"/>
              <a:gd name="connsiteX8" fmla="*/ 27793 w 4123786"/>
              <a:gd name="connsiteY8" fmla="*/ 7269284 h 10695515"/>
              <a:gd name="connsiteX9" fmla="*/ 30530 w 4123786"/>
              <a:gd name="connsiteY9" fmla="*/ 7181458 h 10695515"/>
              <a:gd name="connsiteX10" fmla="*/ 26802 w 4123786"/>
              <a:gd name="connsiteY10" fmla="*/ 7168704 h 10695515"/>
              <a:gd name="connsiteX11" fmla="*/ 30530 w 4123786"/>
              <a:gd name="connsiteY11" fmla="*/ 7082840 h 10695515"/>
              <a:gd name="connsiteX12" fmla="*/ 27363 w 4123786"/>
              <a:gd name="connsiteY12" fmla="*/ 6988764 h 10695515"/>
              <a:gd name="connsiteX13" fmla="*/ 18853 w 4123786"/>
              <a:gd name="connsiteY13" fmla="*/ 6981739 h 10695515"/>
              <a:gd name="connsiteX14" fmla="*/ 18106 w 4123786"/>
              <a:gd name="connsiteY14" fmla="*/ 6961107 h 10695515"/>
              <a:gd name="connsiteX15" fmla="*/ 18269 w 4123786"/>
              <a:gd name="connsiteY15" fmla="*/ 6928626 h 10695515"/>
              <a:gd name="connsiteX16" fmla="*/ 27200 w 4123786"/>
              <a:gd name="connsiteY16" fmla="*/ 6855869 h 10695515"/>
              <a:gd name="connsiteX17" fmla="*/ 21919 w 4123786"/>
              <a:gd name="connsiteY17" fmla="*/ 40543 h 10695515"/>
              <a:gd name="connsiteX18" fmla="*/ 47162 w 4123786"/>
              <a:gd name="connsiteY18" fmla="*/ 4670 h 10695515"/>
              <a:gd name="connsiteX19" fmla="*/ 68017 w 4123786"/>
              <a:gd name="connsiteY19" fmla="*/ 37 h 10695515"/>
              <a:gd name="connsiteX20" fmla="*/ 447590 w 4123786"/>
              <a:gd name="connsiteY20" fmla="*/ 32 h 10695515"/>
              <a:gd name="connsiteX21" fmla="*/ 486033 w 4123786"/>
              <a:gd name="connsiteY21" fmla="*/ 31 h 10695515"/>
              <a:gd name="connsiteX22" fmla="*/ 486094 w 4123786"/>
              <a:gd name="connsiteY22" fmla="*/ 0 h 10695515"/>
              <a:gd name="connsiteX23" fmla="*/ 4090259 w 4123786"/>
              <a:gd name="connsiteY23" fmla="*/ 0 h 10695515"/>
              <a:gd name="connsiteX24" fmla="*/ 4123786 w 4123786"/>
              <a:gd name="connsiteY24" fmla="*/ 33528 h 10695515"/>
              <a:gd name="connsiteX25" fmla="*/ 4123786 w 4123786"/>
              <a:gd name="connsiteY25" fmla="*/ 2779490 h 10695515"/>
              <a:gd name="connsiteX26" fmla="*/ 4123785 w 4123786"/>
              <a:gd name="connsiteY26" fmla="*/ 2779492 h 10695515"/>
              <a:gd name="connsiteX27" fmla="*/ 4123785 w 4123786"/>
              <a:gd name="connsiteY27" fmla="*/ 3099544 h 10695515"/>
              <a:gd name="connsiteX28" fmla="*/ 4123785 w 4123786"/>
              <a:gd name="connsiteY28" fmla="*/ 4850102 h 10695515"/>
              <a:gd name="connsiteX29" fmla="*/ 4123785 w 4123786"/>
              <a:gd name="connsiteY29" fmla="*/ 10239915 h 10695515"/>
              <a:gd name="connsiteX30" fmla="*/ 4123785 w 4123786"/>
              <a:gd name="connsiteY30" fmla="*/ 10662081 h 10695515"/>
              <a:gd name="connsiteX31" fmla="*/ 4090258 w 4123786"/>
              <a:gd name="connsiteY31" fmla="*/ 10695514 h 10695515"/>
              <a:gd name="connsiteX32" fmla="*/ 4072751 w 4123786"/>
              <a:gd name="connsiteY32" fmla="*/ 10695514 h 10695515"/>
              <a:gd name="connsiteX33" fmla="*/ 4072751 w 4123786"/>
              <a:gd name="connsiteY33" fmla="*/ 10695515 h 10695515"/>
              <a:gd name="connsiteX34" fmla="*/ 3145747 w 4123786"/>
              <a:gd name="connsiteY34" fmla="*/ 10695515 h 10695515"/>
              <a:gd name="connsiteX35" fmla="*/ 68003 w 4123786"/>
              <a:gd name="connsiteY35" fmla="*/ 10695515 h 10695515"/>
              <a:gd name="connsiteX36" fmla="*/ 30530 w 4123786"/>
              <a:gd name="connsiteY36" fmla="*/ 10659953 h 10695515"/>
              <a:gd name="connsiteX37" fmla="*/ 30530 w 4123786"/>
              <a:gd name="connsiteY37" fmla="*/ 9043781 h 10695515"/>
              <a:gd name="connsiteX38" fmla="*/ 19986 w 4123786"/>
              <a:gd name="connsiteY38" fmla="*/ 8991028 h 10695515"/>
              <a:gd name="connsiteX39" fmla="*/ 30530 w 4123786"/>
              <a:gd name="connsiteY39" fmla="*/ 8936768 h 10695515"/>
              <a:gd name="connsiteX40" fmla="*/ 30530 w 4123786"/>
              <a:gd name="connsiteY40" fmla="*/ 8213677 h 10695515"/>
              <a:gd name="connsiteX41" fmla="*/ 30530 w 4123786"/>
              <a:gd name="connsiteY41" fmla="*/ 8117697 h 10695515"/>
              <a:gd name="connsiteX42" fmla="*/ 19292 w 4123786"/>
              <a:gd name="connsiteY42" fmla="*/ 8064088 h 10695515"/>
              <a:gd name="connsiteX43" fmla="*/ 6414 w 4123786"/>
              <a:gd name="connsiteY43" fmla="*/ 8009276 h 10695515"/>
              <a:gd name="connsiteX44" fmla="*/ 862 w 4123786"/>
              <a:gd name="connsiteY44" fmla="*/ 7956458 h 10695515"/>
              <a:gd name="connsiteX45" fmla="*/ 0 w 4123786"/>
              <a:gd name="connsiteY45" fmla="*/ 7915797 h 10695515"/>
              <a:gd name="connsiteX0" fmla="*/ 0 w 4123786"/>
              <a:gd name="connsiteY0" fmla="*/ 7915797 h 10695515"/>
              <a:gd name="connsiteX1" fmla="*/ 7600 w 4123786"/>
              <a:gd name="connsiteY1" fmla="*/ 7873197 h 10695515"/>
              <a:gd name="connsiteX2" fmla="*/ 4439 w 4123786"/>
              <a:gd name="connsiteY2" fmla="*/ 7844441 h 10695515"/>
              <a:gd name="connsiteX3" fmla="*/ 12582 w 4123786"/>
              <a:gd name="connsiteY3" fmla="*/ 7790887 h 10695515"/>
              <a:gd name="connsiteX4" fmla="*/ 20085 w 4123786"/>
              <a:gd name="connsiteY4" fmla="*/ 7712540 h 10695515"/>
              <a:gd name="connsiteX5" fmla="*/ 28081 w 4123786"/>
              <a:gd name="connsiteY5" fmla="*/ 7658609 h 10695515"/>
              <a:gd name="connsiteX6" fmla="*/ 30530 w 4123786"/>
              <a:gd name="connsiteY6" fmla="*/ 7648210 h 10695515"/>
              <a:gd name="connsiteX7" fmla="*/ 30530 w 4123786"/>
              <a:gd name="connsiteY7" fmla="*/ 7295316 h 10695515"/>
              <a:gd name="connsiteX8" fmla="*/ 27793 w 4123786"/>
              <a:gd name="connsiteY8" fmla="*/ 7269284 h 10695515"/>
              <a:gd name="connsiteX9" fmla="*/ 30530 w 4123786"/>
              <a:gd name="connsiteY9" fmla="*/ 7181458 h 10695515"/>
              <a:gd name="connsiteX10" fmla="*/ 26802 w 4123786"/>
              <a:gd name="connsiteY10" fmla="*/ 7168704 h 10695515"/>
              <a:gd name="connsiteX11" fmla="*/ 30530 w 4123786"/>
              <a:gd name="connsiteY11" fmla="*/ 7082840 h 10695515"/>
              <a:gd name="connsiteX12" fmla="*/ 27363 w 4123786"/>
              <a:gd name="connsiteY12" fmla="*/ 6988764 h 10695515"/>
              <a:gd name="connsiteX13" fmla="*/ 18853 w 4123786"/>
              <a:gd name="connsiteY13" fmla="*/ 6981739 h 10695515"/>
              <a:gd name="connsiteX14" fmla="*/ 18106 w 4123786"/>
              <a:gd name="connsiteY14" fmla="*/ 6961107 h 10695515"/>
              <a:gd name="connsiteX15" fmla="*/ 18269 w 4123786"/>
              <a:gd name="connsiteY15" fmla="*/ 6928626 h 10695515"/>
              <a:gd name="connsiteX16" fmla="*/ 27200 w 4123786"/>
              <a:gd name="connsiteY16" fmla="*/ 6855869 h 10695515"/>
              <a:gd name="connsiteX17" fmla="*/ 21919 w 4123786"/>
              <a:gd name="connsiteY17" fmla="*/ 40543 h 10695515"/>
              <a:gd name="connsiteX18" fmla="*/ 47162 w 4123786"/>
              <a:gd name="connsiteY18" fmla="*/ 4670 h 10695515"/>
              <a:gd name="connsiteX19" fmla="*/ 68017 w 4123786"/>
              <a:gd name="connsiteY19" fmla="*/ 37 h 10695515"/>
              <a:gd name="connsiteX20" fmla="*/ 447590 w 4123786"/>
              <a:gd name="connsiteY20" fmla="*/ 32 h 10695515"/>
              <a:gd name="connsiteX21" fmla="*/ 486033 w 4123786"/>
              <a:gd name="connsiteY21" fmla="*/ 31 h 10695515"/>
              <a:gd name="connsiteX22" fmla="*/ 486094 w 4123786"/>
              <a:gd name="connsiteY22" fmla="*/ 0 h 10695515"/>
              <a:gd name="connsiteX23" fmla="*/ 4090259 w 4123786"/>
              <a:gd name="connsiteY23" fmla="*/ 0 h 10695515"/>
              <a:gd name="connsiteX24" fmla="*/ 4123786 w 4123786"/>
              <a:gd name="connsiteY24" fmla="*/ 33528 h 10695515"/>
              <a:gd name="connsiteX25" fmla="*/ 4123786 w 4123786"/>
              <a:gd name="connsiteY25" fmla="*/ 2779490 h 10695515"/>
              <a:gd name="connsiteX26" fmla="*/ 4123785 w 4123786"/>
              <a:gd name="connsiteY26" fmla="*/ 2779492 h 10695515"/>
              <a:gd name="connsiteX27" fmla="*/ 4123785 w 4123786"/>
              <a:gd name="connsiteY27" fmla="*/ 3099544 h 10695515"/>
              <a:gd name="connsiteX28" fmla="*/ 4123785 w 4123786"/>
              <a:gd name="connsiteY28" fmla="*/ 4850102 h 10695515"/>
              <a:gd name="connsiteX29" fmla="*/ 4123785 w 4123786"/>
              <a:gd name="connsiteY29" fmla="*/ 10239915 h 10695515"/>
              <a:gd name="connsiteX30" fmla="*/ 4123785 w 4123786"/>
              <a:gd name="connsiteY30" fmla="*/ 10662081 h 10695515"/>
              <a:gd name="connsiteX31" fmla="*/ 4090258 w 4123786"/>
              <a:gd name="connsiteY31" fmla="*/ 10695514 h 10695515"/>
              <a:gd name="connsiteX32" fmla="*/ 4072751 w 4123786"/>
              <a:gd name="connsiteY32" fmla="*/ 10695514 h 10695515"/>
              <a:gd name="connsiteX33" fmla="*/ 4072751 w 4123786"/>
              <a:gd name="connsiteY33" fmla="*/ 10695515 h 10695515"/>
              <a:gd name="connsiteX34" fmla="*/ 68003 w 4123786"/>
              <a:gd name="connsiteY34" fmla="*/ 10695515 h 10695515"/>
              <a:gd name="connsiteX35" fmla="*/ 30530 w 4123786"/>
              <a:gd name="connsiteY35" fmla="*/ 10659953 h 10695515"/>
              <a:gd name="connsiteX36" fmla="*/ 30530 w 4123786"/>
              <a:gd name="connsiteY36" fmla="*/ 9043781 h 10695515"/>
              <a:gd name="connsiteX37" fmla="*/ 19986 w 4123786"/>
              <a:gd name="connsiteY37" fmla="*/ 8991028 h 10695515"/>
              <a:gd name="connsiteX38" fmla="*/ 30530 w 4123786"/>
              <a:gd name="connsiteY38" fmla="*/ 8936768 h 10695515"/>
              <a:gd name="connsiteX39" fmla="*/ 30530 w 4123786"/>
              <a:gd name="connsiteY39" fmla="*/ 8213677 h 10695515"/>
              <a:gd name="connsiteX40" fmla="*/ 30530 w 4123786"/>
              <a:gd name="connsiteY40" fmla="*/ 8117697 h 10695515"/>
              <a:gd name="connsiteX41" fmla="*/ 19292 w 4123786"/>
              <a:gd name="connsiteY41" fmla="*/ 8064088 h 10695515"/>
              <a:gd name="connsiteX42" fmla="*/ 6414 w 4123786"/>
              <a:gd name="connsiteY42" fmla="*/ 8009276 h 10695515"/>
              <a:gd name="connsiteX43" fmla="*/ 862 w 4123786"/>
              <a:gd name="connsiteY43" fmla="*/ 7956458 h 10695515"/>
              <a:gd name="connsiteX44" fmla="*/ 0 w 4123786"/>
              <a:gd name="connsiteY44" fmla="*/ 7915797 h 10695515"/>
              <a:gd name="connsiteX0" fmla="*/ 0 w 4123786"/>
              <a:gd name="connsiteY0" fmla="*/ 7915797 h 10695515"/>
              <a:gd name="connsiteX1" fmla="*/ 7600 w 4123786"/>
              <a:gd name="connsiteY1" fmla="*/ 7873197 h 10695515"/>
              <a:gd name="connsiteX2" fmla="*/ 4439 w 4123786"/>
              <a:gd name="connsiteY2" fmla="*/ 7844441 h 10695515"/>
              <a:gd name="connsiteX3" fmla="*/ 12582 w 4123786"/>
              <a:gd name="connsiteY3" fmla="*/ 7790887 h 10695515"/>
              <a:gd name="connsiteX4" fmla="*/ 20085 w 4123786"/>
              <a:gd name="connsiteY4" fmla="*/ 7712540 h 10695515"/>
              <a:gd name="connsiteX5" fmla="*/ 28081 w 4123786"/>
              <a:gd name="connsiteY5" fmla="*/ 7658609 h 10695515"/>
              <a:gd name="connsiteX6" fmla="*/ 30530 w 4123786"/>
              <a:gd name="connsiteY6" fmla="*/ 7648210 h 10695515"/>
              <a:gd name="connsiteX7" fmla="*/ 30530 w 4123786"/>
              <a:gd name="connsiteY7" fmla="*/ 7295316 h 10695515"/>
              <a:gd name="connsiteX8" fmla="*/ 27793 w 4123786"/>
              <a:gd name="connsiteY8" fmla="*/ 7269284 h 10695515"/>
              <a:gd name="connsiteX9" fmla="*/ 30530 w 4123786"/>
              <a:gd name="connsiteY9" fmla="*/ 7181458 h 10695515"/>
              <a:gd name="connsiteX10" fmla="*/ 26802 w 4123786"/>
              <a:gd name="connsiteY10" fmla="*/ 7168704 h 10695515"/>
              <a:gd name="connsiteX11" fmla="*/ 30530 w 4123786"/>
              <a:gd name="connsiteY11" fmla="*/ 7082840 h 10695515"/>
              <a:gd name="connsiteX12" fmla="*/ 27363 w 4123786"/>
              <a:gd name="connsiteY12" fmla="*/ 6988764 h 10695515"/>
              <a:gd name="connsiteX13" fmla="*/ 18853 w 4123786"/>
              <a:gd name="connsiteY13" fmla="*/ 6981739 h 10695515"/>
              <a:gd name="connsiteX14" fmla="*/ 18106 w 4123786"/>
              <a:gd name="connsiteY14" fmla="*/ 6961107 h 10695515"/>
              <a:gd name="connsiteX15" fmla="*/ 18269 w 4123786"/>
              <a:gd name="connsiteY15" fmla="*/ 6928626 h 10695515"/>
              <a:gd name="connsiteX16" fmla="*/ 27200 w 4123786"/>
              <a:gd name="connsiteY16" fmla="*/ 6855869 h 10695515"/>
              <a:gd name="connsiteX17" fmla="*/ 21919 w 4123786"/>
              <a:gd name="connsiteY17" fmla="*/ 40543 h 10695515"/>
              <a:gd name="connsiteX18" fmla="*/ 47162 w 4123786"/>
              <a:gd name="connsiteY18" fmla="*/ 4670 h 10695515"/>
              <a:gd name="connsiteX19" fmla="*/ 68017 w 4123786"/>
              <a:gd name="connsiteY19" fmla="*/ 37 h 10695515"/>
              <a:gd name="connsiteX20" fmla="*/ 447590 w 4123786"/>
              <a:gd name="connsiteY20" fmla="*/ 32 h 10695515"/>
              <a:gd name="connsiteX21" fmla="*/ 486033 w 4123786"/>
              <a:gd name="connsiteY21" fmla="*/ 31 h 10695515"/>
              <a:gd name="connsiteX22" fmla="*/ 486094 w 4123786"/>
              <a:gd name="connsiteY22" fmla="*/ 0 h 10695515"/>
              <a:gd name="connsiteX23" fmla="*/ 4090259 w 4123786"/>
              <a:gd name="connsiteY23" fmla="*/ 0 h 10695515"/>
              <a:gd name="connsiteX24" fmla="*/ 4123786 w 4123786"/>
              <a:gd name="connsiteY24" fmla="*/ 33528 h 10695515"/>
              <a:gd name="connsiteX25" fmla="*/ 4123786 w 4123786"/>
              <a:gd name="connsiteY25" fmla="*/ 2779490 h 10695515"/>
              <a:gd name="connsiteX26" fmla="*/ 4123785 w 4123786"/>
              <a:gd name="connsiteY26" fmla="*/ 2779492 h 10695515"/>
              <a:gd name="connsiteX27" fmla="*/ 4123785 w 4123786"/>
              <a:gd name="connsiteY27" fmla="*/ 3099544 h 10695515"/>
              <a:gd name="connsiteX28" fmla="*/ 4123785 w 4123786"/>
              <a:gd name="connsiteY28" fmla="*/ 4850102 h 10695515"/>
              <a:gd name="connsiteX29" fmla="*/ 4123785 w 4123786"/>
              <a:gd name="connsiteY29" fmla="*/ 10662081 h 10695515"/>
              <a:gd name="connsiteX30" fmla="*/ 4090258 w 4123786"/>
              <a:gd name="connsiteY30" fmla="*/ 10695514 h 10695515"/>
              <a:gd name="connsiteX31" fmla="*/ 4072751 w 4123786"/>
              <a:gd name="connsiteY31" fmla="*/ 10695514 h 10695515"/>
              <a:gd name="connsiteX32" fmla="*/ 4072751 w 4123786"/>
              <a:gd name="connsiteY32" fmla="*/ 10695515 h 10695515"/>
              <a:gd name="connsiteX33" fmla="*/ 68003 w 4123786"/>
              <a:gd name="connsiteY33" fmla="*/ 10695515 h 10695515"/>
              <a:gd name="connsiteX34" fmla="*/ 30530 w 4123786"/>
              <a:gd name="connsiteY34" fmla="*/ 10659953 h 10695515"/>
              <a:gd name="connsiteX35" fmla="*/ 30530 w 4123786"/>
              <a:gd name="connsiteY35" fmla="*/ 9043781 h 10695515"/>
              <a:gd name="connsiteX36" fmla="*/ 19986 w 4123786"/>
              <a:gd name="connsiteY36" fmla="*/ 8991028 h 10695515"/>
              <a:gd name="connsiteX37" fmla="*/ 30530 w 4123786"/>
              <a:gd name="connsiteY37" fmla="*/ 8936768 h 10695515"/>
              <a:gd name="connsiteX38" fmla="*/ 30530 w 4123786"/>
              <a:gd name="connsiteY38" fmla="*/ 8213677 h 10695515"/>
              <a:gd name="connsiteX39" fmla="*/ 30530 w 4123786"/>
              <a:gd name="connsiteY39" fmla="*/ 8117697 h 10695515"/>
              <a:gd name="connsiteX40" fmla="*/ 19292 w 4123786"/>
              <a:gd name="connsiteY40" fmla="*/ 8064088 h 10695515"/>
              <a:gd name="connsiteX41" fmla="*/ 6414 w 4123786"/>
              <a:gd name="connsiteY41" fmla="*/ 8009276 h 10695515"/>
              <a:gd name="connsiteX42" fmla="*/ 862 w 4123786"/>
              <a:gd name="connsiteY42" fmla="*/ 7956458 h 10695515"/>
              <a:gd name="connsiteX43" fmla="*/ 0 w 4123786"/>
              <a:gd name="connsiteY43" fmla="*/ 7915797 h 10695515"/>
              <a:gd name="connsiteX0" fmla="*/ 0 w 4123786"/>
              <a:gd name="connsiteY0" fmla="*/ 7915797 h 10695515"/>
              <a:gd name="connsiteX1" fmla="*/ 7600 w 4123786"/>
              <a:gd name="connsiteY1" fmla="*/ 7873197 h 10695515"/>
              <a:gd name="connsiteX2" fmla="*/ 4439 w 4123786"/>
              <a:gd name="connsiteY2" fmla="*/ 7844441 h 10695515"/>
              <a:gd name="connsiteX3" fmla="*/ 12582 w 4123786"/>
              <a:gd name="connsiteY3" fmla="*/ 7790887 h 10695515"/>
              <a:gd name="connsiteX4" fmla="*/ 20085 w 4123786"/>
              <a:gd name="connsiteY4" fmla="*/ 7712540 h 10695515"/>
              <a:gd name="connsiteX5" fmla="*/ 28081 w 4123786"/>
              <a:gd name="connsiteY5" fmla="*/ 7658609 h 10695515"/>
              <a:gd name="connsiteX6" fmla="*/ 30530 w 4123786"/>
              <a:gd name="connsiteY6" fmla="*/ 7648210 h 10695515"/>
              <a:gd name="connsiteX7" fmla="*/ 30530 w 4123786"/>
              <a:gd name="connsiteY7" fmla="*/ 7295316 h 10695515"/>
              <a:gd name="connsiteX8" fmla="*/ 27793 w 4123786"/>
              <a:gd name="connsiteY8" fmla="*/ 7269284 h 10695515"/>
              <a:gd name="connsiteX9" fmla="*/ 30530 w 4123786"/>
              <a:gd name="connsiteY9" fmla="*/ 7181458 h 10695515"/>
              <a:gd name="connsiteX10" fmla="*/ 26802 w 4123786"/>
              <a:gd name="connsiteY10" fmla="*/ 7168704 h 10695515"/>
              <a:gd name="connsiteX11" fmla="*/ 30530 w 4123786"/>
              <a:gd name="connsiteY11" fmla="*/ 7082840 h 10695515"/>
              <a:gd name="connsiteX12" fmla="*/ 27363 w 4123786"/>
              <a:gd name="connsiteY12" fmla="*/ 6988764 h 10695515"/>
              <a:gd name="connsiteX13" fmla="*/ 18853 w 4123786"/>
              <a:gd name="connsiteY13" fmla="*/ 6981739 h 10695515"/>
              <a:gd name="connsiteX14" fmla="*/ 18106 w 4123786"/>
              <a:gd name="connsiteY14" fmla="*/ 6961107 h 10695515"/>
              <a:gd name="connsiteX15" fmla="*/ 18269 w 4123786"/>
              <a:gd name="connsiteY15" fmla="*/ 6928626 h 10695515"/>
              <a:gd name="connsiteX16" fmla="*/ 27200 w 4123786"/>
              <a:gd name="connsiteY16" fmla="*/ 6855869 h 10695515"/>
              <a:gd name="connsiteX17" fmla="*/ 21919 w 4123786"/>
              <a:gd name="connsiteY17" fmla="*/ 40543 h 10695515"/>
              <a:gd name="connsiteX18" fmla="*/ 47162 w 4123786"/>
              <a:gd name="connsiteY18" fmla="*/ 4670 h 10695515"/>
              <a:gd name="connsiteX19" fmla="*/ 68017 w 4123786"/>
              <a:gd name="connsiteY19" fmla="*/ 37 h 10695515"/>
              <a:gd name="connsiteX20" fmla="*/ 447590 w 4123786"/>
              <a:gd name="connsiteY20" fmla="*/ 32 h 10695515"/>
              <a:gd name="connsiteX21" fmla="*/ 486033 w 4123786"/>
              <a:gd name="connsiteY21" fmla="*/ 31 h 10695515"/>
              <a:gd name="connsiteX22" fmla="*/ 4090259 w 4123786"/>
              <a:gd name="connsiteY22" fmla="*/ 0 h 10695515"/>
              <a:gd name="connsiteX23" fmla="*/ 4123786 w 4123786"/>
              <a:gd name="connsiteY23" fmla="*/ 33528 h 10695515"/>
              <a:gd name="connsiteX24" fmla="*/ 4123786 w 4123786"/>
              <a:gd name="connsiteY24" fmla="*/ 2779490 h 10695515"/>
              <a:gd name="connsiteX25" fmla="*/ 4123785 w 4123786"/>
              <a:gd name="connsiteY25" fmla="*/ 2779492 h 10695515"/>
              <a:gd name="connsiteX26" fmla="*/ 4123785 w 4123786"/>
              <a:gd name="connsiteY26" fmla="*/ 3099544 h 10695515"/>
              <a:gd name="connsiteX27" fmla="*/ 4123785 w 4123786"/>
              <a:gd name="connsiteY27" fmla="*/ 4850102 h 10695515"/>
              <a:gd name="connsiteX28" fmla="*/ 4123785 w 4123786"/>
              <a:gd name="connsiteY28" fmla="*/ 10662081 h 10695515"/>
              <a:gd name="connsiteX29" fmla="*/ 4090258 w 4123786"/>
              <a:gd name="connsiteY29" fmla="*/ 10695514 h 10695515"/>
              <a:gd name="connsiteX30" fmla="*/ 4072751 w 4123786"/>
              <a:gd name="connsiteY30" fmla="*/ 10695514 h 10695515"/>
              <a:gd name="connsiteX31" fmla="*/ 4072751 w 4123786"/>
              <a:gd name="connsiteY31" fmla="*/ 10695515 h 10695515"/>
              <a:gd name="connsiteX32" fmla="*/ 68003 w 4123786"/>
              <a:gd name="connsiteY32" fmla="*/ 10695515 h 10695515"/>
              <a:gd name="connsiteX33" fmla="*/ 30530 w 4123786"/>
              <a:gd name="connsiteY33" fmla="*/ 10659953 h 10695515"/>
              <a:gd name="connsiteX34" fmla="*/ 30530 w 4123786"/>
              <a:gd name="connsiteY34" fmla="*/ 9043781 h 10695515"/>
              <a:gd name="connsiteX35" fmla="*/ 19986 w 4123786"/>
              <a:gd name="connsiteY35" fmla="*/ 8991028 h 10695515"/>
              <a:gd name="connsiteX36" fmla="*/ 30530 w 4123786"/>
              <a:gd name="connsiteY36" fmla="*/ 8936768 h 10695515"/>
              <a:gd name="connsiteX37" fmla="*/ 30530 w 4123786"/>
              <a:gd name="connsiteY37" fmla="*/ 8213677 h 10695515"/>
              <a:gd name="connsiteX38" fmla="*/ 30530 w 4123786"/>
              <a:gd name="connsiteY38" fmla="*/ 8117697 h 10695515"/>
              <a:gd name="connsiteX39" fmla="*/ 19292 w 4123786"/>
              <a:gd name="connsiteY39" fmla="*/ 8064088 h 10695515"/>
              <a:gd name="connsiteX40" fmla="*/ 6414 w 4123786"/>
              <a:gd name="connsiteY40" fmla="*/ 8009276 h 10695515"/>
              <a:gd name="connsiteX41" fmla="*/ 862 w 4123786"/>
              <a:gd name="connsiteY41" fmla="*/ 7956458 h 10695515"/>
              <a:gd name="connsiteX42" fmla="*/ 0 w 4123786"/>
              <a:gd name="connsiteY42" fmla="*/ 7915797 h 10695515"/>
              <a:gd name="connsiteX0" fmla="*/ 0 w 4123786"/>
              <a:gd name="connsiteY0" fmla="*/ 7915797 h 10695515"/>
              <a:gd name="connsiteX1" fmla="*/ 7600 w 4123786"/>
              <a:gd name="connsiteY1" fmla="*/ 7873197 h 10695515"/>
              <a:gd name="connsiteX2" fmla="*/ 4439 w 4123786"/>
              <a:gd name="connsiteY2" fmla="*/ 7844441 h 10695515"/>
              <a:gd name="connsiteX3" fmla="*/ 12582 w 4123786"/>
              <a:gd name="connsiteY3" fmla="*/ 7790887 h 10695515"/>
              <a:gd name="connsiteX4" fmla="*/ 20085 w 4123786"/>
              <a:gd name="connsiteY4" fmla="*/ 7712540 h 10695515"/>
              <a:gd name="connsiteX5" fmla="*/ 28081 w 4123786"/>
              <a:gd name="connsiteY5" fmla="*/ 7658609 h 10695515"/>
              <a:gd name="connsiteX6" fmla="*/ 30530 w 4123786"/>
              <a:gd name="connsiteY6" fmla="*/ 7648210 h 10695515"/>
              <a:gd name="connsiteX7" fmla="*/ 30530 w 4123786"/>
              <a:gd name="connsiteY7" fmla="*/ 7295316 h 10695515"/>
              <a:gd name="connsiteX8" fmla="*/ 27793 w 4123786"/>
              <a:gd name="connsiteY8" fmla="*/ 7269284 h 10695515"/>
              <a:gd name="connsiteX9" fmla="*/ 30530 w 4123786"/>
              <a:gd name="connsiteY9" fmla="*/ 7181458 h 10695515"/>
              <a:gd name="connsiteX10" fmla="*/ 26802 w 4123786"/>
              <a:gd name="connsiteY10" fmla="*/ 7168704 h 10695515"/>
              <a:gd name="connsiteX11" fmla="*/ 30530 w 4123786"/>
              <a:gd name="connsiteY11" fmla="*/ 7082840 h 10695515"/>
              <a:gd name="connsiteX12" fmla="*/ 27363 w 4123786"/>
              <a:gd name="connsiteY12" fmla="*/ 6988764 h 10695515"/>
              <a:gd name="connsiteX13" fmla="*/ 18853 w 4123786"/>
              <a:gd name="connsiteY13" fmla="*/ 6981739 h 10695515"/>
              <a:gd name="connsiteX14" fmla="*/ 18106 w 4123786"/>
              <a:gd name="connsiteY14" fmla="*/ 6961107 h 10695515"/>
              <a:gd name="connsiteX15" fmla="*/ 18269 w 4123786"/>
              <a:gd name="connsiteY15" fmla="*/ 6928626 h 10695515"/>
              <a:gd name="connsiteX16" fmla="*/ 27200 w 4123786"/>
              <a:gd name="connsiteY16" fmla="*/ 6855869 h 10695515"/>
              <a:gd name="connsiteX17" fmla="*/ 21919 w 4123786"/>
              <a:gd name="connsiteY17" fmla="*/ 40543 h 10695515"/>
              <a:gd name="connsiteX18" fmla="*/ 47162 w 4123786"/>
              <a:gd name="connsiteY18" fmla="*/ 4670 h 10695515"/>
              <a:gd name="connsiteX19" fmla="*/ 68017 w 4123786"/>
              <a:gd name="connsiteY19" fmla="*/ 37 h 10695515"/>
              <a:gd name="connsiteX20" fmla="*/ 447590 w 4123786"/>
              <a:gd name="connsiteY20" fmla="*/ 32 h 10695515"/>
              <a:gd name="connsiteX21" fmla="*/ 4090259 w 4123786"/>
              <a:gd name="connsiteY21" fmla="*/ 0 h 10695515"/>
              <a:gd name="connsiteX22" fmla="*/ 4123786 w 4123786"/>
              <a:gd name="connsiteY22" fmla="*/ 33528 h 10695515"/>
              <a:gd name="connsiteX23" fmla="*/ 4123786 w 4123786"/>
              <a:gd name="connsiteY23" fmla="*/ 2779490 h 10695515"/>
              <a:gd name="connsiteX24" fmla="*/ 4123785 w 4123786"/>
              <a:gd name="connsiteY24" fmla="*/ 2779492 h 10695515"/>
              <a:gd name="connsiteX25" fmla="*/ 4123785 w 4123786"/>
              <a:gd name="connsiteY25" fmla="*/ 3099544 h 10695515"/>
              <a:gd name="connsiteX26" fmla="*/ 4123785 w 4123786"/>
              <a:gd name="connsiteY26" fmla="*/ 4850102 h 10695515"/>
              <a:gd name="connsiteX27" fmla="*/ 4123785 w 4123786"/>
              <a:gd name="connsiteY27" fmla="*/ 10662081 h 10695515"/>
              <a:gd name="connsiteX28" fmla="*/ 4090258 w 4123786"/>
              <a:gd name="connsiteY28" fmla="*/ 10695514 h 10695515"/>
              <a:gd name="connsiteX29" fmla="*/ 4072751 w 4123786"/>
              <a:gd name="connsiteY29" fmla="*/ 10695514 h 10695515"/>
              <a:gd name="connsiteX30" fmla="*/ 4072751 w 4123786"/>
              <a:gd name="connsiteY30" fmla="*/ 10695515 h 10695515"/>
              <a:gd name="connsiteX31" fmla="*/ 68003 w 4123786"/>
              <a:gd name="connsiteY31" fmla="*/ 10695515 h 10695515"/>
              <a:gd name="connsiteX32" fmla="*/ 30530 w 4123786"/>
              <a:gd name="connsiteY32" fmla="*/ 10659953 h 10695515"/>
              <a:gd name="connsiteX33" fmla="*/ 30530 w 4123786"/>
              <a:gd name="connsiteY33" fmla="*/ 9043781 h 10695515"/>
              <a:gd name="connsiteX34" fmla="*/ 19986 w 4123786"/>
              <a:gd name="connsiteY34" fmla="*/ 8991028 h 10695515"/>
              <a:gd name="connsiteX35" fmla="*/ 30530 w 4123786"/>
              <a:gd name="connsiteY35" fmla="*/ 8936768 h 10695515"/>
              <a:gd name="connsiteX36" fmla="*/ 30530 w 4123786"/>
              <a:gd name="connsiteY36" fmla="*/ 8213677 h 10695515"/>
              <a:gd name="connsiteX37" fmla="*/ 30530 w 4123786"/>
              <a:gd name="connsiteY37" fmla="*/ 8117697 h 10695515"/>
              <a:gd name="connsiteX38" fmla="*/ 19292 w 4123786"/>
              <a:gd name="connsiteY38" fmla="*/ 8064088 h 10695515"/>
              <a:gd name="connsiteX39" fmla="*/ 6414 w 4123786"/>
              <a:gd name="connsiteY39" fmla="*/ 8009276 h 10695515"/>
              <a:gd name="connsiteX40" fmla="*/ 862 w 4123786"/>
              <a:gd name="connsiteY40" fmla="*/ 7956458 h 10695515"/>
              <a:gd name="connsiteX41" fmla="*/ 0 w 4123786"/>
              <a:gd name="connsiteY41" fmla="*/ 7915797 h 10695515"/>
              <a:gd name="connsiteX0" fmla="*/ 0 w 4123786"/>
              <a:gd name="connsiteY0" fmla="*/ 7915797 h 10695515"/>
              <a:gd name="connsiteX1" fmla="*/ 7600 w 4123786"/>
              <a:gd name="connsiteY1" fmla="*/ 7873197 h 10695515"/>
              <a:gd name="connsiteX2" fmla="*/ 4439 w 4123786"/>
              <a:gd name="connsiteY2" fmla="*/ 7844441 h 10695515"/>
              <a:gd name="connsiteX3" fmla="*/ 12582 w 4123786"/>
              <a:gd name="connsiteY3" fmla="*/ 7790887 h 10695515"/>
              <a:gd name="connsiteX4" fmla="*/ 20085 w 4123786"/>
              <a:gd name="connsiteY4" fmla="*/ 7712540 h 10695515"/>
              <a:gd name="connsiteX5" fmla="*/ 28081 w 4123786"/>
              <a:gd name="connsiteY5" fmla="*/ 7658609 h 10695515"/>
              <a:gd name="connsiteX6" fmla="*/ 30530 w 4123786"/>
              <a:gd name="connsiteY6" fmla="*/ 7648210 h 10695515"/>
              <a:gd name="connsiteX7" fmla="*/ 30530 w 4123786"/>
              <a:gd name="connsiteY7" fmla="*/ 7295316 h 10695515"/>
              <a:gd name="connsiteX8" fmla="*/ 27793 w 4123786"/>
              <a:gd name="connsiteY8" fmla="*/ 7269284 h 10695515"/>
              <a:gd name="connsiteX9" fmla="*/ 30530 w 4123786"/>
              <a:gd name="connsiteY9" fmla="*/ 7181458 h 10695515"/>
              <a:gd name="connsiteX10" fmla="*/ 26802 w 4123786"/>
              <a:gd name="connsiteY10" fmla="*/ 7168704 h 10695515"/>
              <a:gd name="connsiteX11" fmla="*/ 30530 w 4123786"/>
              <a:gd name="connsiteY11" fmla="*/ 7082840 h 10695515"/>
              <a:gd name="connsiteX12" fmla="*/ 27363 w 4123786"/>
              <a:gd name="connsiteY12" fmla="*/ 6988764 h 10695515"/>
              <a:gd name="connsiteX13" fmla="*/ 18853 w 4123786"/>
              <a:gd name="connsiteY13" fmla="*/ 6981739 h 10695515"/>
              <a:gd name="connsiteX14" fmla="*/ 18106 w 4123786"/>
              <a:gd name="connsiteY14" fmla="*/ 6961107 h 10695515"/>
              <a:gd name="connsiteX15" fmla="*/ 18269 w 4123786"/>
              <a:gd name="connsiteY15" fmla="*/ 6928626 h 10695515"/>
              <a:gd name="connsiteX16" fmla="*/ 27200 w 4123786"/>
              <a:gd name="connsiteY16" fmla="*/ 6855869 h 10695515"/>
              <a:gd name="connsiteX17" fmla="*/ 21919 w 4123786"/>
              <a:gd name="connsiteY17" fmla="*/ 40543 h 10695515"/>
              <a:gd name="connsiteX18" fmla="*/ 47162 w 4123786"/>
              <a:gd name="connsiteY18" fmla="*/ 4670 h 10695515"/>
              <a:gd name="connsiteX19" fmla="*/ 68017 w 4123786"/>
              <a:gd name="connsiteY19" fmla="*/ 37 h 10695515"/>
              <a:gd name="connsiteX20" fmla="*/ 4090259 w 4123786"/>
              <a:gd name="connsiteY20" fmla="*/ 0 h 10695515"/>
              <a:gd name="connsiteX21" fmla="*/ 4123786 w 4123786"/>
              <a:gd name="connsiteY21" fmla="*/ 33528 h 10695515"/>
              <a:gd name="connsiteX22" fmla="*/ 4123786 w 4123786"/>
              <a:gd name="connsiteY22" fmla="*/ 2779490 h 10695515"/>
              <a:gd name="connsiteX23" fmla="*/ 4123785 w 4123786"/>
              <a:gd name="connsiteY23" fmla="*/ 2779492 h 10695515"/>
              <a:gd name="connsiteX24" fmla="*/ 4123785 w 4123786"/>
              <a:gd name="connsiteY24" fmla="*/ 3099544 h 10695515"/>
              <a:gd name="connsiteX25" fmla="*/ 4123785 w 4123786"/>
              <a:gd name="connsiteY25" fmla="*/ 4850102 h 10695515"/>
              <a:gd name="connsiteX26" fmla="*/ 4123785 w 4123786"/>
              <a:gd name="connsiteY26" fmla="*/ 10662081 h 10695515"/>
              <a:gd name="connsiteX27" fmla="*/ 4090258 w 4123786"/>
              <a:gd name="connsiteY27" fmla="*/ 10695514 h 10695515"/>
              <a:gd name="connsiteX28" fmla="*/ 4072751 w 4123786"/>
              <a:gd name="connsiteY28" fmla="*/ 10695514 h 10695515"/>
              <a:gd name="connsiteX29" fmla="*/ 4072751 w 4123786"/>
              <a:gd name="connsiteY29" fmla="*/ 10695515 h 10695515"/>
              <a:gd name="connsiteX30" fmla="*/ 68003 w 4123786"/>
              <a:gd name="connsiteY30" fmla="*/ 10695515 h 10695515"/>
              <a:gd name="connsiteX31" fmla="*/ 30530 w 4123786"/>
              <a:gd name="connsiteY31" fmla="*/ 10659953 h 10695515"/>
              <a:gd name="connsiteX32" fmla="*/ 30530 w 4123786"/>
              <a:gd name="connsiteY32" fmla="*/ 9043781 h 10695515"/>
              <a:gd name="connsiteX33" fmla="*/ 19986 w 4123786"/>
              <a:gd name="connsiteY33" fmla="*/ 8991028 h 10695515"/>
              <a:gd name="connsiteX34" fmla="*/ 30530 w 4123786"/>
              <a:gd name="connsiteY34" fmla="*/ 8936768 h 10695515"/>
              <a:gd name="connsiteX35" fmla="*/ 30530 w 4123786"/>
              <a:gd name="connsiteY35" fmla="*/ 8213677 h 10695515"/>
              <a:gd name="connsiteX36" fmla="*/ 30530 w 4123786"/>
              <a:gd name="connsiteY36" fmla="*/ 8117697 h 10695515"/>
              <a:gd name="connsiteX37" fmla="*/ 19292 w 4123786"/>
              <a:gd name="connsiteY37" fmla="*/ 8064088 h 10695515"/>
              <a:gd name="connsiteX38" fmla="*/ 6414 w 4123786"/>
              <a:gd name="connsiteY38" fmla="*/ 8009276 h 10695515"/>
              <a:gd name="connsiteX39" fmla="*/ 862 w 4123786"/>
              <a:gd name="connsiteY39" fmla="*/ 7956458 h 10695515"/>
              <a:gd name="connsiteX40" fmla="*/ 0 w 4123786"/>
              <a:gd name="connsiteY40" fmla="*/ 7915797 h 10695515"/>
              <a:gd name="connsiteX0" fmla="*/ 0 w 4123786"/>
              <a:gd name="connsiteY0" fmla="*/ 7915797 h 10695515"/>
              <a:gd name="connsiteX1" fmla="*/ 7600 w 4123786"/>
              <a:gd name="connsiteY1" fmla="*/ 7873197 h 10695515"/>
              <a:gd name="connsiteX2" fmla="*/ 4439 w 4123786"/>
              <a:gd name="connsiteY2" fmla="*/ 7844441 h 10695515"/>
              <a:gd name="connsiteX3" fmla="*/ 12582 w 4123786"/>
              <a:gd name="connsiteY3" fmla="*/ 7790887 h 10695515"/>
              <a:gd name="connsiteX4" fmla="*/ 20085 w 4123786"/>
              <a:gd name="connsiteY4" fmla="*/ 7712540 h 10695515"/>
              <a:gd name="connsiteX5" fmla="*/ 28081 w 4123786"/>
              <a:gd name="connsiteY5" fmla="*/ 7658609 h 10695515"/>
              <a:gd name="connsiteX6" fmla="*/ 30530 w 4123786"/>
              <a:gd name="connsiteY6" fmla="*/ 7648210 h 10695515"/>
              <a:gd name="connsiteX7" fmla="*/ 30530 w 4123786"/>
              <a:gd name="connsiteY7" fmla="*/ 7295316 h 10695515"/>
              <a:gd name="connsiteX8" fmla="*/ 27793 w 4123786"/>
              <a:gd name="connsiteY8" fmla="*/ 7269284 h 10695515"/>
              <a:gd name="connsiteX9" fmla="*/ 30530 w 4123786"/>
              <a:gd name="connsiteY9" fmla="*/ 7181458 h 10695515"/>
              <a:gd name="connsiteX10" fmla="*/ 26802 w 4123786"/>
              <a:gd name="connsiteY10" fmla="*/ 7168704 h 10695515"/>
              <a:gd name="connsiteX11" fmla="*/ 30530 w 4123786"/>
              <a:gd name="connsiteY11" fmla="*/ 7082840 h 10695515"/>
              <a:gd name="connsiteX12" fmla="*/ 27363 w 4123786"/>
              <a:gd name="connsiteY12" fmla="*/ 6988764 h 10695515"/>
              <a:gd name="connsiteX13" fmla="*/ 18853 w 4123786"/>
              <a:gd name="connsiteY13" fmla="*/ 6981739 h 10695515"/>
              <a:gd name="connsiteX14" fmla="*/ 18106 w 4123786"/>
              <a:gd name="connsiteY14" fmla="*/ 6961107 h 10695515"/>
              <a:gd name="connsiteX15" fmla="*/ 18269 w 4123786"/>
              <a:gd name="connsiteY15" fmla="*/ 6928626 h 10695515"/>
              <a:gd name="connsiteX16" fmla="*/ 27200 w 4123786"/>
              <a:gd name="connsiteY16" fmla="*/ 6855869 h 10695515"/>
              <a:gd name="connsiteX17" fmla="*/ 21919 w 4123786"/>
              <a:gd name="connsiteY17" fmla="*/ 40543 h 10695515"/>
              <a:gd name="connsiteX18" fmla="*/ 47162 w 4123786"/>
              <a:gd name="connsiteY18" fmla="*/ 4670 h 10695515"/>
              <a:gd name="connsiteX19" fmla="*/ 68017 w 4123786"/>
              <a:gd name="connsiteY19" fmla="*/ 37 h 10695515"/>
              <a:gd name="connsiteX20" fmla="*/ 4090259 w 4123786"/>
              <a:gd name="connsiteY20" fmla="*/ 0 h 10695515"/>
              <a:gd name="connsiteX21" fmla="*/ 4123786 w 4123786"/>
              <a:gd name="connsiteY21" fmla="*/ 33528 h 10695515"/>
              <a:gd name="connsiteX22" fmla="*/ 4123786 w 4123786"/>
              <a:gd name="connsiteY22" fmla="*/ 2779490 h 10695515"/>
              <a:gd name="connsiteX23" fmla="*/ 4123785 w 4123786"/>
              <a:gd name="connsiteY23" fmla="*/ 3099544 h 10695515"/>
              <a:gd name="connsiteX24" fmla="*/ 4123785 w 4123786"/>
              <a:gd name="connsiteY24" fmla="*/ 4850102 h 10695515"/>
              <a:gd name="connsiteX25" fmla="*/ 4123785 w 4123786"/>
              <a:gd name="connsiteY25" fmla="*/ 10662081 h 10695515"/>
              <a:gd name="connsiteX26" fmla="*/ 4090258 w 4123786"/>
              <a:gd name="connsiteY26" fmla="*/ 10695514 h 10695515"/>
              <a:gd name="connsiteX27" fmla="*/ 4072751 w 4123786"/>
              <a:gd name="connsiteY27" fmla="*/ 10695514 h 10695515"/>
              <a:gd name="connsiteX28" fmla="*/ 4072751 w 4123786"/>
              <a:gd name="connsiteY28" fmla="*/ 10695515 h 10695515"/>
              <a:gd name="connsiteX29" fmla="*/ 68003 w 4123786"/>
              <a:gd name="connsiteY29" fmla="*/ 10695515 h 10695515"/>
              <a:gd name="connsiteX30" fmla="*/ 30530 w 4123786"/>
              <a:gd name="connsiteY30" fmla="*/ 10659953 h 10695515"/>
              <a:gd name="connsiteX31" fmla="*/ 30530 w 4123786"/>
              <a:gd name="connsiteY31" fmla="*/ 9043781 h 10695515"/>
              <a:gd name="connsiteX32" fmla="*/ 19986 w 4123786"/>
              <a:gd name="connsiteY32" fmla="*/ 8991028 h 10695515"/>
              <a:gd name="connsiteX33" fmla="*/ 30530 w 4123786"/>
              <a:gd name="connsiteY33" fmla="*/ 8936768 h 10695515"/>
              <a:gd name="connsiteX34" fmla="*/ 30530 w 4123786"/>
              <a:gd name="connsiteY34" fmla="*/ 8213677 h 10695515"/>
              <a:gd name="connsiteX35" fmla="*/ 30530 w 4123786"/>
              <a:gd name="connsiteY35" fmla="*/ 8117697 h 10695515"/>
              <a:gd name="connsiteX36" fmla="*/ 19292 w 4123786"/>
              <a:gd name="connsiteY36" fmla="*/ 8064088 h 10695515"/>
              <a:gd name="connsiteX37" fmla="*/ 6414 w 4123786"/>
              <a:gd name="connsiteY37" fmla="*/ 8009276 h 10695515"/>
              <a:gd name="connsiteX38" fmla="*/ 862 w 4123786"/>
              <a:gd name="connsiteY38" fmla="*/ 7956458 h 10695515"/>
              <a:gd name="connsiteX39" fmla="*/ 0 w 4123786"/>
              <a:gd name="connsiteY39" fmla="*/ 7915797 h 10695515"/>
              <a:gd name="connsiteX0" fmla="*/ 0 w 4123786"/>
              <a:gd name="connsiteY0" fmla="*/ 7915797 h 10695515"/>
              <a:gd name="connsiteX1" fmla="*/ 7600 w 4123786"/>
              <a:gd name="connsiteY1" fmla="*/ 7873197 h 10695515"/>
              <a:gd name="connsiteX2" fmla="*/ 4439 w 4123786"/>
              <a:gd name="connsiteY2" fmla="*/ 7844441 h 10695515"/>
              <a:gd name="connsiteX3" fmla="*/ 12582 w 4123786"/>
              <a:gd name="connsiteY3" fmla="*/ 7790887 h 10695515"/>
              <a:gd name="connsiteX4" fmla="*/ 20085 w 4123786"/>
              <a:gd name="connsiteY4" fmla="*/ 7712540 h 10695515"/>
              <a:gd name="connsiteX5" fmla="*/ 28081 w 4123786"/>
              <a:gd name="connsiteY5" fmla="*/ 7658609 h 10695515"/>
              <a:gd name="connsiteX6" fmla="*/ 30530 w 4123786"/>
              <a:gd name="connsiteY6" fmla="*/ 7648210 h 10695515"/>
              <a:gd name="connsiteX7" fmla="*/ 30530 w 4123786"/>
              <a:gd name="connsiteY7" fmla="*/ 7295316 h 10695515"/>
              <a:gd name="connsiteX8" fmla="*/ 27793 w 4123786"/>
              <a:gd name="connsiteY8" fmla="*/ 7269284 h 10695515"/>
              <a:gd name="connsiteX9" fmla="*/ 30530 w 4123786"/>
              <a:gd name="connsiteY9" fmla="*/ 7181458 h 10695515"/>
              <a:gd name="connsiteX10" fmla="*/ 26802 w 4123786"/>
              <a:gd name="connsiteY10" fmla="*/ 7168704 h 10695515"/>
              <a:gd name="connsiteX11" fmla="*/ 30530 w 4123786"/>
              <a:gd name="connsiteY11" fmla="*/ 7082840 h 10695515"/>
              <a:gd name="connsiteX12" fmla="*/ 27363 w 4123786"/>
              <a:gd name="connsiteY12" fmla="*/ 6988764 h 10695515"/>
              <a:gd name="connsiteX13" fmla="*/ 18853 w 4123786"/>
              <a:gd name="connsiteY13" fmla="*/ 6981739 h 10695515"/>
              <a:gd name="connsiteX14" fmla="*/ 18106 w 4123786"/>
              <a:gd name="connsiteY14" fmla="*/ 6961107 h 10695515"/>
              <a:gd name="connsiteX15" fmla="*/ 18269 w 4123786"/>
              <a:gd name="connsiteY15" fmla="*/ 6928626 h 10695515"/>
              <a:gd name="connsiteX16" fmla="*/ 27200 w 4123786"/>
              <a:gd name="connsiteY16" fmla="*/ 6855869 h 10695515"/>
              <a:gd name="connsiteX17" fmla="*/ 21919 w 4123786"/>
              <a:gd name="connsiteY17" fmla="*/ 40543 h 10695515"/>
              <a:gd name="connsiteX18" fmla="*/ 47162 w 4123786"/>
              <a:gd name="connsiteY18" fmla="*/ 4670 h 10695515"/>
              <a:gd name="connsiteX19" fmla="*/ 68017 w 4123786"/>
              <a:gd name="connsiteY19" fmla="*/ 37 h 10695515"/>
              <a:gd name="connsiteX20" fmla="*/ 4090259 w 4123786"/>
              <a:gd name="connsiteY20" fmla="*/ 0 h 10695515"/>
              <a:gd name="connsiteX21" fmla="*/ 4123786 w 4123786"/>
              <a:gd name="connsiteY21" fmla="*/ 33528 h 10695515"/>
              <a:gd name="connsiteX22" fmla="*/ 4123785 w 4123786"/>
              <a:gd name="connsiteY22" fmla="*/ 3099544 h 10695515"/>
              <a:gd name="connsiteX23" fmla="*/ 4123785 w 4123786"/>
              <a:gd name="connsiteY23" fmla="*/ 4850102 h 10695515"/>
              <a:gd name="connsiteX24" fmla="*/ 4123785 w 4123786"/>
              <a:gd name="connsiteY24" fmla="*/ 10662081 h 10695515"/>
              <a:gd name="connsiteX25" fmla="*/ 4090258 w 4123786"/>
              <a:gd name="connsiteY25" fmla="*/ 10695514 h 10695515"/>
              <a:gd name="connsiteX26" fmla="*/ 4072751 w 4123786"/>
              <a:gd name="connsiteY26" fmla="*/ 10695514 h 10695515"/>
              <a:gd name="connsiteX27" fmla="*/ 4072751 w 4123786"/>
              <a:gd name="connsiteY27" fmla="*/ 10695515 h 10695515"/>
              <a:gd name="connsiteX28" fmla="*/ 68003 w 4123786"/>
              <a:gd name="connsiteY28" fmla="*/ 10695515 h 10695515"/>
              <a:gd name="connsiteX29" fmla="*/ 30530 w 4123786"/>
              <a:gd name="connsiteY29" fmla="*/ 10659953 h 10695515"/>
              <a:gd name="connsiteX30" fmla="*/ 30530 w 4123786"/>
              <a:gd name="connsiteY30" fmla="*/ 9043781 h 10695515"/>
              <a:gd name="connsiteX31" fmla="*/ 19986 w 4123786"/>
              <a:gd name="connsiteY31" fmla="*/ 8991028 h 10695515"/>
              <a:gd name="connsiteX32" fmla="*/ 30530 w 4123786"/>
              <a:gd name="connsiteY32" fmla="*/ 8936768 h 10695515"/>
              <a:gd name="connsiteX33" fmla="*/ 30530 w 4123786"/>
              <a:gd name="connsiteY33" fmla="*/ 8213677 h 10695515"/>
              <a:gd name="connsiteX34" fmla="*/ 30530 w 4123786"/>
              <a:gd name="connsiteY34" fmla="*/ 8117697 h 10695515"/>
              <a:gd name="connsiteX35" fmla="*/ 19292 w 4123786"/>
              <a:gd name="connsiteY35" fmla="*/ 8064088 h 10695515"/>
              <a:gd name="connsiteX36" fmla="*/ 6414 w 4123786"/>
              <a:gd name="connsiteY36" fmla="*/ 8009276 h 10695515"/>
              <a:gd name="connsiteX37" fmla="*/ 862 w 4123786"/>
              <a:gd name="connsiteY37" fmla="*/ 7956458 h 10695515"/>
              <a:gd name="connsiteX38" fmla="*/ 0 w 4123786"/>
              <a:gd name="connsiteY38" fmla="*/ 7915797 h 10695515"/>
              <a:gd name="connsiteX0" fmla="*/ 0 w 4126269"/>
              <a:gd name="connsiteY0" fmla="*/ 7915797 h 10695515"/>
              <a:gd name="connsiteX1" fmla="*/ 7600 w 4126269"/>
              <a:gd name="connsiteY1" fmla="*/ 7873197 h 10695515"/>
              <a:gd name="connsiteX2" fmla="*/ 4439 w 4126269"/>
              <a:gd name="connsiteY2" fmla="*/ 7844441 h 10695515"/>
              <a:gd name="connsiteX3" fmla="*/ 12582 w 4126269"/>
              <a:gd name="connsiteY3" fmla="*/ 7790887 h 10695515"/>
              <a:gd name="connsiteX4" fmla="*/ 20085 w 4126269"/>
              <a:gd name="connsiteY4" fmla="*/ 7712540 h 10695515"/>
              <a:gd name="connsiteX5" fmla="*/ 28081 w 4126269"/>
              <a:gd name="connsiteY5" fmla="*/ 7658609 h 10695515"/>
              <a:gd name="connsiteX6" fmla="*/ 30530 w 4126269"/>
              <a:gd name="connsiteY6" fmla="*/ 7648210 h 10695515"/>
              <a:gd name="connsiteX7" fmla="*/ 30530 w 4126269"/>
              <a:gd name="connsiteY7" fmla="*/ 7295316 h 10695515"/>
              <a:gd name="connsiteX8" fmla="*/ 27793 w 4126269"/>
              <a:gd name="connsiteY8" fmla="*/ 7269284 h 10695515"/>
              <a:gd name="connsiteX9" fmla="*/ 30530 w 4126269"/>
              <a:gd name="connsiteY9" fmla="*/ 7181458 h 10695515"/>
              <a:gd name="connsiteX10" fmla="*/ 26802 w 4126269"/>
              <a:gd name="connsiteY10" fmla="*/ 7168704 h 10695515"/>
              <a:gd name="connsiteX11" fmla="*/ 30530 w 4126269"/>
              <a:gd name="connsiteY11" fmla="*/ 7082840 h 10695515"/>
              <a:gd name="connsiteX12" fmla="*/ 27363 w 4126269"/>
              <a:gd name="connsiteY12" fmla="*/ 6988764 h 10695515"/>
              <a:gd name="connsiteX13" fmla="*/ 18853 w 4126269"/>
              <a:gd name="connsiteY13" fmla="*/ 6981739 h 10695515"/>
              <a:gd name="connsiteX14" fmla="*/ 18106 w 4126269"/>
              <a:gd name="connsiteY14" fmla="*/ 6961107 h 10695515"/>
              <a:gd name="connsiteX15" fmla="*/ 18269 w 4126269"/>
              <a:gd name="connsiteY15" fmla="*/ 6928626 h 10695515"/>
              <a:gd name="connsiteX16" fmla="*/ 27200 w 4126269"/>
              <a:gd name="connsiteY16" fmla="*/ 6855869 h 10695515"/>
              <a:gd name="connsiteX17" fmla="*/ 21919 w 4126269"/>
              <a:gd name="connsiteY17" fmla="*/ 40543 h 10695515"/>
              <a:gd name="connsiteX18" fmla="*/ 47162 w 4126269"/>
              <a:gd name="connsiteY18" fmla="*/ 4670 h 10695515"/>
              <a:gd name="connsiteX19" fmla="*/ 68017 w 4126269"/>
              <a:gd name="connsiteY19" fmla="*/ 37 h 10695515"/>
              <a:gd name="connsiteX20" fmla="*/ 4090259 w 4126269"/>
              <a:gd name="connsiteY20" fmla="*/ 0 h 10695515"/>
              <a:gd name="connsiteX21" fmla="*/ 4123786 w 4126269"/>
              <a:gd name="connsiteY21" fmla="*/ 33528 h 10695515"/>
              <a:gd name="connsiteX22" fmla="*/ 4123785 w 4126269"/>
              <a:gd name="connsiteY22" fmla="*/ 4850102 h 10695515"/>
              <a:gd name="connsiteX23" fmla="*/ 4123785 w 4126269"/>
              <a:gd name="connsiteY23" fmla="*/ 10662081 h 10695515"/>
              <a:gd name="connsiteX24" fmla="*/ 4090258 w 4126269"/>
              <a:gd name="connsiteY24" fmla="*/ 10695514 h 10695515"/>
              <a:gd name="connsiteX25" fmla="*/ 4072751 w 4126269"/>
              <a:gd name="connsiteY25" fmla="*/ 10695514 h 10695515"/>
              <a:gd name="connsiteX26" fmla="*/ 4072751 w 4126269"/>
              <a:gd name="connsiteY26" fmla="*/ 10695515 h 10695515"/>
              <a:gd name="connsiteX27" fmla="*/ 68003 w 4126269"/>
              <a:gd name="connsiteY27" fmla="*/ 10695515 h 10695515"/>
              <a:gd name="connsiteX28" fmla="*/ 30530 w 4126269"/>
              <a:gd name="connsiteY28" fmla="*/ 10659953 h 10695515"/>
              <a:gd name="connsiteX29" fmla="*/ 30530 w 4126269"/>
              <a:gd name="connsiteY29" fmla="*/ 9043781 h 10695515"/>
              <a:gd name="connsiteX30" fmla="*/ 19986 w 4126269"/>
              <a:gd name="connsiteY30" fmla="*/ 8991028 h 10695515"/>
              <a:gd name="connsiteX31" fmla="*/ 30530 w 4126269"/>
              <a:gd name="connsiteY31" fmla="*/ 8936768 h 10695515"/>
              <a:gd name="connsiteX32" fmla="*/ 30530 w 4126269"/>
              <a:gd name="connsiteY32" fmla="*/ 8213677 h 10695515"/>
              <a:gd name="connsiteX33" fmla="*/ 30530 w 4126269"/>
              <a:gd name="connsiteY33" fmla="*/ 8117697 h 10695515"/>
              <a:gd name="connsiteX34" fmla="*/ 19292 w 4126269"/>
              <a:gd name="connsiteY34" fmla="*/ 8064088 h 10695515"/>
              <a:gd name="connsiteX35" fmla="*/ 6414 w 4126269"/>
              <a:gd name="connsiteY35" fmla="*/ 8009276 h 10695515"/>
              <a:gd name="connsiteX36" fmla="*/ 862 w 4126269"/>
              <a:gd name="connsiteY36" fmla="*/ 7956458 h 10695515"/>
              <a:gd name="connsiteX37" fmla="*/ 0 w 4126269"/>
              <a:gd name="connsiteY37" fmla="*/ 7915797 h 10695515"/>
              <a:gd name="connsiteX0" fmla="*/ 0 w 4127976"/>
              <a:gd name="connsiteY0" fmla="*/ 7915797 h 10695515"/>
              <a:gd name="connsiteX1" fmla="*/ 7600 w 4127976"/>
              <a:gd name="connsiteY1" fmla="*/ 7873197 h 10695515"/>
              <a:gd name="connsiteX2" fmla="*/ 4439 w 4127976"/>
              <a:gd name="connsiteY2" fmla="*/ 7844441 h 10695515"/>
              <a:gd name="connsiteX3" fmla="*/ 12582 w 4127976"/>
              <a:gd name="connsiteY3" fmla="*/ 7790887 h 10695515"/>
              <a:gd name="connsiteX4" fmla="*/ 20085 w 4127976"/>
              <a:gd name="connsiteY4" fmla="*/ 7712540 h 10695515"/>
              <a:gd name="connsiteX5" fmla="*/ 28081 w 4127976"/>
              <a:gd name="connsiteY5" fmla="*/ 7658609 h 10695515"/>
              <a:gd name="connsiteX6" fmla="*/ 30530 w 4127976"/>
              <a:gd name="connsiteY6" fmla="*/ 7648210 h 10695515"/>
              <a:gd name="connsiteX7" fmla="*/ 30530 w 4127976"/>
              <a:gd name="connsiteY7" fmla="*/ 7295316 h 10695515"/>
              <a:gd name="connsiteX8" fmla="*/ 27793 w 4127976"/>
              <a:gd name="connsiteY8" fmla="*/ 7269284 h 10695515"/>
              <a:gd name="connsiteX9" fmla="*/ 30530 w 4127976"/>
              <a:gd name="connsiteY9" fmla="*/ 7181458 h 10695515"/>
              <a:gd name="connsiteX10" fmla="*/ 26802 w 4127976"/>
              <a:gd name="connsiteY10" fmla="*/ 7168704 h 10695515"/>
              <a:gd name="connsiteX11" fmla="*/ 30530 w 4127976"/>
              <a:gd name="connsiteY11" fmla="*/ 7082840 h 10695515"/>
              <a:gd name="connsiteX12" fmla="*/ 27363 w 4127976"/>
              <a:gd name="connsiteY12" fmla="*/ 6988764 h 10695515"/>
              <a:gd name="connsiteX13" fmla="*/ 18853 w 4127976"/>
              <a:gd name="connsiteY13" fmla="*/ 6981739 h 10695515"/>
              <a:gd name="connsiteX14" fmla="*/ 18106 w 4127976"/>
              <a:gd name="connsiteY14" fmla="*/ 6961107 h 10695515"/>
              <a:gd name="connsiteX15" fmla="*/ 18269 w 4127976"/>
              <a:gd name="connsiteY15" fmla="*/ 6928626 h 10695515"/>
              <a:gd name="connsiteX16" fmla="*/ 27200 w 4127976"/>
              <a:gd name="connsiteY16" fmla="*/ 6855869 h 10695515"/>
              <a:gd name="connsiteX17" fmla="*/ 21919 w 4127976"/>
              <a:gd name="connsiteY17" fmla="*/ 40543 h 10695515"/>
              <a:gd name="connsiteX18" fmla="*/ 47162 w 4127976"/>
              <a:gd name="connsiteY18" fmla="*/ 4670 h 10695515"/>
              <a:gd name="connsiteX19" fmla="*/ 68017 w 4127976"/>
              <a:gd name="connsiteY19" fmla="*/ 37 h 10695515"/>
              <a:gd name="connsiteX20" fmla="*/ 4090259 w 4127976"/>
              <a:gd name="connsiteY20" fmla="*/ 0 h 10695515"/>
              <a:gd name="connsiteX21" fmla="*/ 4123786 w 4127976"/>
              <a:gd name="connsiteY21" fmla="*/ 33528 h 10695515"/>
              <a:gd name="connsiteX22" fmla="*/ 4123785 w 4127976"/>
              <a:gd name="connsiteY22" fmla="*/ 10662081 h 10695515"/>
              <a:gd name="connsiteX23" fmla="*/ 4090258 w 4127976"/>
              <a:gd name="connsiteY23" fmla="*/ 10695514 h 10695515"/>
              <a:gd name="connsiteX24" fmla="*/ 4072751 w 4127976"/>
              <a:gd name="connsiteY24" fmla="*/ 10695514 h 10695515"/>
              <a:gd name="connsiteX25" fmla="*/ 4072751 w 4127976"/>
              <a:gd name="connsiteY25" fmla="*/ 10695515 h 10695515"/>
              <a:gd name="connsiteX26" fmla="*/ 68003 w 4127976"/>
              <a:gd name="connsiteY26" fmla="*/ 10695515 h 10695515"/>
              <a:gd name="connsiteX27" fmla="*/ 30530 w 4127976"/>
              <a:gd name="connsiteY27" fmla="*/ 10659953 h 10695515"/>
              <a:gd name="connsiteX28" fmla="*/ 30530 w 4127976"/>
              <a:gd name="connsiteY28" fmla="*/ 9043781 h 10695515"/>
              <a:gd name="connsiteX29" fmla="*/ 19986 w 4127976"/>
              <a:gd name="connsiteY29" fmla="*/ 8991028 h 10695515"/>
              <a:gd name="connsiteX30" fmla="*/ 30530 w 4127976"/>
              <a:gd name="connsiteY30" fmla="*/ 8936768 h 10695515"/>
              <a:gd name="connsiteX31" fmla="*/ 30530 w 4127976"/>
              <a:gd name="connsiteY31" fmla="*/ 8213677 h 10695515"/>
              <a:gd name="connsiteX32" fmla="*/ 30530 w 4127976"/>
              <a:gd name="connsiteY32" fmla="*/ 8117697 h 10695515"/>
              <a:gd name="connsiteX33" fmla="*/ 19292 w 4127976"/>
              <a:gd name="connsiteY33" fmla="*/ 8064088 h 10695515"/>
              <a:gd name="connsiteX34" fmla="*/ 6414 w 4127976"/>
              <a:gd name="connsiteY34" fmla="*/ 8009276 h 10695515"/>
              <a:gd name="connsiteX35" fmla="*/ 862 w 4127976"/>
              <a:gd name="connsiteY35" fmla="*/ 7956458 h 10695515"/>
              <a:gd name="connsiteX36" fmla="*/ 0 w 4127976"/>
              <a:gd name="connsiteY36" fmla="*/ 7915797 h 10695515"/>
              <a:gd name="connsiteX0" fmla="*/ 0 w 4127976"/>
              <a:gd name="connsiteY0" fmla="*/ 7915797 h 10695515"/>
              <a:gd name="connsiteX1" fmla="*/ 7600 w 4127976"/>
              <a:gd name="connsiteY1" fmla="*/ 7873197 h 10695515"/>
              <a:gd name="connsiteX2" fmla="*/ 4439 w 4127976"/>
              <a:gd name="connsiteY2" fmla="*/ 7844441 h 10695515"/>
              <a:gd name="connsiteX3" fmla="*/ 12582 w 4127976"/>
              <a:gd name="connsiteY3" fmla="*/ 7790887 h 10695515"/>
              <a:gd name="connsiteX4" fmla="*/ 20085 w 4127976"/>
              <a:gd name="connsiteY4" fmla="*/ 7712540 h 10695515"/>
              <a:gd name="connsiteX5" fmla="*/ 28081 w 4127976"/>
              <a:gd name="connsiteY5" fmla="*/ 7658609 h 10695515"/>
              <a:gd name="connsiteX6" fmla="*/ 30530 w 4127976"/>
              <a:gd name="connsiteY6" fmla="*/ 7648210 h 10695515"/>
              <a:gd name="connsiteX7" fmla="*/ 30530 w 4127976"/>
              <a:gd name="connsiteY7" fmla="*/ 7295316 h 10695515"/>
              <a:gd name="connsiteX8" fmla="*/ 27793 w 4127976"/>
              <a:gd name="connsiteY8" fmla="*/ 7269284 h 10695515"/>
              <a:gd name="connsiteX9" fmla="*/ 30530 w 4127976"/>
              <a:gd name="connsiteY9" fmla="*/ 7181458 h 10695515"/>
              <a:gd name="connsiteX10" fmla="*/ 26802 w 4127976"/>
              <a:gd name="connsiteY10" fmla="*/ 7168704 h 10695515"/>
              <a:gd name="connsiteX11" fmla="*/ 30530 w 4127976"/>
              <a:gd name="connsiteY11" fmla="*/ 7082840 h 10695515"/>
              <a:gd name="connsiteX12" fmla="*/ 27363 w 4127976"/>
              <a:gd name="connsiteY12" fmla="*/ 6988764 h 10695515"/>
              <a:gd name="connsiteX13" fmla="*/ 18853 w 4127976"/>
              <a:gd name="connsiteY13" fmla="*/ 6981739 h 10695515"/>
              <a:gd name="connsiteX14" fmla="*/ 18106 w 4127976"/>
              <a:gd name="connsiteY14" fmla="*/ 6961107 h 10695515"/>
              <a:gd name="connsiteX15" fmla="*/ 18269 w 4127976"/>
              <a:gd name="connsiteY15" fmla="*/ 6928626 h 10695515"/>
              <a:gd name="connsiteX16" fmla="*/ 21919 w 4127976"/>
              <a:gd name="connsiteY16" fmla="*/ 40543 h 10695515"/>
              <a:gd name="connsiteX17" fmla="*/ 47162 w 4127976"/>
              <a:gd name="connsiteY17" fmla="*/ 4670 h 10695515"/>
              <a:gd name="connsiteX18" fmla="*/ 68017 w 4127976"/>
              <a:gd name="connsiteY18" fmla="*/ 37 h 10695515"/>
              <a:gd name="connsiteX19" fmla="*/ 4090259 w 4127976"/>
              <a:gd name="connsiteY19" fmla="*/ 0 h 10695515"/>
              <a:gd name="connsiteX20" fmla="*/ 4123786 w 4127976"/>
              <a:gd name="connsiteY20" fmla="*/ 33528 h 10695515"/>
              <a:gd name="connsiteX21" fmla="*/ 4123785 w 4127976"/>
              <a:gd name="connsiteY21" fmla="*/ 10662081 h 10695515"/>
              <a:gd name="connsiteX22" fmla="*/ 4090258 w 4127976"/>
              <a:gd name="connsiteY22" fmla="*/ 10695514 h 10695515"/>
              <a:gd name="connsiteX23" fmla="*/ 4072751 w 4127976"/>
              <a:gd name="connsiteY23" fmla="*/ 10695514 h 10695515"/>
              <a:gd name="connsiteX24" fmla="*/ 4072751 w 4127976"/>
              <a:gd name="connsiteY24" fmla="*/ 10695515 h 10695515"/>
              <a:gd name="connsiteX25" fmla="*/ 68003 w 4127976"/>
              <a:gd name="connsiteY25" fmla="*/ 10695515 h 10695515"/>
              <a:gd name="connsiteX26" fmla="*/ 30530 w 4127976"/>
              <a:gd name="connsiteY26" fmla="*/ 10659953 h 10695515"/>
              <a:gd name="connsiteX27" fmla="*/ 30530 w 4127976"/>
              <a:gd name="connsiteY27" fmla="*/ 9043781 h 10695515"/>
              <a:gd name="connsiteX28" fmla="*/ 19986 w 4127976"/>
              <a:gd name="connsiteY28" fmla="*/ 8991028 h 10695515"/>
              <a:gd name="connsiteX29" fmla="*/ 30530 w 4127976"/>
              <a:gd name="connsiteY29" fmla="*/ 8936768 h 10695515"/>
              <a:gd name="connsiteX30" fmla="*/ 30530 w 4127976"/>
              <a:gd name="connsiteY30" fmla="*/ 8213677 h 10695515"/>
              <a:gd name="connsiteX31" fmla="*/ 30530 w 4127976"/>
              <a:gd name="connsiteY31" fmla="*/ 8117697 h 10695515"/>
              <a:gd name="connsiteX32" fmla="*/ 19292 w 4127976"/>
              <a:gd name="connsiteY32" fmla="*/ 8064088 h 10695515"/>
              <a:gd name="connsiteX33" fmla="*/ 6414 w 4127976"/>
              <a:gd name="connsiteY33" fmla="*/ 8009276 h 10695515"/>
              <a:gd name="connsiteX34" fmla="*/ 862 w 4127976"/>
              <a:gd name="connsiteY34" fmla="*/ 7956458 h 10695515"/>
              <a:gd name="connsiteX35" fmla="*/ 0 w 4127976"/>
              <a:gd name="connsiteY35" fmla="*/ 7915797 h 10695515"/>
              <a:gd name="connsiteX0" fmla="*/ 0 w 4127976"/>
              <a:gd name="connsiteY0" fmla="*/ 7915797 h 10695515"/>
              <a:gd name="connsiteX1" fmla="*/ 7600 w 4127976"/>
              <a:gd name="connsiteY1" fmla="*/ 7873197 h 10695515"/>
              <a:gd name="connsiteX2" fmla="*/ 4439 w 4127976"/>
              <a:gd name="connsiteY2" fmla="*/ 7844441 h 10695515"/>
              <a:gd name="connsiteX3" fmla="*/ 12582 w 4127976"/>
              <a:gd name="connsiteY3" fmla="*/ 7790887 h 10695515"/>
              <a:gd name="connsiteX4" fmla="*/ 20085 w 4127976"/>
              <a:gd name="connsiteY4" fmla="*/ 7712540 h 10695515"/>
              <a:gd name="connsiteX5" fmla="*/ 28081 w 4127976"/>
              <a:gd name="connsiteY5" fmla="*/ 7658609 h 10695515"/>
              <a:gd name="connsiteX6" fmla="*/ 30530 w 4127976"/>
              <a:gd name="connsiteY6" fmla="*/ 7648210 h 10695515"/>
              <a:gd name="connsiteX7" fmla="*/ 30530 w 4127976"/>
              <a:gd name="connsiteY7" fmla="*/ 7295316 h 10695515"/>
              <a:gd name="connsiteX8" fmla="*/ 27793 w 4127976"/>
              <a:gd name="connsiteY8" fmla="*/ 7269284 h 10695515"/>
              <a:gd name="connsiteX9" fmla="*/ 30530 w 4127976"/>
              <a:gd name="connsiteY9" fmla="*/ 7181458 h 10695515"/>
              <a:gd name="connsiteX10" fmla="*/ 26802 w 4127976"/>
              <a:gd name="connsiteY10" fmla="*/ 7168704 h 10695515"/>
              <a:gd name="connsiteX11" fmla="*/ 30530 w 4127976"/>
              <a:gd name="connsiteY11" fmla="*/ 7082840 h 10695515"/>
              <a:gd name="connsiteX12" fmla="*/ 27363 w 4127976"/>
              <a:gd name="connsiteY12" fmla="*/ 6988764 h 10695515"/>
              <a:gd name="connsiteX13" fmla="*/ 18853 w 4127976"/>
              <a:gd name="connsiteY13" fmla="*/ 6981739 h 10695515"/>
              <a:gd name="connsiteX14" fmla="*/ 18106 w 4127976"/>
              <a:gd name="connsiteY14" fmla="*/ 6961107 h 10695515"/>
              <a:gd name="connsiteX15" fmla="*/ 21919 w 4127976"/>
              <a:gd name="connsiteY15" fmla="*/ 40543 h 10695515"/>
              <a:gd name="connsiteX16" fmla="*/ 47162 w 4127976"/>
              <a:gd name="connsiteY16" fmla="*/ 4670 h 10695515"/>
              <a:gd name="connsiteX17" fmla="*/ 68017 w 4127976"/>
              <a:gd name="connsiteY17" fmla="*/ 37 h 10695515"/>
              <a:gd name="connsiteX18" fmla="*/ 4090259 w 4127976"/>
              <a:gd name="connsiteY18" fmla="*/ 0 h 10695515"/>
              <a:gd name="connsiteX19" fmla="*/ 4123786 w 4127976"/>
              <a:gd name="connsiteY19" fmla="*/ 33528 h 10695515"/>
              <a:gd name="connsiteX20" fmla="*/ 4123785 w 4127976"/>
              <a:gd name="connsiteY20" fmla="*/ 10662081 h 10695515"/>
              <a:gd name="connsiteX21" fmla="*/ 4090258 w 4127976"/>
              <a:gd name="connsiteY21" fmla="*/ 10695514 h 10695515"/>
              <a:gd name="connsiteX22" fmla="*/ 4072751 w 4127976"/>
              <a:gd name="connsiteY22" fmla="*/ 10695514 h 10695515"/>
              <a:gd name="connsiteX23" fmla="*/ 4072751 w 4127976"/>
              <a:gd name="connsiteY23" fmla="*/ 10695515 h 10695515"/>
              <a:gd name="connsiteX24" fmla="*/ 68003 w 4127976"/>
              <a:gd name="connsiteY24" fmla="*/ 10695515 h 10695515"/>
              <a:gd name="connsiteX25" fmla="*/ 30530 w 4127976"/>
              <a:gd name="connsiteY25" fmla="*/ 10659953 h 10695515"/>
              <a:gd name="connsiteX26" fmla="*/ 30530 w 4127976"/>
              <a:gd name="connsiteY26" fmla="*/ 9043781 h 10695515"/>
              <a:gd name="connsiteX27" fmla="*/ 19986 w 4127976"/>
              <a:gd name="connsiteY27" fmla="*/ 8991028 h 10695515"/>
              <a:gd name="connsiteX28" fmla="*/ 30530 w 4127976"/>
              <a:gd name="connsiteY28" fmla="*/ 8936768 h 10695515"/>
              <a:gd name="connsiteX29" fmla="*/ 30530 w 4127976"/>
              <a:gd name="connsiteY29" fmla="*/ 8213677 h 10695515"/>
              <a:gd name="connsiteX30" fmla="*/ 30530 w 4127976"/>
              <a:gd name="connsiteY30" fmla="*/ 8117697 h 10695515"/>
              <a:gd name="connsiteX31" fmla="*/ 19292 w 4127976"/>
              <a:gd name="connsiteY31" fmla="*/ 8064088 h 10695515"/>
              <a:gd name="connsiteX32" fmla="*/ 6414 w 4127976"/>
              <a:gd name="connsiteY32" fmla="*/ 8009276 h 10695515"/>
              <a:gd name="connsiteX33" fmla="*/ 862 w 4127976"/>
              <a:gd name="connsiteY33" fmla="*/ 7956458 h 10695515"/>
              <a:gd name="connsiteX34" fmla="*/ 0 w 4127976"/>
              <a:gd name="connsiteY34" fmla="*/ 7915797 h 10695515"/>
              <a:gd name="connsiteX0" fmla="*/ 0 w 4127976"/>
              <a:gd name="connsiteY0" fmla="*/ 7915797 h 10695515"/>
              <a:gd name="connsiteX1" fmla="*/ 7600 w 4127976"/>
              <a:gd name="connsiteY1" fmla="*/ 7873197 h 10695515"/>
              <a:gd name="connsiteX2" fmla="*/ 4439 w 4127976"/>
              <a:gd name="connsiteY2" fmla="*/ 7844441 h 10695515"/>
              <a:gd name="connsiteX3" fmla="*/ 12582 w 4127976"/>
              <a:gd name="connsiteY3" fmla="*/ 7790887 h 10695515"/>
              <a:gd name="connsiteX4" fmla="*/ 20085 w 4127976"/>
              <a:gd name="connsiteY4" fmla="*/ 7712540 h 10695515"/>
              <a:gd name="connsiteX5" fmla="*/ 28081 w 4127976"/>
              <a:gd name="connsiteY5" fmla="*/ 7658609 h 10695515"/>
              <a:gd name="connsiteX6" fmla="*/ 30530 w 4127976"/>
              <a:gd name="connsiteY6" fmla="*/ 7648210 h 10695515"/>
              <a:gd name="connsiteX7" fmla="*/ 30530 w 4127976"/>
              <a:gd name="connsiteY7" fmla="*/ 7295316 h 10695515"/>
              <a:gd name="connsiteX8" fmla="*/ 27793 w 4127976"/>
              <a:gd name="connsiteY8" fmla="*/ 7269284 h 10695515"/>
              <a:gd name="connsiteX9" fmla="*/ 30530 w 4127976"/>
              <a:gd name="connsiteY9" fmla="*/ 7181458 h 10695515"/>
              <a:gd name="connsiteX10" fmla="*/ 26802 w 4127976"/>
              <a:gd name="connsiteY10" fmla="*/ 7168704 h 10695515"/>
              <a:gd name="connsiteX11" fmla="*/ 30530 w 4127976"/>
              <a:gd name="connsiteY11" fmla="*/ 7082840 h 10695515"/>
              <a:gd name="connsiteX12" fmla="*/ 27363 w 4127976"/>
              <a:gd name="connsiteY12" fmla="*/ 6988764 h 10695515"/>
              <a:gd name="connsiteX13" fmla="*/ 18853 w 4127976"/>
              <a:gd name="connsiteY13" fmla="*/ 6981739 h 10695515"/>
              <a:gd name="connsiteX14" fmla="*/ 21919 w 4127976"/>
              <a:gd name="connsiteY14" fmla="*/ 40543 h 10695515"/>
              <a:gd name="connsiteX15" fmla="*/ 47162 w 4127976"/>
              <a:gd name="connsiteY15" fmla="*/ 4670 h 10695515"/>
              <a:gd name="connsiteX16" fmla="*/ 68017 w 4127976"/>
              <a:gd name="connsiteY16" fmla="*/ 37 h 10695515"/>
              <a:gd name="connsiteX17" fmla="*/ 4090259 w 4127976"/>
              <a:gd name="connsiteY17" fmla="*/ 0 h 10695515"/>
              <a:gd name="connsiteX18" fmla="*/ 4123786 w 4127976"/>
              <a:gd name="connsiteY18" fmla="*/ 33528 h 10695515"/>
              <a:gd name="connsiteX19" fmla="*/ 4123785 w 4127976"/>
              <a:gd name="connsiteY19" fmla="*/ 10662081 h 10695515"/>
              <a:gd name="connsiteX20" fmla="*/ 4090258 w 4127976"/>
              <a:gd name="connsiteY20" fmla="*/ 10695514 h 10695515"/>
              <a:gd name="connsiteX21" fmla="*/ 4072751 w 4127976"/>
              <a:gd name="connsiteY21" fmla="*/ 10695514 h 10695515"/>
              <a:gd name="connsiteX22" fmla="*/ 4072751 w 4127976"/>
              <a:gd name="connsiteY22" fmla="*/ 10695515 h 10695515"/>
              <a:gd name="connsiteX23" fmla="*/ 68003 w 4127976"/>
              <a:gd name="connsiteY23" fmla="*/ 10695515 h 10695515"/>
              <a:gd name="connsiteX24" fmla="*/ 30530 w 4127976"/>
              <a:gd name="connsiteY24" fmla="*/ 10659953 h 10695515"/>
              <a:gd name="connsiteX25" fmla="*/ 30530 w 4127976"/>
              <a:gd name="connsiteY25" fmla="*/ 9043781 h 10695515"/>
              <a:gd name="connsiteX26" fmla="*/ 19986 w 4127976"/>
              <a:gd name="connsiteY26" fmla="*/ 8991028 h 10695515"/>
              <a:gd name="connsiteX27" fmla="*/ 30530 w 4127976"/>
              <a:gd name="connsiteY27" fmla="*/ 8936768 h 10695515"/>
              <a:gd name="connsiteX28" fmla="*/ 30530 w 4127976"/>
              <a:gd name="connsiteY28" fmla="*/ 8213677 h 10695515"/>
              <a:gd name="connsiteX29" fmla="*/ 30530 w 4127976"/>
              <a:gd name="connsiteY29" fmla="*/ 8117697 h 10695515"/>
              <a:gd name="connsiteX30" fmla="*/ 19292 w 4127976"/>
              <a:gd name="connsiteY30" fmla="*/ 8064088 h 10695515"/>
              <a:gd name="connsiteX31" fmla="*/ 6414 w 4127976"/>
              <a:gd name="connsiteY31" fmla="*/ 8009276 h 10695515"/>
              <a:gd name="connsiteX32" fmla="*/ 862 w 4127976"/>
              <a:gd name="connsiteY32" fmla="*/ 7956458 h 10695515"/>
              <a:gd name="connsiteX33" fmla="*/ 0 w 4127976"/>
              <a:gd name="connsiteY33" fmla="*/ 7915797 h 10695515"/>
              <a:gd name="connsiteX0" fmla="*/ 0 w 4127976"/>
              <a:gd name="connsiteY0" fmla="*/ 7915797 h 10695515"/>
              <a:gd name="connsiteX1" fmla="*/ 7600 w 4127976"/>
              <a:gd name="connsiteY1" fmla="*/ 7873197 h 10695515"/>
              <a:gd name="connsiteX2" fmla="*/ 4439 w 4127976"/>
              <a:gd name="connsiteY2" fmla="*/ 7844441 h 10695515"/>
              <a:gd name="connsiteX3" fmla="*/ 12582 w 4127976"/>
              <a:gd name="connsiteY3" fmla="*/ 7790887 h 10695515"/>
              <a:gd name="connsiteX4" fmla="*/ 20085 w 4127976"/>
              <a:gd name="connsiteY4" fmla="*/ 7712540 h 10695515"/>
              <a:gd name="connsiteX5" fmla="*/ 28081 w 4127976"/>
              <a:gd name="connsiteY5" fmla="*/ 7658609 h 10695515"/>
              <a:gd name="connsiteX6" fmla="*/ 30530 w 4127976"/>
              <a:gd name="connsiteY6" fmla="*/ 7648210 h 10695515"/>
              <a:gd name="connsiteX7" fmla="*/ 30530 w 4127976"/>
              <a:gd name="connsiteY7" fmla="*/ 7295316 h 10695515"/>
              <a:gd name="connsiteX8" fmla="*/ 27793 w 4127976"/>
              <a:gd name="connsiteY8" fmla="*/ 7269284 h 10695515"/>
              <a:gd name="connsiteX9" fmla="*/ 30530 w 4127976"/>
              <a:gd name="connsiteY9" fmla="*/ 7181458 h 10695515"/>
              <a:gd name="connsiteX10" fmla="*/ 26802 w 4127976"/>
              <a:gd name="connsiteY10" fmla="*/ 7168704 h 10695515"/>
              <a:gd name="connsiteX11" fmla="*/ 30530 w 4127976"/>
              <a:gd name="connsiteY11" fmla="*/ 7082840 h 10695515"/>
              <a:gd name="connsiteX12" fmla="*/ 27363 w 4127976"/>
              <a:gd name="connsiteY12" fmla="*/ 6988764 h 10695515"/>
              <a:gd name="connsiteX13" fmla="*/ 21919 w 4127976"/>
              <a:gd name="connsiteY13" fmla="*/ 40543 h 10695515"/>
              <a:gd name="connsiteX14" fmla="*/ 47162 w 4127976"/>
              <a:gd name="connsiteY14" fmla="*/ 4670 h 10695515"/>
              <a:gd name="connsiteX15" fmla="*/ 68017 w 4127976"/>
              <a:gd name="connsiteY15" fmla="*/ 37 h 10695515"/>
              <a:gd name="connsiteX16" fmla="*/ 4090259 w 4127976"/>
              <a:gd name="connsiteY16" fmla="*/ 0 h 10695515"/>
              <a:gd name="connsiteX17" fmla="*/ 4123786 w 4127976"/>
              <a:gd name="connsiteY17" fmla="*/ 33528 h 10695515"/>
              <a:gd name="connsiteX18" fmla="*/ 4123785 w 4127976"/>
              <a:gd name="connsiteY18" fmla="*/ 10662081 h 10695515"/>
              <a:gd name="connsiteX19" fmla="*/ 4090258 w 4127976"/>
              <a:gd name="connsiteY19" fmla="*/ 10695514 h 10695515"/>
              <a:gd name="connsiteX20" fmla="*/ 4072751 w 4127976"/>
              <a:gd name="connsiteY20" fmla="*/ 10695514 h 10695515"/>
              <a:gd name="connsiteX21" fmla="*/ 4072751 w 4127976"/>
              <a:gd name="connsiteY21" fmla="*/ 10695515 h 10695515"/>
              <a:gd name="connsiteX22" fmla="*/ 68003 w 4127976"/>
              <a:gd name="connsiteY22" fmla="*/ 10695515 h 10695515"/>
              <a:gd name="connsiteX23" fmla="*/ 30530 w 4127976"/>
              <a:gd name="connsiteY23" fmla="*/ 10659953 h 10695515"/>
              <a:gd name="connsiteX24" fmla="*/ 30530 w 4127976"/>
              <a:gd name="connsiteY24" fmla="*/ 9043781 h 10695515"/>
              <a:gd name="connsiteX25" fmla="*/ 19986 w 4127976"/>
              <a:gd name="connsiteY25" fmla="*/ 8991028 h 10695515"/>
              <a:gd name="connsiteX26" fmla="*/ 30530 w 4127976"/>
              <a:gd name="connsiteY26" fmla="*/ 8936768 h 10695515"/>
              <a:gd name="connsiteX27" fmla="*/ 30530 w 4127976"/>
              <a:gd name="connsiteY27" fmla="*/ 8213677 h 10695515"/>
              <a:gd name="connsiteX28" fmla="*/ 30530 w 4127976"/>
              <a:gd name="connsiteY28" fmla="*/ 8117697 h 10695515"/>
              <a:gd name="connsiteX29" fmla="*/ 19292 w 4127976"/>
              <a:gd name="connsiteY29" fmla="*/ 8064088 h 10695515"/>
              <a:gd name="connsiteX30" fmla="*/ 6414 w 4127976"/>
              <a:gd name="connsiteY30" fmla="*/ 8009276 h 10695515"/>
              <a:gd name="connsiteX31" fmla="*/ 862 w 4127976"/>
              <a:gd name="connsiteY31" fmla="*/ 7956458 h 10695515"/>
              <a:gd name="connsiteX32" fmla="*/ 0 w 4127976"/>
              <a:gd name="connsiteY32" fmla="*/ 7915797 h 10695515"/>
              <a:gd name="connsiteX0" fmla="*/ 0 w 4127976"/>
              <a:gd name="connsiteY0" fmla="*/ 7915797 h 10695515"/>
              <a:gd name="connsiteX1" fmla="*/ 7600 w 4127976"/>
              <a:gd name="connsiteY1" fmla="*/ 7873197 h 10695515"/>
              <a:gd name="connsiteX2" fmla="*/ 4439 w 4127976"/>
              <a:gd name="connsiteY2" fmla="*/ 7844441 h 10695515"/>
              <a:gd name="connsiteX3" fmla="*/ 12582 w 4127976"/>
              <a:gd name="connsiteY3" fmla="*/ 7790887 h 10695515"/>
              <a:gd name="connsiteX4" fmla="*/ 20085 w 4127976"/>
              <a:gd name="connsiteY4" fmla="*/ 7712540 h 10695515"/>
              <a:gd name="connsiteX5" fmla="*/ 28081 w 4127976"/>
              <a:gd name="connsiteY5" fmla="*/ 7658609 h 10695515"/>
              <a:gd name="connsiteX6" fmla="*/ 30530 w 4127976"/>
              <a:gd name="connsiteY6" fmla="*/ 7648210 h 10695515"/>
              <a:gd name="connsiteX7" fmla="*/ 30530 w 4127976"/>
              <a:gd name="connsiteY7" fmla="*/ 7295316 h 10695515"/>
              <a:gd name="connsiteX8" fmla="*/ 27793 w 4127976"/>
              <a:gd name="connsiteY8" fmla="*/ 7269284 h 10695515"/>
              <a:gd name="connsiteX9" fmla="*/ 30530 w 4127976"/>
              <a:gd name="connsiteY9" fmla="*/ 7181458 h 10695515"/>
              <a:gd name="connsiteX10" fmla="*/ 26802 w 4127976"/>
              <a:gd name="connsiteY10" fmla="*/ 7168704 h 10695515"/>
              <a:gd name="connsiteX11" fmla="*/ 30530 w 4127976"/>
              <a:gd name="connsiteY11" fmla="*/ 7082840 h 10695515"/>
              <a:gd name="connsiteX12" fmla="*/ 21919 w 4127976"/>
              <a:gd name="connsiteY12" fmla="*/ 40543 h 10695515"/>
              <a:gd name="connsiteX13" fmla="*/ 47162 w 4127976"/>
              <a:gd name="connsiteY13" fmla="*/ 4670 h 10695515"/>
              <a:gd name="connsiteX14" fmla="*/ 68017 w 4127976"/>
              <a:gd name="connsiteY14" fmla="*/ 37 h 10695515"/>
              <a:gd name="connsiteX15" fmla="*/ 4090259 w 4127976"/>
              <a:gd name="connsiteY15" fmla="*/ 0 h 10695515"/>
              <a:gd name="connsiteX16" fmla="*/ 4123786 w 4127976"/>
              <a:gd name="connsiteY16" fmla="*/ 33528 h 10695515"/>
              <a:gd name="connsiteX17" fmla="*/ 4123785 w 4127976"/>
              <a:gd name="connsiteY17" fmla="*/ 10662081 h 10695515"/>
              <a:gd name="connsiteX18" fmla="*/ 4090258 w 4127976"/>
              <a:gd name="connsiteY18" fmla="*/ 10695514 h 10695515"/>
              <a:gd name="connsiteX19" fmla="*/ 4072751 w 4127976"/>
              <a:gd name="connsiteY19" fmla="*/ 10695514 h 10695515"/>
              <a:gd name="connsiteX20" fmla="*/ 4072751 w 4127976"/>
              <a:gd name="connsiteY20" fmla="*/ 10695515 h 10695515"/>
              <a:gd name="connsiteX21" fmla="*/ 68003 w 4127976"/>
              <a:gd name="connsiteY21" fmla="*/ 10695515 h 10695515"/>
              <a:gd name="connsiteX22" fmla="*/ 30530 w 4127976"/>
              <a:gd name="connsiteY22" fmla="*/ 10659953 h 10695515"/>
              <a:gd name="connsiteX23" fmla="*/ 30530 w 4127976"/>
              <a:gd name="connsiteY23" fmla="*/ 9043781 h 10695515"/>
              <a:gd name="connsiteX24" fmla="*/ 19986 w 4127976"/>
              <a:gd name="connsiteY24" fmla="*/ 8991028 h 10695515"/>
              <a:gd name="connsiteX25" fmla="*/ 30530 w 4127976"/>
              <a:gd name="connsiteY25" fmla="*/ 8936768 h 10695515"/>
              <a:gd name="connsiteX26" fmla="*/ 30530 w 4127976"/>
              <a:gd name="connsiteY26" fmla="*/ 8213677 h 10695515"/>
              <a:gd name="connsiteX27" fmla="*/ 30530 w 4127976"/>
              <a:gd name="connsiteY27" fmla="*/ 8117697 h 10695515"/>
              <a:gd name="connsiteX28" fmla="*/ 19292 w 4127976"/>
              <a:gd name="connsiteY28" fmla="*/ 8064088 h 10695515"/>
              <a:gd name="connsiteX29" fmla="*/ 6414 w 4127976"/>
              <a:gd name="connsiteY29" fmla="*/ 8009276 h 10695515"/>
              <a:gd name="connsiteX30" fmla="*/ 862 w 4127976"/>
              <a:gd name="connsiteY30" fmla="*/ 7956458 h 10695515"/>
              <a:gd name="connsiteX31" fmla="*/ 0 w 4127976"/>
              <a:gd name="connsiteY31" fmla="*/ 7915797 h 10695515"/>
              <a:gd name="connsiteX0" fmla="*/ 0 w 4127114"/>
              <a:gd name="connsiteY0" fmla="*/ 7956458 h 10695515"/>
              <a:gd name="connsiteX1" fmla="*/ 6738 w 4127114"/>
              <a:gd name="connsiteY1" fmla="*/ 7873197 h 10695515"/>
              <a:gd name="connsiteX2" fmla="*/ 3577 w 4127114"/>
              <a:gd name="connsiteY2" fmla="*/ 7844441 h 10695515"/>
              <a:gd name="connsiteX3" fmla="*/ 11720 w 4127114"/>
              <a:gd name="connsiteY3" fmla="*/ 7790887 h 10695515"/>
              <a:gd name="connsiteX4" fmla="*/ 19223 w 4127114"/>
              <a:gd name="connsiteY4" fmla="*/ 7712540 h 10695515"/>
              <a:gd name="connsiteX5" fmla="*/ 27219 w 4127114"/>
              <a:gd name="connsiteY5" fmla="*/ 7658609 h 10695515"/>
              <a:gd name="connsiteX6" fmla="*/ 29668 w 4127114"/>
              <a:gd name="connsiteY6" fmla="*/ 7648210 h 10695515"/>
              <a:gd name="connsiteX7" fmla="*/ 29668 w 4127114"/>
              <a:gd name="connsiteY7" fmla="*/ 7295316 h 10695515"/>
              <a:gd name="connsiteX8" fmla="*/ 26931 w 4127114"/>
              <a:gd name="connsiteY8" fmla="*/ 7269284 h 10695515"/>
              <a:gd name="connsiteX9" fmla="*/ 29668 w 4127114"/>
              <a:gd name="connsiteY9" fmla="*/ 7181458 h 10695515"/>
              <a:gd name="connsiteX10" fmla="*/ 25940 w 4127114"/>
              <a:gd name="connsiteY10" fmla="*/ 7168704 h 10695515"/>
              <a:gd name="connsiteX11" fmla="*/ 29668 w 4127114"/>
              <a:gd name="connsiteY11" fmla="*/ 7082840 h 10695515"/>
              <a:gd name="connsiteX12" fmla="*/ 21057 w 4127114"/>
              <a:gd name="connsiteY12" fmla="*/ 40543 h 10695515"/>
              <a:gd name="connsiteX13" fmla="*/ 46300 w 4127114"/>
              <a:gd name="connsiteY13" fmla="*/ 4670 h 10695515"/>
              <a:gd name="connsiteX14" fmla="*/ 67155 w 4127114"/>
              <a:gd name="connsiteY14" fmla="*/ 37 h 10695515"/>
              <a:gd name="connsiteX15" fmla="*/ 4089397 w 4127114"/>
              <a:gd name="connsiteY15" fmla="*/ 0 h 10695515"/>
              <a:gd name="connsiteX16" fmla="*/ 4122924 w 4127114"/>
              <a:gd name="connsiteY16" fmla="*/ 33528 h 10695515"/>
              <a:gd name="connsiteX17" fmla="*/ 4122923 w 4127114"/>
              <a:gd name="connsiteY17" fmla="*/ 10662081 h 10695515"/>
              <a:gd name="connsiteX18" fmla="*/ 4089396 w 4127114"/>
              <a:gd name="connsiteY18" fmla="*/ 10695514 h 10695515"/>
              <a:gd name="connsiteX19" fmla="*/ 4071889 w 4127114"/>
              <a:gd name="connsiteY19" fmla="*/ 10695514 h 10695515"/>
              <a:gd name="connsiteX20" fmla="*/ 4071889 w 4127114"/>
              <a:gd name="connsiteY20" fmla="*/ 10695515 h 10695515"/>
              <a:gd name="connsiteX21" fmla="*/ 67141 w 4127114"/>
              <a:gd name="connsiteY21" fmla="*/ 10695515 h 10695515"/>
              <a:gd name="connsiteX22" fmla="*/ 29668 w 4127114"/>
              <a:gd name="connsiteY22" fmla="*/ 10659953 h 10695515"/>
              <a:gd name="connsiteX23" fmla="*/ 29668 w 4127114"/>
              <a:gd name="connsiteY23" fmla="*/ 9043781 h 10695515"/>
              <a:gd name="connsiteX24" fmla="*/ 19124 w 4127114"/>
              <a:gd name="connsiteY24" fmla="*/ 8991028 h 10695515"/>
              <a:gd name="connsiteX25" fmla="*/ 29668 w 4127114"/>
              <a:gd name="connsiteY25" fmla="*/ 8936768 h 10695515"/>
              <a:gd name="connsiteX26" fmla="*/ 29668 w 4127114"/>
              <a:gd name="connsiteY26" fmla="*/ 8213677 h 10695515"/>
              <a:gd name="connsiteX27" fmla="*/ 29668 w 4127114"/>
              <a:gd name="connsiteY27" fmla="*/ 8117697 h 10695515"/>
              <a:gd name="connsiteX28" fmla="*/ 18430 w 4127114"/>
              <a:gd name="connsiteY28" fmla="*/ 8064088 h 10695515"/>
              <a:gd name="connsiteX29" fmla="*/ 5552 w 4127114"/>
              <a:gd name="connsiteY29" fmla="*/ 8009276 h 10695515"/>
              <a:gd name="connsiteX30" fmla="*/ 0 w 4127114"/>
              <a:gd name="connsiteY30" fmla="*/ 7956458 h 10695515"/>
              <a:gd name="connsiteX0" fmla="*/ 2074 w 4123636"/>
              <a:gd name="connsiteY0" fmla="*/ 8009276 h 10695515"/>
              <a:gd name="connsiteX1" fmla="*/ 3260 w 4123636"/>
              <a:gd name="connsiteY1" fmla="*/ 7873197 h 10695515"/>
              <a:gd name="connsiteX2" fmla="*/ 99 w 4123636"/>
              <a:gd name="connsiteY2" fmla="*/ 7844441 h 10695515"/>
              <a:gd name="connsiteX3" fmla="*/ 8242 w 4123636"/>
              <a:gd name="connsiteY3" fmla="*/ 7790887 h 10695515"/>
              <a:gd name="connsiteX4" fmla="*/ 15745 w 4123636"/>
              <a:gd name="connsiteY4" fmla="*/ 7712540 h 10695515"/>
              <a:gd name="connsiteX5" fmla="*/ 23741 w 4123636"/>
              <a:gd name="connsiteY5" fmla="*/ 7658609 h 10695515"/>
              <a:gd name="connsiteX6" fmla="*/ 26190 w 4123636"/>
              <a:gd name="connsiteY6" fmla="*/ 7648210 h 10695515"/>
              <a:gd name="connsiteX7" fmla="*/ 26190 w 4123636"/>
              <a:gd name="connsiteY7" fmla="*/ 7295316 h 10695515"/>
              <a:gd name="connsiteX8" fmla="*/ 23453 w 4123636"/>
              <a:gd name="connsiteY8" fmla="*/ 7269284 h 10695515"/>
              <a:gd name="connsiteX9" fmla="*/ 26190 w 4123636"/>
              <a:gd name="connsiteY9" fmla="*/ 7181458 h 10695515"/>
              <a:gd name="connsiteX10" fmla="*/ 22462 w 4123636"/>
              <a:gd name="connsiteY10" fmla="*/ 7168704 h 10695515"/>
              <a:gd name="connsiteX11" fmla="*/ 26190 w 4123636"/>
              <a:gd name="connsiteY11" fmla="*/ 7082840 h 10695515"/>
              <a:gd name="connsiteX12" fmla="*/ 17579 w 4123636"/>
              <a:gd name="connsiteY12" fmla="*/ 40543 h 10695515"/>
              <a:gd name="connsiteX13" fmla="*/ 42822 w 4123636"/>
              <a:gd name="connsiteY13" fmla="*/ 4670 h 10695515"/>
              <a:gd name="connsiteX14" fmla="*/ 63677 w 4123636"/>
              <a:gd name="connsiteY14" fmla="*/ 37 h 10695515"/>
              <a:gd name="connsiteX15" fmla="*/ 4085919 w 4123636"/>
              <a:gd name="connsiteY15" fmla="*/ 0 h 10695515"/>
              <a:gd name="connsiteX16" fmla="*/ 4119446 w 4123636"/>
              <a:gd name="connsiteY16" fmla="*/ 33528 h 10695515"/>
              <a:gd name="connsiteX17" fmla="*/ 4119445 w 4123636"/>
              <a:gd name="connsiteY17" fmla="*/ 10662081 h 10695515"/>
              <a:gd name="connsiteX18" fmla="*/ 4085918 w 4123636"/>
              <a:gd name="connsiteY18" fmla="*/ 10695514 h 10695515"/>
              <a:gd name="connsiteX19" fmla="*/ 4068411 w 4123636"/>
              <a:gd name="connsiteY19" fmla="*/ 10695514 h 10695515"/>
              <a:gd name="connsiteX20" fmla="*/ 4068411 w 4123636"/>
              <a:gd name="connsiteY20" fmla="*/ 10695515 h 10695515"/>
              <a:gd name="connsiteX21" fmla="*/ 63663 w 4123636"/>
              <a:gd name="connsiteY21" fmla="*/ 10695515 h 10695515"/>
              <a:gd name="connsiteX22" fmla="*/ 26190 w 4123636"/>
              <a:gd name="connsiteY22" fmla="*/ 10659953 h 10695515"/>
              <a:gd name="connsiteX23" fmla="*/ 26190 w 4123636"/>
              <a:gd name="connsiteY23" fmla="*/ 9043781 h 10695515"/>
              <a:gd name="connsiteX24" fmla="*/ 15646 w 4123636"/>
              <a:gd name="connsiteY24" fmla="*/ 8991028 h 10695515"/>
              <a:gd name="connsiteX25" fmla="*/ 26190 w 4123636"/>
              <a:gd name="connsiteY25" fmla="*/ 8936768 h 10695515"/>
              <a:gd name="connsiteX26" fmla="*/ 26190 w 4123636"/>
              <a:gd name="connsiteY26" fmla="*/ 8213677 h 10695515"/>
              <a:gd name="connsiteX27" fmla="*/ 26190 w 4123636"/>
              <a:gd name="connsiteY27" fmla="*/ 8117697 h 10695515"/>
              <a:gd name="connsiteX28" fmla="*/ 14952 w 4123636"/>
              <a:gd name="connsiteY28" fmla="*/ 8064088 h 10695515"/>
              <a:gd name="connsiteX29" fmla="*/ 2074 w 4123636"/>
              <a:gd name="connsiteY29" fmla="*/ 8009276 h 10695515"/>
              <a:gd name="connsiteX0" fmla="*/ 2471 w 4124033"/>
              <a:gd name="connsiteY0" fmla="*/ 8009276 h 10695515"/>
              <a:gd name="connsiteX1" fmla="*/ 496 w 4124033"/>
              <a:gd name="connsiteY1" fmla="*/ 7844441 h 10695515"/>
              <a:gd name="connsiteX2" fmla="*/ 8639 w 4124033"/>
              <a:gd name="connsiteY2" fmla="*/ 7790887 h 10695515"/>
              <a:gd name="connsiteX3" fmla="*/ 16142 w 4124033"/>
              <a:gd name="connsiteY3" fmla="*/ 7712540 h 10695515"/>
              <a:gd name="connsiteX4" fmla="*/ 24138 w 4124033"/>
              <a:gd name="connsiteY4" fmla="*/ 7658609 h 10695515"/>
              <a:gd name="connsiteX5" fmla="*/ 26587 w 4124033"/>
              <a:gd name="connsiteY5" fmla="*/ 7648210 h 10695515"/>
              <a:gd name="connsiteX6" fmla="*/ 26587 w 4124033"/>
              <a:gd name="connsiteY6" fmla="*/ 7295316 h 10695515"/>
              <a:gd name="connsiteX7" fmla="*/ 23850 w 4124033"/>
              <a:gd name="connsiteY7" fmla="*/ 7269284 h 10695515"/>
              <a:gd name="connsiteX8" fmla="*/ 26587 w 4124033"/>
              <a:gd name="connsiteY8" fmla="*/ 7181458 h 10695515"/>
              <a:gd name="connsiteX9" fmla="*/ 22859 w 4124033"/>
              <a:gd name="connsiteY9" fmla="*/ 7168704 h 10695515"/>
              <a:gd name="connsiteX10" fmla="*/ 26587 w 4124033"/>
              <a:gd name="connsiteY10" fmla="*/ 7082840 h 10695515"/>
              <a:gd name="connsiteX11" fmla="*/ 17976 w 4124033"/>
              <a:gd name="connsiteY11" fmla="*/ 40543 h 10695515"/>
              <a:gd name="connsiteX12" fmla="*/ 43219 w 4124033"/>
              <a:gd name="connsiteY12" fmla="*/ 4670 h 10695515"/>
              <a:gd name="connsiteX13" fmla="*/ 64074 w 4124033"/>
              <a:gd name="connsiteY13" fmla="*/ 37 h 10695515"/>
              <a:gd name="connsiteX14" fmla="*/ 4086316 w 4124033"/>
              <a:gd name="connsiteY14" fmla="*/ 0 h 10695515"/>
              <a:gd name="connsiteX15" fmla="*/ 4119843 w 4124033"/>
              <a:gd name="connsiteY15" fmla="*/ 33528 h 10695515"/>
              <a:gd name="connsiteX16" fmla="*/ 4119842 w 4124033"/>
              <a:gd name="connsiteY16" fmla="*/ 10662081 h 10695515"/>
              <a:gd name="connsiteX17" fmla="*/ 4086315 w 4124033"/>
              <a:gd name="connsiteY17" fmla="*/ 10695514 h 10695515"/>
              <a:gd name="connsiteX18" fmla="*/ 4068808 w 4124033"/>
              <a:gd name="connsiteY18" fmla="*/ 10695514 h 10695515"/>
              <a:gd name="connsiteX19" fmla="*/ 4068808 w 4124033"/>
              <a:gd name="connsiteY19" fmla="*/ 10695515 h 10695515"/>
              <a:gd name="connsiteX20" fmla="*/ 64060 w 4124033"/>
              <a:gd name="connsiteY20" fmla="*/ 10695515 h 10695515"/>
              <a:gd name="connsiteX21" fmla="*/ 26587 w 4124033"/>
              <a:gd name="connsiteY21" fmla="*/ 10659953 h 10695515"/>
              <a:gd name="connsiteX22" fmla="*/ 26587 w 4124033"/>
              <a:gd name="connsiteY22" fmla="*/ 9043781 h 10695515"/>
              <a:gd name="connsiteX23" fmla="*/ 16043 w 4124033"/>
              <a:gd name="connsiteY23" fmla="*/ 8991028 h 10695515"/>
              <a:gd name="connsiteX24" fmla="*/ 26587 w 4124033"/>
              <a:gd name="connsiteY24" fmla="*/ 8936768 h 10695515"/>
              <a:gd name="connsiteX25" fmla="*/ 26587 w 4124033"/>
              <a:gd name="connsiteY25" fmla="*/ 8213677 h 10695515"/>
              <a:gd name="connsiteX26" fmla="*/ 26587 w 4124033"/>
              <a:gd name="connsiteY26" fmla="*/ 8117697 h 10695515"/>
              <a:gd name="connsiteX27" fmla="*/ 15349 w 4124033"/>
              <a:gd name="connsiteY27" fmla="*/ 8064088 h 10695515"/>
              <a:gd name="connsiteX28" fmla="*/ 2471 w 4124033"/>
              <a:gd name="connsiteY28" fmla="*/ 8009276 h 10695515"/>
              <a:gd name="connsiteX0" fmla="*/ 14853 w 4123537"/>
              <a:gd name="connsiteY0" fmla="*/ 8064088 h 10695515"/>
              <a:gd name="connsiteX1" fmla="*/ 0 w 4123537"/>
              <a:gd name="connsiteY1" fmla="*/ 7844441 h 10695515"/>
              <a:gd name="connsiteX2" fmla="*/ 8143 w 4123537"/>
              <a:gd name="connsiteY2" fmla="*/ 7790887 h 10695515"/>
              <a:gd name="connsiteX3" fmla="*/ 15646 w 4123537"/>
              <a:gd name="connsiteY3" fmla="*/ 7712540 h 10695515"/>
              <a:gd name="connsiteX4" fmla="*/ 23642 w 4123537"/>
              <a:gd name="connsiteY4" fmla="*/ 7658609 h 10695515"/>
              <a:gd name="connsiteX5" fmla="*/ 26091 w 4123537"/>
              <a:gd name="connsiteY5" fmla="*/ 7648210 h 10695515"/>
              <a:gd name="connsiteX6" fmla="*/ 26091 w 4123537"/>
              <a:gd name="connsiteY6" fmla="*/ 7295316 h 10695515"/>
              <a:gd name="connsiteX7" fmla="*/ 23354 w 4123537"/>
              <a:gd name="connsiteY7" fmla="*/ 7269284 h 10695515"/>
              <a:gd name="connsiteX8" fmla="*/ 26091 w 4123537"/>
              <a:gd name="connsiteY8" fmla="*/ 7181458 h 10695515"/>
              <a:gd name="connsiteX9" fmla="*/ 22363 w 4123537"/>
              <a:gd name="connsiteY9" fmla="*/ 7168704 h 10695515"/>
              <a:gd name="connsiteX10" fmla="*/ 26091 w 4123537"/>
              <a:gd name="connsiteY10" fmla="*/ 7082840 h 10695515"/>
              <a:gd name="connsiteX11" fmla="*/ 17480 w 4123537"/>
              <a:gd name="connsiteY11" fmla="*/ 40543 h 10695515"/>
              <a:gd name="connsiteX12" fmla="*/ 42723 w 4123537"/>
              <a:gd name="connsiteY12" fmla="*/ 4670 h 10695515"/>
              <a:gd name="connsiteX13" fmla="*/ 63578 w 4123537"/>
              <a:gd name="connsiteY13" fmla="*/ 37 h 10695515"/>
              <a:gd name="connsiteX14" fmla="*/ 4085820 w 4123537"/>
              <a:gd name="connsiteY14" fmla="*/ 0 h 10695515"/>
              <a:gd name="connsiteX15" fmla="*/ 4119347 w 4123537"/>
              <a:gd name="connsiteY15" fmla="*/ 33528 h 10695515"/>
              <a:gd name="connsiteX16" fmla="*/ 4119346 w 4123537"/>
              <a:gd name="connsiteY16" fmla="*/ 10662081 h 10695515"/>
              <a:gd name="connsiteX17" fmla="*/ 4085819 w 4123537"/>
              <a:gd name="connsiteY17" fmla="*/ 10695514 h 10695515"/>
              <a:gd name="connsiteX18" fmla="*/ 4068312 w 4123537"/>
              <a:gd name="connsiteY18" fmla="*/ 10695514 h 10695515"/>
              <a:gd name="connsiteX19" fmla="*/ 4068312 w 4123537"/>
              <a:gd name="connsiteY19" fmla="*/ 10695515 h 10695515"/>
              <a:gd name="connsiteX20" fmla="*/ 63564 w 4123537"/>
              <a:gd name="connsiteY20" fmla="*/ 10695515 h 10695515"/>
              <a:gd name="connsiteX21" fmla="*/ 26091 w 4123537"/>
              <a:gd name="connsiteY21" fmla="*/ 10659953 h 10695515"/>
              <a:gd name="connsiteX22" fmla="*/ 26091 w 4123537"/>
              <a:gd name="connsiteY22" fmla="*/ 9043781 h 10695515"/>
              <a:gd name="connsiteX23" fmla="*/ 15547 w 4123537"/>
              <a:gd name="connsiteY23" fmla="*/ 8991028 h 10695515"/>
              <a:gd name="connsiteX24" fmla="*/ 26091 w 4123537"/>
              <a:gd name="connsiteY24" fmla="*/ 8936768 h 10695515"/>
              <a:gd name="connsiteX25" fmla="*/ 26091 w 4123537"/>
              <a:gd name="connsiteY25" fmla="*/ 8213677 h 10695515"/>
              <a:gd name="connsiteX26" fmla="*/ 26091 w 4123537"/>
              <a:gd name="connsiteY26" fmla="*/ 8117697 h 10695515"/>
              <a:gd name="connsiteX27" fmla="*/ 14853 w 4123537"/>
              <a:gd name="connsiteY27" fmla="*/ 8064088 h 10695515"/>
              <a:gd name="connsiteX0" fmla="*/ 6714 w 4115398"/>
              <a:gd name="connsiteY0" fmla="*/ 8064088 h 10695515"/>
              <a:gd name="connsiteX1" fmla="*/ 4 w 4115398"/>
              <a:gd name="connsiteY1" fmla="*/ 7790887 h 10695515"/>
              <a:gd name="connsiteX2" fmla="*/ 7507 w 4115398"/>
              <a:gd name="connsiteY2" fmla="*/ 7712540 h 10695515"/>
              <a:gd name="connsiteX3" fmla="*/ 15503 w 4115398"/>
              <a:gd name="connsiteY3" fmla="*/ 7658609 h 10695515"/>
              <a:gd name="connsiteX4" fmla="*/ 17952 w 4115398"/>
              <a:gd name="connsiteY4" fmla="*/ 7648210 h 10695515"/>
              <a:gd name="connsiteX5" fmla="*/ 17952 w 4115398"/>
              <a:gd name="connsiteY5" fmla="*/ 7295316 h 10695515"/>
              <a:gd name="connsiteX6" fmla="*/ 15215 w 4115398"/>
              <a:gd name="connsiteY6" fmla="*/ 7269284 h 10695515"/>
              <a:gd name="connsiteX7" fmla="*/ 17952 w 4115398"/>
              <a:gd name="connsiteY7" fmla="*/ 7181458 h 10695515"/>
              <a:gd name="connsiteX8" fmla="*/ 14224 w 4115398"/>
              <a:gd name="connsiteY8" fmla="*/ 7168704 h 10695515"/>
              <a:gd name="connsiteX9" fmla="*/ 17952 w 4115398"/>
              <a:gd name="connsiteY9" fmla="*/ 7082840 h 10695515"/>
              <a:gd name="connsiteX10" fmla="*/ 9341 w 4115398"/>
              <a:gd name="connsiteY10" fmla="*/ 40543 h 10695515"/>
              <a:gd name="connsiteX11" fmla="*/ 34584 w 4115398"/>
              <a:gd name="connsiteY11" fmla="*/ 4670 h 10695515"/>
              <a:gd name="connsiteX12" fmla="*/ 55439 w 4115398"/>
              <a:gd name="connsiteY12" fmla="*/ 37 h 10695515"/>
              <a:gd name="connsiteX13" fmla="*/ 4077681 w 4115398"/>
              <a:gd name="connsiteY13" fmla="*/ 0 h 10695515"/>
              <a:gd name="connsiteX14" fmla="*/ 4111208 w 4115398"/>
              <a:gd name="connsiteY14" fmla="*/ 33528 h 10695515"/>
              <a:gd name="connsiteX15" fmla="*/ 4111207 w 4115398"/>
              <a:gd name="connsiteY15" fmla="*/ 10662081 h 10695515"/>
              <a:gd name="connsiteX16" fmla="*/ 4077680 w 4115398"/>
              <a:gd name="connsiteY16" fmla="*/ 10695514 h 10695515"/>
              <a:gd name="connsiteX17" fmla="*/ 4060173 w 4115398"/>
              <a:gd name="connsiteY17" fmla="*/ 10695514 h 10695515"/>
              <a:gd name="connsiteX18" fmla="*/ 4060173 w 4115398"/>
              <a:gd name="connsiteY18" fmla="*/ 10695515 h 10695515"/>
              <a:gd name="connsiteX19" fmla="*/ 55425 w 4115398"/>
              <a:gd name="connsiteY19" fmla="*/ 10695515 h 10695515"/>
              <a:gd name="connsiteX20" fmla="*/ 17952 w 4115398"/>
              <a:gd name="connsiteY20" fmla="*/ 10659953 h 10695515"/>
              <a:gd name="connsiteX21" fmla="*/ 17952 w 4115398"/>
              <a:gd name="connsiteY21" fmla="*/ 9043781 h 10695515"/>
              <a:gd name="connsiteX22" fmla="*/ 7408 w 4115398"/>
              <a:gd name="connsiteY22" fmla="*/ 8991028 h 10695515"/>
              <a:gd name="connsiteX23" fmla="*/ 17952 w 4115398"/>
              <a:gd name="connsiteY23" fmla="*/ 8936768 h 10695515"/>
              <a:gd name="connsiteX24" fmla="*/ 17952 w 4115398"/>
              <a:gd name="connsiteY24" fmla="*/ 8213677 h 10695515"/>
              <a:gd name="connsiteX25" fmla="*/ 17952 w 4115398"/>
              <a:gd name="connsiteY25" fmla="*/ 8117697 h 10695515"/>
              <a:gd name="connsiteX26" fmla="*/ 6714 w 4115398"/>
              <a:gd name="connsiteY26" fmla="*/ 8064088 h 10695515"/>
              <a:gd name="connsiteX0" fmla="*/ 293 w 4108977"/>
              <a:gd name="connsiteY0" fmla="*/ 8064088 h 10695515"/>
              <a:gd name="connsiteX1" fmla="*/ 18363 w 4108977"/>
              <a:gd name="connsiteY1" fmla="*/ 7826418 h 10695515"/>
              <a:gd name="connsiteX2" fmla="*/ 1086 w 4108977"/>
              <a:gd name="connsiteY2" fmla="*/ 7712540 h 10695515"/>
              <a:gd name="connsiteX3" fmla="*/ 9082 w 4108977"/>
              <a:gd name="connsiteY3" fmla="*/ 7658609 h 10695515"/>
              <a:gd name="connsiteX4" fmla="*/ 11531 w 4108977"/>
              <a:gd name="connsiteY4" fmla="*/ 7648210 h 10695515"/>
              <a:gd name="connsiteX5" fmla="*/ 11531 w 4108977"/>
              <a:gd name="connsiteY5" fmla="*/ 7295316 h 10695515"/>
              <a:gd name="connsiteX6" fmla="*/ 8794 w 4108977"/>
              <a:gd name="connsiteY6" fmla="*/ 7269284 h 10695515"/>
              <a:gd name="connsiteX7" fmla="*/ 11531 w 4108977"/>
              <a:gd name="connsiteY7" fmla="*/ 7181458 h 10695515"/>
              <a:gd name="connsiteX8" fmla="*/ 7803 w 4108977"/>
              <a:gd name="connsiteY8" fmla="*/ 7168704 h 10695515"/>
              <a:gd name="connsiteX9" fmla="*/ 11531 w 4108977"/>
              <a:gd name="connsiteY9" fmla="*/ 7082840 h 10695515"/>
              <a:gd name="connsiteX10" fmla="*/ 2920 w 4108977"/>
              <a:gd name="connsiteY10" fmla="*/ 40543 h 10695515"/>
              <a:gd name="connsiteX11" fmla="*/ 28163 w 4108977"/>
              <a:gd name="connsiteY11" fmla="*/ 4670 h 10695515"/>
              <a:gd name="connsiteX12" fmla="*/ 49018 w 4108977"/>
              <a:gd name="connsiteY12" fmla="*/ 37 h 10695515"/>
              <a:gd name="connsiteX13" fmla="*/ 4071260 w 4108977"/>
              <a:gd name="connsiteY13" fmla="*/ 0 h 10695515"/>
              <a:gd name="connsiteX14" fmla="*/ 4104787 w 4108977"/>
              <a:gd name="connsiteY14" fmla="*/ 33528 h 10695515"/>
              <a:gd name="connsiteX15" fmla="*/ 4104786 w 4108977"/>
              <a:gd name="connsiteY15" fmla="*/ 10662081 h 10695515"/>
              <a:gd name="connsiteX16" fmla="*/ 4071259 w 4108977"/>
              <a:gd name="connsiteY16" fmla="*/ 10695514 h 10695515"/>
              <a:gd name="connsiteX17" fmla="*/ 4053752 w 4108977"/>
              <a:gd name="connsiteY17" fmla="*/ 10695514 h 10695515"/>
              <a:gd name="connsiteX18" fmla="*/ 4053752 w 4108977"/>
              <a:gd name="connsiteY18" fmla="*/ 10695515 h 10695515"/>
              <a:gd name="connsiteX19" fmla="*/ 49004 w 4108977"/>
              <a:gd name="connsiteY19" fmla="*/ 10695515 h 10695515"/>
              <a:gd name="connsiteX20" fmla="*/ 11531 w 4108977"/>
              <a:gd name="connsiteY20" fmla="*/ 10659953 h 10695515"/>
              <a:gd name="connsiteX21" fmla="*/ 11531 w 4108977"/>
              <a:gd name="connsiteY21" fmla="*/ 9043781 h 10695515"/>
              <a:gd name="connsiteX22" fmla="*/ 987 w 4108977"/>
              <a:gd name="connsiteY22" fmla="*/ 8991028 h 10695515"/>
              <a:gd name="connsiteX23" fmla="*/ 11531 w 4108977"/>
              <a:gd name="connsiteY23" fmla="*/ 8936768 h 10695515"/>
              <a:gd name="connsiteX24" fmla="*/ 11531 w 4108977"/>
              <a:gd name="connsiteY24" fmla="*/ 8213677 h 10695515"/>
              <a:gd name="connsiteX25" fmla="*/ 11531 w 4108977"/>
              <a:gd name="connsiteY25" fmla="*/ 8117697 h 10695515"/>
              <a:gd name="connsiteX26" fmla="*/ 293 w 4108977"/>
              <a:gd name="connsiteY26" fmla="*/ 8064088 h 10695515"/>
              <a:gd name="connsiteX0" fmla="*/ 10544 w 4107990"/>
              <a:gd name="connsiteY0" fmla="*/ 8117697 h 10695515"/>
              <a:gd name="connsiteX1" fmla="*/ 17376 w 4107990"/>
              <a:gd name="connsiteY1" fmla="*/ 7826418 h 10695515"/>
              <a:gd name="connsiteX2" fmla="*/ 99 w 4107990"/>
              <a:gd name="connsiteY2" fmla="*/ 7712540 h 10695515"/>
              <a:gd name="connsiteX3" fmla="*/ 8095 w 4107990"/>
              <a:gd name="connsiteY3" fmla="*/ 7658609 h 10695515"/>
              <a:gd name="connsiteX4" fmla="*/ 10544 w 4107990"/>
              <a:gd name="connsiteY4" fmla="*/ 7648210 h 10695515"/>
              <a:gd name="connsiteX5" fmla="*/ 10544 w 4107990"/>
              <a:gd name="connsiteY5" fmla="*/ 7295316 h 10695515"/>
              <a:gd name="connsiteX6" fmla="*/ 7807 w 4107990"/>
              <a:gd name="connsiteY6" fmla="*/ 7269284 h 10695515"/>
              <a:gd name="connsiteX7" fmla="*/ 10544 w 4107990"/>
              <a:gd name="connsiteY7" fmla="*/ 7181458 h 10695515"/>
              <a:gd name="connsiteX8" fmla="*/ 6816 w 4107990"/>
              <a:gd name="connsiteY8" fmla="*/ 7168704 h 10695515"/>
              <a:gd name="connsiteX9" fmla="*/ 10544 w 4107990"/>
              <a:gd name="connsiteY9" fmla="*/ 7082840 h 10695515"/>
              <a:gd name="connsiteX10" fmla="*/ 1933 w 4107990"/>
              <a:gd name="connsiteY10" fmla="*/ 40543 h 10695515"/>
              <a:gd name="connsiteX11" fmla="*/ 27176 w 4107990"/>
              <a:gd name="connsiteY11" fmla="*/ 4670 h 10695515"/>
              <a:gd name="connsiteX12" fmla="*/ 48031 w 4107990"/>
              <a:gd name="connsiteY12" fmla="*/ 37 h 10695515"/>
              <a:gd name="connsiteX13" fmla="*/ 4070273 w 4107990"/>
              <a:gd name="connsiteY13" fmla="*/ 0 h 10695515"/>
              <a:gd name="connsiteX14" fmla="*/ 4103800 w 4107990"/>
              <a:gd name="connsiteY14" fmla="*/ 33528 h 10695515"/>
              <a:gd name="connsiteX15" fmla="*/ 4103799 w 4107990"/>
              <a:gd name="connsiteY15" fmla="*/ 10662081 h 10695515"/>
              <a:gd name="connsiteX16" fmla="*/ 4070272 w 4107990"/>
              <a:gd name="connsiteY16" fmla="*/ 10695514 h 10695515"/>
              <a:gd name="connsiteX17" fmla="*/ 4052765 w 4107990"/>
              <a:gd name="connsiteY17" fmla="*/ 10695514 h 10695515"/>
              <a:gd name="connsiteX18" fmla="*/ 4052765 w 4107990"/>
              <a:gd name="connsiteY18" fmla="*/ 10695515 h 10695515"/>
              <a:gd name="connsiteX19" fmla="*/ 48017 w 4107990"/>
              <a:gd name="connsiteY19" fmla="*/ 10695515 h 10695515"/>
              <a:gd name="connsiteX20" fmla="*/ 10544 w 4107990"/>
              <a:gd name="connsiteY20" fmla="*/ 10659953 h 10695515"/>
              <a:gd name="connsiteX21" fmla="*/ 10544 w 4107990"/>
              <a:gd name="connsiteY21" fmla="*/ 9043781 h 10695515"/>
              <a:gd name="connsiteX22" fmla="*/ 0 w 4107990"/>
              <a:gd name="connsiteY22" fmla="*/ 8991028 h 10695515"/>
              <a:gd name="connsiteX23" fmla="*/ 10544 w 4107990"/>
              <a:gd name="connsiteY23" fmla="*/ 8936768 h 10695515"/>
              <a:gd name="connsiteX24" fmla="*/ 10544 w 4107990"/>
              <a:gd name="connsiteY24" fmla="*/ 8213677 h 10695515"/>
              <a:gd name="connsiteX25" fmla="*/ 10544 w 4107990"/>
              <a:gd name="connsiteY25" fmla="*/ 8117697 h 10695515"/>
              <a:gd name="connsiteX0" fmla="*/ 10445 w 4107891"/>
              <a:gd name="connsiteY0" fmla="*/ 8117697 h 10695515"/>
              <a:gd name="connsiteX1" fmla="*/ 17277 w 4107891"/>
              <a:gd name="connsiteY1" fmla="*/ 7826418 h 10695515"/>
              <a:gd name="connsiteX2" fmla="*/ 0 w 4107891"/>
              <a:gd name="connsiteY2" fmla="*/ 7712540 h 10695515"/>
              <a:gd name="connsiteX3" fmla="*/ 7996 w 4107891"/>
              <a:gd name="connsiteY3" fmla="*/ 7658609 h 10695515"/>
              <a:gd name="connsiteX4" fmla="*/ 10445 w 4107891"/>
              <a:gd name="connsiteY4" fmla="*/ 7648210 h 10695515"/>
              <a:gd name="connsiteX5" fmla="*/ 10445 w 4107891"/>
              <a:gd name="connsiteY5" fmla="*/ 7295316 h 10695515"/>
              <a:gd name="connsiteX6" fmla="*/ 7708 w 4107891"/>
              <a:gd name="connsiteY6" fmla="*/ 7269284 h 10695515"/>
              <a:gd name="connsiteX7" fmla="*/ 10445 w 4107891"/>
              <a:gd name="connsiteY7" fmla="*/ 7181458 h 10695515"/>
              <a:gd name="connsiteX8" fmla="*/ 6717 w 4107891"/>
              <a:gd name="connsiteY8" fmla="*/ 7168704 h 10695515"/>
              <a:gd name="connsiteX9" fmla="*/ 10445 w 4107891"/>
              <a:gd name="connsiteY9" fmla="*/ 7082840 h 10695515"/>
              <a:gd name="connsiteX10" fmla="*/ 1834 w 4107891"/>
              <a:gd name="connsiteY10" fmla="*/ 40543 h 10695515"/>
              <a:gd name="connsiteX11" fmla="*/ 27077 w 4107891"/>
              <a:gd name="connsiteY11" fmla="*/ 4670 h 10695515"/>
              <a:gd name="connsiteX12" fmla="*/ 47932 w 4107891"/>
              <a:gd name="connsiteY12" fmla="*/ 37 h 10695515"/>
              <a:gd name="connsiteX13" fmla="*/ 4070174 w 4107891"/>
              <a:gd name="connsiteY13" fmla="*/ 0 h 10695515"/>
              <a:gd name="connsiteX14" fmla="*/ 4103701 w 4107891"/>
              <a:gd name="connsiteY14" fmla="*/ 33528 h 10695515"/>
              <a:gd name="connsiteX15" fmla="*/ 4103700 w 4107891"/>
              <a:gd name="connsiteY15" fmla="*/ 10662081 h 10695515"/>
              <a:gd name="connsiteX16" fmla="*/ 4070173 w 4107891"/>
              <a:gd name="connsiteY16" fmla="*/ 10695514 h 10695515"/>
              <a:gd name="connsiteX17" fmla="*/ 4052666 w 4107891"/>
              <a:gd name="connsiteY17" fmla="*/ 10695514 h 10695515"/>
              <a:gd name="connsiteX18" fmla="*/ 4052666 w 4107891"/>
              <a:gd name="connsiteY18" fmla="*/ 10695515 h 10695515"/>
              <a:gd name="connsiteX19" fmla="*/ 47918 w 4107891"/>
              <a:gd name="connsiteY19" fmla="*/ 10695515 h 10695515"/>
              <a:gd name="connsiteX20" fmla="*/ 10445 w 4107891"/>
              <a:gd name="connsiteY20" fmla="*/ 10659953 h 10695515"/>
              <a:gd name="connsiteX21" fmla="*/ 10445 w 4107891"/>
              <a:gd name="connsiteY21" fmla="*/ 9043781 h 10695515"/>
              <a:gd name="connsiteX22" fmla="*/ 10445 w 4107891"/>
              <a:gd name="connsiteY22" fmla="*/ 8936768 h 10695515"/>
              <a:gd name="connsiteX23" fmla="*/ 10445 w 4107891"/>
              <a:gd name="connsiteY23" fmla="*/ 8213677 h 10695515"/>
              <a:gd name="connsiteX24" fmla="*/ 10445 w 4107891"/>
              <a:gd name="connsiteY24" fmla="*/ 8117697 h 10695515"/>
              <a:gd name="connsiteX0" fmla="*/ 10445 w 4107891"/>
              <a:gd name="connsiteY0" fmla="*/ 8117697 h 10695515"/>
              <a:gd name="connsiteX1" fmla="*/ 17277 w 4107891"/>
              <a:gd name="connsiteY1" fmla="*/ 7826418 h 10695515"/>
              <a:gd name="connsiteX2" fmla="*/ 0 w 4107891"/>
              <a:gd name="connsiteY2" fmla="*/ 7712540 h 10695515"/>
              <a:gd name="connsiteX3" fmla="*/ 7996 w 4107891"/>
              <a:gd name="connsiteY3" fmla="*/ 7658609 h 10695515"/>
              <a:gd name="connsiteX4" fmla="*/ 10445 w 4107891"/>
              <a:gd name="connsiteY4" fmla="*/ 7648210 h 10695515"/>
              <a:gd name="connsiteX5" fmla="*/ 10445 w 4107891"/>
              <a:gd name="connsiteY5" fmla="*/ 7295316 h 10695515"/>
              <a:gd name="connsiteX6" fmla="*/ 7708 w 4107891"/>
              <a:gd name="connsiteY6" fmla="*/ 7269284 h 10695515"/>
              <a:gd name="connsiteX7" fmla="*/ 10445 w 4107891"/>
              <a:gd name="connsiteY7" fmla="*/ 7181458 h 10695515"/>
              <a:gd name="connsiteX8" fmla="*/ 6717 w 4107891"/>
              <a:gd name="connsiteY8" fmla="*/ 7168704 h 10695515"/>
              <a:gd name="connsiteX9" fmla="*/ 10445 w 4107891"/>
              <a:gd name="connsiteY9" fmla="*/ 7082840 h 10695515"/>
              <a:gd name="connsiteX10" fmla="*/ 1834 w 4107891"/>
              <a:gd name="connsiteY10" fmla="*/ 40543 h 10695515"/>
              <a:gd name="connsiteX11" fmla="*/ 27077 w 4107891"/>
              <a:gd name="connsiteY11" fmla="*/ 4670 h 10695515"/>
              <a:gd name="connsiteX12" fmla="*/ 47932 w 4107891"/>
              <a:gd name="connsiteY12" fmla="*/ 37 h 10695515"/>
              <a:gd name="connsiteX13" fmla="*/ 4070174 w 4107891"/>
              <a:gd name="connsiteY13" fmla="*/ 0 h 10695515"/>
              <a:gd name="connsiteX14" fmla="*/ 4103701 w 4107891"/>
              <a:gd name="connsiteY14" fmla="*/ 33528 h 10695515"/>
              <a:gd name="connsiteX15" fmla="*/ 4103700 w 4107891"/>
              <a:gd name="connsiteY15" fmla="*/ 10662081 h 10695515"/>
              <a:gd name="connsiteX16" fmla="*/ 4070173 w 4107891"/>
              <a:gd name="connsiteY16" fmla="*/ 10695514 h 10695515"/>
              <a:gd name="connsiteX17" fmla="*/ 4052666 w 4107891"/>
              <a:gd name="connsiteY17" fmla="*/ 10695514 h 10695515"/>
              <a:gd name="connsiteX18" fmla="*/ 4052666 w 4107891"/>
              <a:gd name="connsiteY18" fmla="*/ 10695515 h 10695515"/>
              <a:gd name="connsiteX19" fmla="*/ 47918 w 4107891"/>
              <a:gd name="connsiteY19" fmla="*/ 10695515 h 10695515"/>
              <a:gd name="connsiteX20" fmla="*/ 10445 w 4107891"/>
              <a:gd name="connsiteY20" fmla="*/ 10659953 h 10695515"/>
              <a:gd name="connsiteX21" fmla="*/ 10445 w 4107891"/>
              <a:gd name="connsiteY21" fmla="*/ 9043781 h 10695515"/>
              <a:gd name="connsiteX22" fmla="*/ 10445 w 4107891"/>
              <a:gd name="connsiteY22" fmla="*/ 8213677 h 10695515"/>
              <a:gd name="connsiteX23" fmla="*/ 10445 w 4107891"/>
              <a:gd name="connsiteY23" fmla="*/ 8117697 h 10695515"/>
              <a:gd name="connsiteX0" fmla="*/ 10445 w 4107891"/>
              <a:gd name="connsiteY0" fmla="*/ 8117697 h 10695515"/>
              <a:gd name="connsiteX1" fmla="*/ 17277 w 4107891"/>
              <a:gd name="connsiteY1" fmla="*/ 7826418 h 10695515"/>
              <a:gd name="connsiteX2" fmla="*/ 0 w 4107891"/>
              <a:gd name="connsiteY2" fmla="*/ 7712540 h 10695515"/>
              <a:gd name="connsiteX3" fmla="*/ 7996 w 4107891"/>
              <a:gd name="connsiteY3" fmla="*/ 7658609 h 10695515"/>
              <a:gd name="connsiteX4" fmla="*/ 10445 w 4107891"/>
              <a:gd name="connsiteY4" fmla="*/ 7648210 h 10695515"/>
              <a:gd name="connsiteX5" fmla="*/ 10445 w 4107891"/>
              <a:gd name="connsiteY5" fmla="*/ 7295316 h 10695515"/>
              <a:gd name="connsiteX6" fmla="*/ 7708 w 4107891"/>
              <a:gd name="connsiteY6" fmla="*/ 7269284 h 10695515"/>
              <a:gd name="connsiteX7" fmla="*/ 10445 w 4107891"/>
              <a:gd name="connsiteY7" fmla="*/ 7181458 h 10695515"/>
              <a:gd name="connsiteX8" fmla="*/ 6717 w 4107891"/>
              <a:gd name="connsiteY8" fmla="*/ 7168704 h 10695515"/>
              <a:gd name="connsiteX9" fmla="*/ 10445 w 4107891"/>
              <a:gd name="connsiteY9" fmla="*/ 7082840 h 10695515"/>
              <a:gd name="connsiteX10" fmla="*/ 1834 w 4107891"/>
              <a:gd name="connsiteY10" fmla="*/ 40543 h 10695515"/>
              <a:gd name="connsiteX11" fmla="*/ 27077 w 4107891"/>
              <a:gd name="connsiteY11" fmla="*/ 4670 h 10695515"/>
              <a:gd name="connsiteX12" fmla="*/ 47932 w 4107891"/>
              <a:gd name="connsiteY12" fmla="*/ 37 h 10695515"/>
              <a:gd name="connsiteX13" fmla="*/ 4070174 w 4107891"/>
              <a:gd name="connsiteY13" fmla="*/ 0 h 10695515"/>
              <a:gd name="connsiteX14" fmla="*/ 4103701 w 4107891"/>
              <a:gd name="connsiteY14" fmla="*/ 33528 h 10695515"/>
              <a:gd name="connsiteX15" fmla="*/ 4103700 w 4107891"/>
              <a:gd name="connsiteY15" fmla="*/ 10662081 h 10695515"/>
              <a:gd name="connsiteX16" fmla="*/ 4070173 w 4107891"/>
              <a:gd name="connsiteY16" fmla="*/ 10695514 h 10695515"/>
              <a:gd name="connsiteX17" fmla="*/ 4052666 w 4107891"/>
              <a:gd name="connsiteY17" fmla="*/ 10695514 h 10695515"/>
              <a:gd name="connsiteX18" fmla="*/ 4052666 w 4107891"/>
              <a:gd name="connsiteY18" fmla="*/ 10695515 h 10695515"/>
              <a:gd name="connsiteX19" fmla="*/ 47918 w 4107891"/>
              <a:gd name="connsiteY19" fmla="*/ 10695515 h 10695515"/>
              <a:gd name="connsiteX20" fmla="*/ 10445 w 4107891"/>
              <a:gd name="connsiteY20" fmla="*/ 10659953 h 10695515"/>
              <a:gd name="connsiteX21" fmla="*/ 10445 w 4107891"/>
              <a:gd name="connsiteY21" fmla="*/ 8213677 h 10695515"/>
              <a:gd name="connsiteX22" fmla="*/ 10445 w 4107891"/>
              <a:gd name="connsiteY22" fmla="*/ 8117697 h 10695515"/>
              <a:gd name="connsiteX0" fmla="*/ 9074 w 4106520"/>
              <a:gd name="connsiteY0" fmla="*/ 8117697 h 10695515"/>
              <a:gd name="connsiteX1" fmla="*/ 15906 w 4106520"/>
              <a:gd name="connsiteY1" fmla="*/ 7826418 h 10695515"/>
              <a:gd name="connsiteX2" fmla="*/ 6625 w 4106520"/>
              <a:gd name="connsiteY2" fmla="*/ 7658609 h 10695515"/>
              <a:gd name="connsiteX3" fmla="*/ 9074 w 4106520"/>
              <a:gd name="connsiteY3" fmla="*/ 7648210 h 10695515"/>
              <a:gd name="connsiteX4" fmla="*/ 9074 w 4106520"/>
              <a:gd name="connsiteY4" fmla="*/ 7295316 h 10695515"/>
              <a:gd name="connsiteX5" fmla="*/ 6337 w 4106520"/>
              <a:gd name="connsiteY5" fmla="*/ 7269284 h 10695515"/>
              <a:gd name="connsiteX6" fmla="*/ 9074 w 4106520"/>
              <a:gd name="connsiteY6" fmla="*/ 7181458 h 10695515"/>
              <a:gd name="connsiteX7" fmla="*/ 5346 w 4106520"/>
              <a:gd name="connsiteY7" fmla="*/ 7168704 h 10695515"/>
              <a:gd name="connsiteX8" fmla="*/ 9074 w 4106520"/>
              <a:gd name="connsiteY8" fmla="*/ 7082840 h 10695515"/>
              <a:gd name="connsiteX9" fmla="*/ 463 w 4106520"/>
              <a:gd name="connsiteY9" fmla="*/ 40543 h 10695515"/>
              <a:gd name="connsiteX10" fmla="*/ 25706 w 4106520"/>
              <a:gd name="connsiteY10" fmla="*/ 4670 h 10695515"/>
              <a:gd name="connsiteX11" fmla="*/ 46561 w 4106520"/>
              <a:gd name="connsiteY11" fmla="*/ 37 h 10695515"/>
              <a:gd name="connsiteX12" fmla="*/ 4068803 w 4106520"/>
              <a:gd name="connsiteY12" fmla="*/ 0 h 10695515"/>
              <a:gd name="connsiteX13" fmla="*/ 4102330 w 4106520"/>
              <a:gd name="connsiteY13" fmla="*/ 33528 h 10695515"/>
              <a:gd name="connsiteX14" fmla="*/ 4102329 w 4106520"/>
              <a:gd name="connsiteY14" fmla="*/ 10662081 h 10695515"/>
              <a:gd name="connsiteX15" fmla="*/ 4068802 w 4106520"/>
              <a:gd name="connsiteY15" fmla="*/ 10695514 h 10695515"/>
              <a:gd name="connsiteX16" fmla="*/ 4051295 w 4106520"/>
              <a:gd name="connsiteY16" fmla="*/ 10695514 h 10695515"/>
              <a:gd name="connsiteX17" fmla="*/ 4051295 w 4106520"/>
              <a:gd name="connsiteY17" fmla="*/ 10695515 h 10695515"/>
              <a:gd name="connsiteX18" fmla="*/ 46547 w 4106520"/>
              <a:gd name="connsiteY18" fmla="*/ 10695515 h 10695515"/>
              <a:gd name="connsiteX19" fmla="*/ 9074 w 4106520"/>
              <a:gd name="connsiteY19" fmla="*/ 10659953 h 10695515"/>
              <a:gd name="connsiteX20" fmla="*/ 9074 w 4106520"/>
              <a:gd name="connsiteY20" fmla="*/ 8213677 h 10695515"/>
              <a:gd name="connsiteX21" fmla="*/ 9074 w 4106520"/>
              <a:gd name="connsiteY21" fmla="*/ 8117697 h 10695515"/>
              <a:gd name="connsiteX0" fmla="*/ 9074 w 4106520"/>
              <a:gd name="connsiteY0" fmla="*/ 8117697 h 10695515"/>
              <a:gd name="connsiteX1" fmla="*/ 15906 w 4106520"/>
              <a:gd name="connsiteY1" fmla="*/ 7826418 h 10695515"/>
              <a:gd name="connsiteX2" fmla="*/ 6625 w 4106520"/>
              <a:gd name="connsiteY2" fmla="*/ 7658609 h 10695515"/>
              <a:gd name="connsiteX3" fmla="*/ 9074 w 4106520"/>
              <a:gd name="connsiteY3" fmla="*/ 7295316 h 10695515"/>
              <a:gd name="connsiteX4" fmla="*/ 6337 w 4106520"/>
              <a:gd name="connsiteY4" fmla="*/ 7269284 h 10695515"/>
              <a:gd name="connsiteX5" fmla="*/ 9074 w 4106520"/>
              <a:gd name="connsiteY5" fmla="*/ 7181458 h 10695515"/>
              <a:gd name="connsiteX6" fmla="*/ 5346 w 4106520"/>
              <a:gd name="connsiteY6" fmla="*/ 7168704 h 10695515"/>
              <a:gd name="connsiteX7" fmla="*/ 9074 w 4106520"/>
              <a:gd name="connsiteY7" fmla="*/ 7082840 h 10695515"/>
              <a:gd name="connsiteX8" fmla="*/ 463 w 4106520"/>
              <a:gd name="connsiteY8" fmla="*/ 40543 h 10695515"/>
              <a:gd name="connsiteX9" fmla="*/ 25706 w 4106520"/>
              <a:gd name="connsiteY9" fmla="*/ 4670 h 10695515"/>
              <a:gd name="connsiteX10" fmla="*/ 46561 w 4106520"/>
              <a:gd name="connsiteY10" fmla="*/ 37 h 10695515"/>
              <a:gd name="connsiteX11" fmla="*/ 4068803 w 4106520"/>
              <a:gd name="connsiteY11" fmla="*/ 0 h 10695515"/>
              <a:gd name="connsiteX12" fmla="*/ 4102330 w 4106520"/>
              <a:gd name="connsiteY12" fmla="*/ 33528 h 10695515"/>
              <a:gd name="connsiteX13" fmla="*/ 4102329 w 4106520"/>
              <a:gd name="connsiteY13" fmla="*/ 10662081 h 10695515"/>
              <a:gd name="connsiteX14" fmla="*/ 4068802 w 4106520"/>
              <a:gd name="connsiteY14" fmla="*/ 10695514 h 10695515"/>
              <a:gd name="connsiteX15" fmla="*/ 4051295 w 4106520"/>
              <a:gd name="connsiteY15" fmla="*/ 10695514 h 10695515"/>
              <a:gd name="connsiteX16" fmla="*/ 4051295 w 4106520"/>
              <a:gd name="connsiteY16" fmla="*/ 10695515 h 10695515"/>
              <a:gd name="connsiteX17" fmla="*/ 46547 w 4106520"/>
              <a:gd name="connsiteY17" fmla="*/ 10695515 h 10695515"/>
              <a:gd name="connsiteX18" fmla="*/ 9074 w 4106520"/>
              <a:gd name="connsiteY18" fmla="*/ 10659953 h 10695515"/>
              <a:gd name="connsiteX19" fmla="*/ 9074 w 4106520"/>
              <a:gd name="connsiteY19" fmla="*/ 8213677 h 10695515"/>
              <a:gd name="connsiteX20" fmla="*/ 9074 w 4106520"/>
              <a:gd name="connsiteY20" fmla="*/ 8117697 h 10695515"/>
              <a:gd name="connsiteX0" fmla="*/ 9074 w 4106520"/>
              <a:gd name="connsiteY0" fmla="*/ 8117697 h 10695515"/>
              <a:gd name="connsiteX1" fmla="*/ 6625 w 4106520"/>
              <a:gd name="connsiteY1" fmla="*/ 7658609 h 10695515"/>
              <a:gd name="connsiteX2" fmla="*/ 9074 w 4106520"/>
              <a:gd name="connsiteY2" fmla="*/ 7295316 h 10695515"/>
              <a:gd name="connsiteX3" fmla="*/ 6337 w 4106520"/>
              <a:gd name="connsiteY3" fmla="*/ 7269284 h 10695515"/>
              <a:gd name="connsiteX4" fmla="*/ 9074 w 4106520"/>
              <a:gd name="connsiteY4" fmla="*/ 7181458 h 10695515"/>
              <a:gd name="connsiteX5" fmla="*/ 5346 w 4106520"/>
              <a:gd name="connsiteY5" fmla="*/ 7168704 h 10695515"/>
              <a:gd name="connsiteX6" fmla="*/ 9074 w 4106520"/>
              <a:gd name="connsiteY6" fmla="*/ 7082840 h 10695515"/>
              <a:gd name="connsiteX7" fmla="*/ 463 w 4106520"/>
              <a:gd name="connsiteY7" fmla="*/ 40543 h 10695515"/>
              <a:gd name="connsiteX8" fmla="*/ 25706 w 4106520"/>
              <a:gd name="connsiteY8" fmla="*/ 4670 h 10695515"/>
              <a:gd name="connsiteX9" fmla="*/ 46561 w 4106520"/>
              <a:gd name="connsiteY9" fmla="*/ 37 h 10695515"/>
              <a:gd name="connsiteX10" fmla="*/ 4068803 w 4106520"/>
              <a:gd name="connsiteY10" fmla="*/ 0 h 10695515"/>
              <a:gd name="connsiteX11" fmla="*/ 4102330 w 4106520"/>
              <a:gd name="connsiteY11" fmla="*/ 33528 h 10695515"/>
              <a:gd name="connsiteX12" fmla="*/ 4102329 w 4106520"/>
              <a:gd name="connsiteY12" fmla="*/ 10662081 h 10695515"/>
              <a:gd name="connsiteX13" fmla="*/ 4068802 w 4106520"/>
              <a:gd name="connsiteY13" fmla="*/ 10695514 h 10695515"/>
              <a:gd name="connsiteX14" fmla="*/ 4051295 w 4106520"/>
              <a:gd name="connsiteY14" fmla="*/ 10695514 h 10695515"/>
              <a:gd name="connsiteX15" fmla="*/ 4051295 w 4106520"/>
              <a:gd name="connsiteY15" fmla="*/ 10695515 h 10695515"/>
              <a:gd name="connsiteX16" fmla="*/ 46547 w 4106520"/>
              <a:gd name="connsiteY16" fmla="*/ 10695515 h 10695515"/>
              <a:gd name="connsiteX17" fmla="*/ 9074 w 4106520"/>
              <a:gd name="connsiteY17" fmla="*/ 10659953 h 10695515"/>
              <a:gd name="connsiteX18" fmla="*/ 9074 w 4106520"/>
              <a:gd name="connsiteY18" fmla="*/ 8213677 h 10695515"/>
              <a:gd name="connsiteX19" fmla="*/ 9074 w 4106520"/>
              <a:gd name="connsiteY19" fmla="*/ 8117697 h 10695515"/>
              <a:gd name="connsiteX0" fmla="*/ 9074 w 4106520"/>
              <a:gd name="connsiteY0" fmla="*/ 8117697 h 10695515"/>
              <a:gd name="connsiteX1" fmla="*/ 9074 w 4106520"/>
              <a:gd name="connsiteY1" fmla="*/ 7295316 h 10695515"/>
              <a:gd name="connsiteX2" fmla="*/ 6337 w 4106520"/>
              <a:gd name="connsiteY2" fmla="*/ 7269284 h 10695515"/>
              <a:gd name="connsiteX3" fmla="*/ 9074 w 4106520"/>
              <a:gd name="connsiteY3" fmla="*/ 7181458 h 10695515"/>
              <a:gd name="connsiteX4" fmla="*/ 5346 w 4106520"/>
              <a:gd name="connsiteY4" fmla="*/ 7168704 h 10695515"/>
              <a:gd name="connsiteX5" fmla="*/ 9074 w 4106520"/>
              <a:gd name="connsiteY5" fmla="*/ 7082840 h 10695515"/>
              <a:gd name="connsiteX6" fmla="*/ 463 w 4106520"/>
              <a:gd name="connsiteY6" fmla="*/ 40543 h 10695515"/>
              <a:gd name="connsiteX7" fmla="*/ 25706 w 4106520"/>
              <a:gd name="connsiteY7" fmla="*/ 4670 h 10695515"/>
              <a:gd name="connsiteX8" fmla="*/ 46561 w 4106520"/>
              <a:gd name="connsiteY8" fmla="*/ 37 h 10695515"/>
              <a:gd name="connsiteX9" fmla="*/ 4068803 w 4106520"/>
              <a:gd name="connsiteY9" fmla="*/ 0 h 10695515"/>
              <a:gd name="connsiteX10" fmla="*/ 4102330 w 4106520"/>
              <a:gd name="connsiteY10" fmla="*/ 33528 h 10695515"/>
              <a:gd name="connsiteX11" fmla="*/ 4102329 w 4106520"/>
              <a:gd name="connsiteY11" fmla="*/ 10662081 h 10695515"/>
              <a:gd name="connsiteX12" fmla="*/ 4068802 w 4106520"/>
              <a:gd name="connsiteY12" fmla="*/ 10695514 h 10695515"/>
              <a:gd name="connsiteX13" fmla="*/ 4051295 w 4106520"/>
              <a:gd name="connsiteY13" fmla="*/ 10695514 h 10695515"/>
              <a:gd name="connsiteX14" fmla="*/ 4051295 w 4106520"/>
              <a:gd name="connsiteY14" fmla="*/ 10695515 h 10695515"/>
              <a:gd name="connsiteX15" fmla="*/ 46547 w 4106520"/>
              <a:gd name="connsiteY15" fmla="*/ 10695515 h 10695515"/>
              <a:gd name="connsiteX16" fmla="*/ 9074 w 4106520"/>
              <a:gd name="connsiteY16" fmla="*/ 10659953 h 10695515"/>
              <a:gd name="connsiteX17" fmla="*/ 9074 w 4106520"/>
              <a:gd name="connsiteY17" fmla="*/ 8213677 h 10695515"/>
              <a:gd name="connsiteX18" fmla="*/ 9074 w 4106520"/>
              <a:gd name="connsiteY18" fmla="*/ 8117697 h 10695515"/>
              <a:gd name="connsiteX0" fmla="*/ 9074 w 4106520"/>
              <a:gd name="connsiteY0" fmla="*/ 8117697 h 10695515"/>
              <a:gd name="connsiteX1" fmla="*/ 9074 w 4106520"/>
              <a:gd name="connsiteY1" fmla="*/ 7295316 h 10695515"/>
              <a:gd name="connsiteX2" fmla="*/ 6337 w 4106520"/>
              <a:gd name="connsiteY2" fmla="*/ 7269284 h 10695515"/>
              <a:gd name="connsiteX3" fmla="*/ 9074 w 4106520"/>
              <a:gd name="connsiteY3" fmla="*/ 7181458 h 10695515"/>
              <a:gd name="connsiteX4" fmla="*/ 9074 w 4106520"/>
              <a:gd name="connsiteY4" fmla="*/ 7082840 h 10695515"/>
              <a:gd name="connsiteX5" fmla="*/ 463 w 4106520"/>
              <a:gd name="connsiteY5" fmla="*/ 40543 h 10695515"/>
              <a:gd name="connsiteX6" fmla="*/ 25706 w 4106520"/>
              <a:gd name="connsiteY6" fmla="*/ 4670 h 10695515"/>
              <a:gd name="connsiteX7" fmla="*/ 46561 w 4106520"/>
              <a:gd name="connsiteY7" fmla="*/ 37 h 10695515"/>
              <a:gd name="connsiteX8" fmla="*/ 4068803 w 4106520"/>
              <a:gd name="connsiteY8" fmla="*/ 0 h 10695515"/>
              <a:gd name="connsiteX9" fmla="*/ 4102330 w 4106520"/>
              <a:gd name="connsiteY9" fmla="*/ 33528 h 10695515"/>
              <a:gd name="connsiteX10" fmla="*/ 4102329 w 4106520"/>
              <a:gd name="connsiteY10" fmla="*/ 10662081 h 10695515"/>
              <a:gd name="connsiteX11" fmla="*/ 4068802 w 4106520"/>
              <a:gd name="connsiteY11" fmla="*/ 10695514 h 10695515"/>
              <a:gd name="connsiteX12" fmla="*/ 4051295 w 4106520"/>
              <a:gd name="connsiteY12" fmla="*/ 10695514 h 10695515"/>
              <a:gd name="connsiteX13" fmla="*/ 4051295 w 4106520"/>
              <a:gd name="connsiteY13" fmla="*/ 10695515 h 10695515"/>
              <a:gd name="connsiteX14" fmla="*/ 46547 w 4106520"/>
              <a:gd name="connsiteY14" fmla="*/ 10695515 h 10695515"/>
              <a:gd name="connsiteX15" fmla="*/ 9074 w 4106520"/>
              <a:gd name="connsiteY15" fmla="*/ 10659953 h 10695515"/>
              <a:gd name="connsiteX16" fmla="*/ 9074 w 4106520"/>
              <a:gd name="connsiteY16" fmla="*/ 8213677 h 10695515"/>
              <a:gd name="connsiteX17" fmla="*/ 9074 w 4106520"/>
              <a:gd name="connsiteY17" fmla="*/ 8117697 h 10695515"/>
              <a:gd name="connsiteX0" fmla="*/ 9074 w 4106520"/>
              <a:gd name="connsiteY0" fmla="*/ 8117697 h 10695515"/>
              <a:gd name="connsiteX1" fmla="*/ 9074 w 4106520"/>
              <a:gd name="connsiteY1" fmla="*/ 7295316 h 10695515"/>
              <a:gd name="connsiteX2" fmla="*/ 6337 w 4106520"/>
              <a:gd name="connsiteY2" fmla="*/ 7269284 h 10695515"/>
              <a:gd name="connsiteX3" fmla="*/ 9074 w 4106520"/>
              <a:gd name="connsiteY3" fmla="*/ 7082840 h 10695515"/>
              <a:gd name="connsiteX4" fmla="*/ 463 w 4106520"/>
              <a:gd name="connsiteY4" fmla="*/ 40543 h 10695515"/>
              <a:gd name="connsiteX5" fmla="*/ 25706 w 4106520"/>
              <a:gd name="connsiteY5" fmla="*/ 4670 h 10695515"/>
              <a:gd name="connsiteX6" fmla="*/ 46561 w 4106520"/>
              <a:gd name="connsiteY6" fmla="*/ 37 h 10695515"/>
              <a:gd name="connsiteX7" fmla="*/ 4068803 w 4106520"/>
              <a:gd name="connsiteY7" fmla="*/ 0 h 10695515"/>
              <a:gd name="connsiteX8" fmla="*/ 4102330 w 4106520"/>
              <a:gd name="connsiteY8" fmla="*/ 33528 h 10695515"/>
              <a:gd name="connsiteX9" fmla="*/ 4102329 w 4106520"/>
              <a:gd name="connsiteY9" fmla="*/ 10662081 h 10695515"/>
              <a:gd name="connsiteX10" fmla="*/ 4068802 w 4106520"/>
              <a:gd name="connsiteY10" fmla="*/ 10695514 h 10695515"/>
              <a:gd name="connsiteX11" fmla="*/ 4051295 w 4106520"/>
              <a:gd name="connsiteY11" fmla="*/ 10695514 h 10695515"/>
              <a:gd name="connsiteX12" fmla="*/ 4051295 w 4106520"/>
              <a:gd name="connsiteY12" fmla="*/ 10695515 h 10695515"/>
              <a:gd name="connsiteX13" fmla="*/ 46547 w 4106520"/>
              <a:gd name="connsiteY13" fmla="*/ 10695515 h 10695515"/>
              <a:gd name="connsiteX14" fmla="*/ 9074 w 4106520"/>
              <a:gd name="connsiteY14" fmla="*/ 10659953 h 10695515"/>
              <a:gd name="connsiteX15" fmla="*/ 9074 w 4106520"/>
              <a:gd name="connsiteY15" fmla="*/ 8213677 h 10695515"/>
              <a:gd name="connsiteX16" fmla="*/ 9074 w 4106520"/>
              <a:gd name="connsiteY16" fmla="*/ 8117697 h 10695515"/>
              <a:gd name="connsiteX0" fmla="*/ 9074 w 4106520"/>
              <a:gd name="connsiteY0" fmla="*/ 8117697 h 10695515"/>
              <a:gd name="connsiteX1" fmla="*/ 9074 w 4106520"/>
              <a:gd name="connsiteY1" fmla="*/ 7295316 h 10695515"/>
              <a:gd name="connsiteX2" fmla="*/ 9074 w 4106520"/>
              <a:gd name="connsiteY2" fmla="*/ 7082840 h 10695515"/>
              <a:gd name="connsiteX3" fmla="*/ 463 w 4106520"/>
              <a:gd name="connsiteY3" fmla="*/ 40543 h 10695515"/>
              <a:gd name="connsiteX4" fmla="*/ 25706 w 4106520"/>
              <a:gd name="connsiteY4" fmla="*/ 4670 h 10695515"/>
              <a:gd name="connsiteX5" fmla="*/ 46561 w 4106520"/>
              <a:gd name="connsiteY5" fmla="*/ 37 h 10695515"/>
              <a:gd name="connsiteX6" fmla="*/ 4068803 w 4106520"/>
              <a:gd name="connsiteY6" fmla="*/ 0 h 10695515"/>
              <a:gd name="connsiteX7" fmla="*/ 4102330 w 4106520"/>
              <a:gd name="connsiteY7" fmla="*/ 33528 h 10695515"/>
              <a:gd name="connsiteX8" fmla="*/ 4102329 w 4106520"/>
              <a:gd name="connsiteY8" fmla="*/ 10662081 h 10695515"/>
              <a:gd name="connsiteX9" fmla="*/ 4068802 w 4106520"/>
              <a:gd name="connsiteY9" fmla="*/ 10695514 h 10695515"/>
              <a:gd name="connsiteX10" fmla="*/ 4051295 w 4106520"/>
              <a:gd name="connsiteY10" fmla="*/ 10695514 h 10695515"/>
              <a:gd name="connsiteX11" fmla="*/ 4051295 w 4106520"/>
              <a:gd name="connsiteY11" fmla="*/ 10695515 h 10695515"/>
              <a:gd name="connsiteX12" fmla="*/ 46547 w 4106520"/>
              <a:gd name="connsiteY12" fmla="*/ 10695515 h 10695515"/>
              <a:gd name="connsiteX13" fmla="*/ 9074 w 4106520"/>
              <a:gd name="connsiteY13" fmla="*/ 10659953 h 10695515"/>
              <a:gd name="connsiteX14" fmla="*/ 9074 w 4106520"/>
              <a:gd name="connsiteY14" fmla="*/ 8213677 h 10695515"/>
              <a:gd name="connsiteX15" fmla="*/ 9074 w 4106520"/>
              <a:gd name="connsiteY15" fmla="*/ 8117697 h 10695515"/>
              <a:gd name="connsiteX0" fmla="*/ 9074 w 4106520"/>
              <a:gd name="connsiteY0" fmla="*/ 8117697 h 10695515"/>
              <a:gd name="connsiteX1" fmla="*/ 9074 w 4106520"/>
              <a:gd name="connsiteY1" fmla="*/ 7082840 h 10695515"/>
              <a:gd name="connsiteX2" fmla="*/ 463 w 4106520"/>
              <a:gd name="connsiteY2" fmla="*/ 40543 h 10695515"/>
              <a:gd name="connsiteX3" fmla="*/ 25706 w 4106520"/>
              <a:gd name="connsiteY3" fmla="*/ 4670 h 10695515"/>
              <a:gd name="connsiteX4" fmla="*/ 46561 w 4106520"/>
              <a:gd name="connsiteY4" fmla="*/ 37 h 10695515"/>
              <a:gd name="connsiteX5" fmla="*/ 4068803 w 4106520"/>
              <a:gd name="connsiteY5" fmla="*/ 0 h 10695515"/>
              <a:gd name="connsiteX6" fmla="*/ 4102330 w 4106520"/>
              <a:gd name="connsiteY6" fmla="*/ 33528 h 10695515"/>
              <a:gd name="connsiteX7" fmla="*/ 4102329 w 4106520"/>
              <a:gd name="connsiteY7" fmla="*/ 10662081 h 10695515"/>
              <a:gd name="connsiteX8" fmla="*/ 4068802 w 4106520"/>
              <a:gd name="connsiteY8" fmla="*/ 10695514 h 10695515"/>
              <a:gd name="connsiteX9" fmla="*/ 4051295 w 4106520"/>
              <a:gd name="connsiteY9" fmla="*/ 10695514 h 10695515"/>
              <a:gd name="connsiteX10" fmla="*/ 4051295 w 4106520"/>
              <a:gd name="connsiteY10" fmla="*/ 10695515 h 10695515"/>
              <a:gd name="connsiteX11" fmla="*/ 46547 w 4106520"/>
              <a:gd name="connsiteY11" fmla="*/ 10695515 h 10695515"/>
              <a:gd name="connsiteX12" fmla="*/ 9074 w 4106520"/>
              <a:gd name="connsiteY12" fmla="*/ 10659953 h 10695515"/>
              <a:gd name="connsiteX13" fmla="*/ 9074 w 4106520"/>
              <a:gd name="connsiteY13" fmla="*/ 8213677 h 10695515"/>
              <a:gd name="connsiteX14" fmla="*/ 9074 w 4106520"/>
              <a:gd name="connsiteY14" fmla="*/ 8117697 h 10695515"/>
              <a:gd name="connsiteX0" fmla="*/ 9096 w 4106542"/>
              <a:gd name="connsiteY0" fmla="*/ 8117697 h 10695515"/>
              <a:gd name="connsiteX1" fmla="*/ 485 w 4106542"/>
              <a:gd name="connsiteY1" fmla="*/ 40543 h 10695515"/>
              <a:gd name="connsiteX2" fmla="*/ 25728 w 4106542"/>
              <a:gd name="connsiteY2" fmla="*/ 4670 h 10695515"/>
              <a:gd name="connsiteX3" fmla="*/ 46583 w 4106542"/>
              <a:gd name="connsiteY3" fmla="*/ 37 h 10695515"/>
              <a:gd name="connsiteX4" fmla="*/ 4068825 w 4106542"/>
              <a:gd name="connsiteY4" fmla="*/ 0 h 10695515"/>
              <a:gd name="connsiteX5" fmla="*/ 4102352 w 4106542"/>
              <a:gd name="connsiteY5" fmla="*/ 33528 h 10695515"/>
              <a:gd name="connsiteX6" fmla="*/ 4102351 w 4106542"/>
              <a:gd name="connsiteY6" fmla="*/ 10662081 h 10695515"/>
              <a:gd name="connsiteX7" fmla="*/ 4068824 w 4106542"/>
              <a:gd name="connsiteY7" fmla="*/ 10695514 h 10695515"/>
              <a:gd name="connsiteX8" fmla="*/ 4051317 w 4106542"/>
              <a:gd name="connsiteY8" fmla="*/ 10695514 h 10695515"/>
              <a:gd name="connsiteX9" fmla="*/ 4051317 w 4106542"/>
              <a:gd name="connsiteY9" fmla="*/ 10695515 h 10695515"/>
              <a:gd name="connsiteX10" fmla="*/ 46569 w 4106542"/>
              <a:gd name="connsiteY10" fmla="*/ 10695515 h 10695515"/>
              <a:gd name="connsiteX11" fmla="*/ 9096 w 4106542"/>
              <a:gd name="connsiteY11" fmla="*/ 10659953 h 10695515"/>
              <a:gd name="connsiteX12" fmla="*/ 9096 w 4106542"/>
              <a:gd name="connsiteY12" fmla="*/ 8213677 h 10695515"/>
              <a:gd name="connsiteX13" fmla="*/ 9096 w 4106542"/>
              <a:gd name="connsiteY13" fmla="*/ 8117697 h 10695515"/>
              <a:gd name="connsiteX0" fmla="*/ 8611 w 4106057"/>
              <a:gd name="connsiteY0" fmla="*/ 8213677 h 10695515"/>
              <a:gd name="connsiteX1" fmla="*/ 0 w 4106057"/>
              <a:gd name="connsiteY1" fmla="*/ 40543 h 10695515"/>
              <a:gd name="connsiteX2" fmla="*/ 25243 w 4106057"/>
              <a:gd name="connsiteY2" fmla="*/ 4670 h 10695515"/>
              <a:gd name="connsiteX3" fmla="*/ 46098 w 4106057"/>
              <a:gd name="connsiteY3" fmla="*/ 37 h 10695515"/>
              <a:gd name="connsiteX4" fmla="*/ 4068340 w 4106057"/>
              <a:gd name="connsiteY4" fmla="*/ 0 h 10695515"/>
              <a:gd name="connsiteX5" fmla="*/ 4101867 w 4106057"/>
              <a:gd name="connsiteY5" fmla="*/ 33528 h 10695515"/>
              <a:gd name="connsiteX6" fmla="*/ 4101866 w 4106057"/>
              <a:gd name="connsiteY6" fmla="*/ 10662081 h 10695515"/>
              <a:gd name="connsiteX7" fmla="*/ 4068339 w 4106057"/>
              <a:gd name="connsiteY7" fmla="*/ 10695514 h 10695515"/>
              <a:gd name="connsiteX8" fmla="*/ 4050832 w 4106057"/>
              <a:gd name="connsiteY8" fmla="*/ 10695514 h 10695515"/>
              <a:gd name="connsiteX9" fmla="*/ 4050832 w 4106057"/>
              <a:gd name="connsiteY9" fmla="*/ 10695515 h 10695515"/>
              <a:gd name="connsiteX10" fmla="*/ 46084 w 4106057"/>
              <a:gd name="connsiteY10" fmla="*/ 10695515 h 10695515"/>
              <a:gd name="connsiteX11" fmla="*/ 8611 w 4106057"/>
              <a:gd name="connsiteY11" fmla="*/ 10659953 h 10695515"/>
              <a:gd name="connsiteX12" fmla="*/ 8611 w 4106057"/>
              <a:gd name="connsiteY12" fmla="*/ 8213677 h 10695515"/>
              <a:gd name="connsiteX0" fmla="*/ 8611 w 4106057"/>
              <a:gd name="connsiteY0" fmla="*/ 10659953 h 10695515"/>
              <a:gd name="connsiteX1" fmla="*/ 0 w 4106057"/>
              <a:gd name="connsiteY1" fmla="*/ 40543 h 10695515"/>
              <a:gd name="connsiteX2" fmla="*/ 25243 w 4106057"/>
              <a:gd name="connsiteY2" fmla="*/ 4670 h 10695515"/>
              <a:gd name="connsiteX3" fmla="*/ 46098 w 4106057"/>
              <a:gd name="connsiteY3" fmla="*/ 37 h 10695515"/>
              <a:gd name="connsiteX4" fmla="*/ 4068340 w 4106057"/>
              <a:gd name="connsiteY4" fmla="*/ 0 h 10695515"/>
              <a:gd name="connsiteX5" fmla="*/ 4101867 w 4106057"/>
              <a:gd name="connsiteY5" fmla="*/ 33528 h 10695515"/>
              <a:gd name="connsiteX6" fmla="*/ 4101866 w 4106057"/>
              <a:gd name="connsiteY6" fmla="*/ 10662081 h 10695515"/>
              <a:gd name="connsiteX7" fmla="*/ 4068339 w 4106057"/>
              <a:gd name="connsiteY7" fmla="*/ 10695514 h 10695515"/>
              <a:gd name="connsiteX8" fmla="*/ 4050832 w 4106057"/>
              <a:gd name="connsiteY8" fmla="*/ 10695514 h 10695515"/>
              <a:gd name="connsiteX9" fmla="*/ 4050832 w 4106057"/>
              <a:gd name="connsiteY9" fmla="*/ 10695515 h 10695515"/>
              <a:gd name="connsiteX10" fmla="*/ 46084 w 4106057"/>
              <a:gd name="connsiteY10" fmla="*/ 10695515 h 10695515"/>
              <a:gd name="connsiteX11" fmla="*/ 8611 w 4106057"/>
              <a:gd name="connsiteY11" fmla="*/ 10659953 h 10695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106057" h="10695515">
                <a:moveTo>
                  <a:pt x="8611" y="10659953"/>
                </a:moveTo>
                <a:cubicBezTo>
                  <a:pt x="5741" y="7120150"/>
                  <a:pt x="2870" y="3580346"/>
                  <a:pt x="0" y="40543"/>
                </a:cubicBezTo>
                <a:cubicBezTo>
                  <a:pt x="8414" y="19945"/>
                  <a:pt x="10728" y="16628"/>
                  <a:pt x="25243" y="4670"/>
                </a:cubicBezTo>
                <a:lnTo>
                  <a:pt x="46098" y="37"/>
                </a:lnTo>
                <a:lnTo>
                  <a:pt x="4068340" y="0"/>
                </a:lnTo>
                <a:cubicBezTo>
                  <a:pt x="4086837" y="52"/>
                  <a:pt x="4101820" y="15032"/>
                  <a:pt x="4101867" y="33528"/>
                </a:cubicBezTo>
                <a:cubicBezTo>
                  <a:pt x="4107455" y="1810541"/>
                  <a:pt x="4107454" y="8885083"/>
                  <a:pt x="4101866" y="10662081"/>
                </a:cubicBezTo>
                <a:cubicBezTo>
                  <a:pt x="4101761" y="10680541"/>
                  <a:pt x="4086798" y="10695466"/>
                  <a:pt x="4068339" y="10695514"/>
                </a:cubicBezTo>
                <a:lnTo>
                  <a:pt x="4050832" y="10695514"/>
                </a:lnTo>
                <a:lnTo>
                  <a:pt x="4050832" y="10695515"/>
                </a:lnTo>
                <a:lnTo>
                  <a:pt x="46084" y="10695515"/>
                </a:lnTo>
                <a:cubicBezTo>
                  <a:pt x="25394" y="10695403"/>
                  <a:pt x="8665" y="10679532"/>
                  <a:pt x="8611" y="10659953"/>
                </a:cubicBez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60C74031-A986-73CE-7409-8110C1E6D4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04280" y="651681"/>
            <a:ext cx="10183439" cy="5015344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04A2288-3DF0-1BF8-9DC0-EE2326A6FB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1527" y="4681971"/>
            <a:ext cx="8448517" cy="134965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/>
              <a:t>Solução montagem</a:t>
            </a:r>
          </a:p>
        </p:txBody>
      </p:sp>
    </p:spTree>
    <p:extLst>
      <p:ext uri="{BB962C8B-B14F-4D97-AF65-F5344CB8AC3E}">
        <p14:creationId xmlns:p14="http://schemas.microsoft.com/office/powerpoint/2010/main" val="5638348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6471630-34CD-450E-B333-E697948643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0E1D602E-9706-47F7-A6A5-BA10295C88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903630" y="4300355"/>
            <a:ext cx="9288370" cy="2557645"/>
          </a:xfrm>
          <a:custGeom>
            <a:avLst/>
            <a:gdLst>
              <a:gd name="connsiteX0" fmla="*/ 9288370 w 9288370"/>
              <a:gd name="connsiteY0" fmla="*/ 0 h 1858154"/>
              <a:gd name="connsiteX1" fmla="*/ 9288370 w 9288370"/>
              <a:gd name="connsiteY1" fmla="*/ 1858154 h 1858154"/>
              <a:gd name="connsiteX2" fmla="*/ 0 w 9288370"/>
              <a:gd name="connsiteY2" fmla="*/ 1858154 h 1858154"/>
              <a:gd name="connsiteX3" fmla="*/ 55380 w 9288370"/>
              <a:gd name="connsiteY3" fmla="*/ 1834080 h 1858154"/>
              <a:gd name="connsiteX4" fmla="*/ 106098 w 9288370"/>
              <a:gd name="connsiteY4" fmla="*/ 1820983 h 1858154"/>
              <a:gd name="connsiteX5" fmla="*/ 370723 w 9288370"/>
              <a:gd name="connsiteY5" fmla="*/ 1745922 h 1858154"/>
              <a:gd name="connsiteX6" fmla="*/ 461604 w 9288370"/>
              <a:gd name="connsiteY6" fmla="*/ 1706043 h 1858154"/>
              <a:gd name="connsiteX7" fmla="*/ 671860 w 9288370"/>
              <a:gd name="connsiteY7" fmla="*/ 1696181 h 1858154"/>
              <a:gd name="connsiteX8" fmla="*/ 859506 w 9288370"/>
              <a:gd name="connsiteY8" fmla="*/ 1649683 h 1858154"/>
              <a:gd name="connsiteX9" fmla="*/ 1056432 w 9288370"/>
              <a:gd name="connsiteY9" fmla="*/ 1598895 h 1858154"/>
              <a:gd name="connsiteX10" fmla="*/ 1336276 w 9288370"/>
              <a:gd name="connsiteY10" fmla="*/ 1448852 h 1858154"/>
              <a:gd name="connsiteX11" fmla="*/ 1700002 w 9288370"/>
              <a:gd name="connsiteY11" fmla="*/ 1327025 h 1858154"/>
              <a:gd name="connsiteX12" fmla="*/ 1925247 w 9288370"/>
              <a:gd name="connsiteY12" fmla="*/ 1264472 h 1858154"/>
              <a:gd name="connsiteX13" fmla="*/ 2056727 w 9288370"/>
              <a:gd name="connsiteY13" fmla="*/ 1217376 h 1858154"/>
              <a:gd name="connsiteX14" fmla="*/ 2281913 w 9288370"/>
              <a:gd name="connsiteY14" fmla="*/ 1158396 h 1858154"/>
              <a:gd name="connsiteX15" fmla="*/ 2402058 w 9288370"/>
              <a:gd name="connsiteY15" fmla="*/ 1076277 h 1858154"/>
              <a:gd name="connsiteX16" fmla="*/ 2522221 w 9288370"/>
              <a:gd name="connsiteY16" fmla="*/ 1012022 h 1858154"/>
              <a:gd name="connsiteX17" fmla="*/ 2689698 w 9288370"/>
              <a:gd name="connsiteY17" fmla="*/ 956092 h 1858154"/>
              <a:gd name="connsiteX18" fmla="*/ 3001703 w 9288370"/>
              <a:gd name="connsiteY18" fmla="*/ 892073 h 1858154"/>
              <a:gd name="connsiteX19" fmla="*/ 3045184 w 9288370"/>
              <a:gd name="connsiteY19" fmla="*/ 879041 h 1858154"/>
              <a:gd name="connsiteX20" fmla="*/ 2625728 w 9288370"/>
              <a:gd name="connsiteY20" fmla="*/ 879041 h 1858154"/>
              <a:gd name="connsiteX21" fmla="*/ 2625728 w 9288370"/>
              <a:gd name="connsiteY21" fmla="*/ 234941 h 1858154"/>
              <a:gd name="connsiteX22" fmla="*/ 8522890 w 9288370"/>
              <a:gd name="connsiteY22" fmla="*/ 234941 h 1858154"/>
              <a:gd name="connsiteX23" fmla="*/ 8522890 w 9288370"/>
              <a:gd name="connsiteY23" fmla="*/ 304639 h 1858154"/>
              <a:gd name="connsiteX24" fmla="*/ 8582666 w 9288370"/>
              <a:gd name="connsiteY24" fmla="*/ 291389 h 1858154"/>
              <a:gd name="connsiteX25" fmla="*/ 8917944 w 9288370"/>
              <a:gd name="connsiteY25" fmla="*/ 155189 h 1858154"/>
              <a:gd name="connsiteX26" fmla="*/ 9287321 w 9288370"/>
              <a:gd name="connsiteY26" fmla="*/ 245 h 1858154"/>
              <a:gd name="connsiteX0" fmla="*/ 9288370 w 9288370"/>
              <a:gd name="connsiteY0" fmla="*/ 0 h 1858154"/>
              <a:gd name="connsiteX1" fmla="*/ 9288370 w 9288370"/>
              <a:gd name="connsiteY1" fmla="*/ 1858154 h 1858154"/>
              <a:gd name="connsiteX2" fmla="*/ 0 w 9288370"/>
              <a:gd name="connsiteY2" fmla="*/ 1858154 h 1858154"/>
              <a:gd name="connsiteX3" fmla="*/ 55380 w 9288370"/>
              <a:gd name="connsiteY3" fmla="*/ 1834080 h 1858154"/>
              <a:gd name="connsiteX4" fmla="*/ 106098 w 9288370"/>
              <a:gd name="connsiteY4" fmla="*/ 1820983 h 1858154"/>
              <a:gd name="connsiteX5" fmla="*/ 370723 w 9288370"/>
              <a:gd name="connsiteY5" fmla="*/ 1745922 h 1858154"/>
              <a:gd name="connsiteX6" fmla="*/ 461604 w 9288370"/>
              <a:gd name="connsiteY6" fmla="*/ 1706043 h 1858154"/>
              <a:gd name="connsiteX7" fmla="*/ 671860 w 9288370"/>
              <a:gd name="connsiteY7" fmla="*/ 1696181 h 1858154"/>
              <a:gd name="connsiteX8" fmla="*/ 859506 w 9288370"/>
              <a:gd name="connsiteY8" fmla="*/ 1649683 h 1858154"/>
              <a:gd name="connsiteX9" fmla="*/ 1056432 w 9288370"/>
              <a:gd name="connsiteY9" fmla="*/ 1598895 h 1858154"/>
              <a:gd name="connsiteX10" fmla="*/ 1336276 w 9288370"/>
              <a:gd name="connsiteY10" fmla="*/ 1448852 h 1858154"/>
              <a:gd name="connsiteX11" fmla="*/ 1700002 w 9288370"/>
              <a:gd name="connsiteY11" fmla="*/ 1327025 h 1858154"/>
              <a:gd name="connsiteX12" fmla="*/ 1925247 w 9288370"/>
              <a:gd name="connsiteY12" fmla="*/ 1264472 h 1858154"/>
              <a:gd name="connsiteX13" fmla="*/ 2056727 w 9288370"/>
              <a:gd name="connsiteY13" fmla="*/ 1217376 h 1858154"/>
              <a:gd name="connsiteX14" fmla="*/ 2281913 w 9288370"/>
              <a:gd name="connsiteY14" fmla="*/ 1158396 h 1858154"/>
              <a:gd name="connsiteX15" fmla="*/ 2402058 w 9288370"/>
              <a:gd name="connsiteY15" fmla="*/ 1076277 h 1858154"/>
              <a:gd name="connsiteX16" fmla="*/ 2522221 w 9288370"/>
              <a:gd name="connsiteY16" fmla="*/ 1012022 h 1858154"/>
              <a:gd name="connsiteX17" fmla="*/ 2689698 w 9288370"/>
              <a:gd name="connsiteY17" fmla="*/ 956092 h 1858154"/>
              <a:gd name="connsiteX18" fmla="*/ 3001703 w 9288370"/>
              <a:gd name="connsiteY18" fmla="*/ 892073 h 1858154"/>
              <a:gd name="connsiteX19" fmla="*/ 3045184 w 9288370"/>
              <a:gd name="connsiteY19" fmla="*/ 879041 h 1858154"/>
              <a:gd name="connsiteX20" fmla="*/ 2625728 w 9288370"/>
              <a:gd name="connsiteY20" fmla="*/ 879041 h 1858154"/>
              <a:gd name="connsiteX21" fmla="*/ 8522890 w 9288370"/>
              <a:gd name="connsiteY21" fmla="*/ 234941 h 1858154"/>
              <a:gd name="connsiteX22" fmla="*/ 8522890 w 9288370"/>
              <a:gd name="connsiteY22" fmla="*/ 304639 h 1858154"/>
              <a:gd name="connsiteX23" fmla="*/ 8582666 w 9288370"/>
              <a:gd name="connsiteY23" fmla="*/ 291389 h 1858154"/>
              <a:gd name="connsiteX24" fmla="*/ 8917944 w 9288370"/>
              <a:gd name="connsiteY24" fmla="*/ 155189 h 1858154"/>
              <a:gd name="connsiteX25" fmla="*/ 9287321 w 9288370"/>
              <a:gd name="connsiteY25" fmla="*/ 245 h 1858154"/>
              <a:gd name="connsiteX26" fmla="*/ 9288370 w 9288370"/>
              <a:gd name="connsiteY26" fmla="*/ 0 h 1858154"/>
              <a:gd name="connsiteX0" fmla="*/ 9288370 w 9288370"/>
              <a:gd name="connsiteY0" fmla="*/ 0 h 1858154"/>
              <a:gd name="connsiteX1" fmla="*/ 9288370 w 9288370"/>
              <a:gd name="connsiteY1" fmla="*/ 1858154 h 1858154"/>
              <a:gd name="connsiteX2" fmla="*/ 0 w 9288370"/>
              <a:gd name="connsiteY2" fmla="*/ 1858154 h 1858154"/>
              <a:gd name="connsiteX3" fmla="*/ 55380 w 9288370"/>
              <a:gd name="connsiteY3" fmla="*/ 1834080 h 1858154"/>
              <a:gd name="connsiteX4" fmla="*/ 106098 w 9288370"/>
              <a:gd name="connsiteY4" fmla="*/ 1820983 h 1858154"/>
              <a:gd name="connsiteX5" fmla="*/ 370723 w 9288370"/>
              <a:gd name="connsiteY5" fmla="*/ 1745922 h 1858154"/>
              <a:gd name="connsiteX6" fmla="*/ 461604 w 9288370"/>
              <a:gd name="connsiteY6" fmla="*/ 1706043 h 1858154"/>
              <a:gd name="connsiteX7" fmla="*/ 671860 w 9288370"/>
              <a:gd name="connsiteY7" fmla="*/ 1696181 h 1858154"/>
              <a:gd name="connsiteX8" fmla="*/ 859506 w 9288370"/>
              <a:gd name="connsiteY8" fmla="*/ 1649683 h 1858154"/>
              <a:gd name="connsiteX9" fmla="*/ 1056432 w 9288370"/>
              <a:gd name="connsiteY9" fmla="*/ 1598895 h 1858154"/>
              <a:gd name="connsiteX10" fmla="*/ 1336276 w 9288370"/>
              <a:gd name="connsiteY10" fmla="*/ 1448852 h 1858154"/>
              <a:gd name="connsiteX11" fmla="*/ 1700002 w 9288370"/>
              <a:gd name="connsiteY11" fmla="*/ 1327025 h 1858154"/>
              <a:gd name="connsiteX12" fmla="*/ 1925247 w 9288370"/>
              <a:gd name="connsiteY12" fmla="*/ 1264472 h 1858154"/>
              <a:gd name="connsiteX13" fmla="*/ 2056727 w 9288370"/>
              <a:gd name="connsiteY13" fmla="*/ 1217376 h 1858154"/>
              <a:gd name="connsiteX14" fmla="*/ 2281913 w 9288370"/>
              <a:gd name="connsiteY14" fmla="*/ 1158396 h 1858154"/>
              <a:gd name="connsiteX15" fmla="*/ 2402058 w 9288370"/>
              <a:gd name="connsiteY15" fmla="*/ 1076277 h 1858154"/>
              <a:gd name="connsiteX16" fmla="*/ 2522221 w 9288370"/>
              <a:gd name="connsiteY16" fmla="*/ 1012022 h 1858154"/>
              <a:gd name="connsiteX17" fmla="*/ 2689698 w 9288370"/>
              <a:gd name="connsiteY17" fmla="*/ 956092 h 1858154"/>
              <a:gd name="connsiteX18" fmla="*/ 3001703 w 9288370"/>
              <a:gd name="connsiteY18" fmla="*/ 892073 h 1858154"/>
              <a:gd name="connsiteX19" fmla="*/ 3045184 w 9288370"/>
              <a:gd name="connsiteY19" fmla="*/ 879041 h 1858154"/>
              <a:gd name="connsiteX20" fmla="*/ 4209051 w 9288370"/>
              <a:gd name="connsiteY20" fmla="*/ 744029 h 1858154"/>
              <a:gd name="connsiteX21" fmla="*/ 8522890 w 9288370"/>
              <a:gd name="connsiteY21" fmla="*/ 234941 h 1858154"/>
              <a:gd name="connsiteX22" fmla="*/ 8522890 w 9288370"/>
              <a:gd name="connsiteY22" fmla="*/ 304639 h 1858154"/>
              <a:gd name="connsiteX23" fmla="*/ 8582666 w 9288370"/>
              <a:gd name="connsiteY23" fmla="*/ 291389 h 1858154"/>
              <a:gd name="connsiteX24" fmla="*/ 8917944 w 9288370"/>
              <a:gd name="connsiteY24" fmla="*/ 155189 h 1858154"/>
              <a:gd name="connsiteX25" fmla="*/ 9287321 w 9288370"/>
              <a:gd name="connsiteY25" fmla="*/ 245 h 1858154"/>
              <a:gd name="connsiteX26" fmla="*/ 9288370 w 9288370"/>
              <a:gd name="connsiteY26" fmla="*/ 0 h 1858154"/>
              <a:gd name="connsiteX0" fmla="*/ 9288370 w 9288370"/>
              <a:gd name="connsiteY0" fmla="*/ 0 h 1858154"/>
              <a:gd name="connsiteX1" fmla="*/ 9288370 w 9288370"/>
              <a:gd name="connsiteY1" fmla="*/ 1858154 h 1858154"/>
              <a:gd name="connsiteX2" fmla="*/ 0 w 9288370"/>
              <a:gd name="connsiteY2" fmla="*/ 1858154 h 1858154"/>
              <a:gd name="connsiteX3" fmla="*/ 55380 w 9288370"/>
              <a:gd name="connsiteY3" fmla="*/ 1834080 h 1858154"/>
              <a:gd name="connsiteX4" fmla="*/ 106098 w 9288370"/>
              <a:gd name="connsiteY4" fmla="*/ 1820983 h 1858154"/>
              <a:gd name="connsiteX5" fmla="*/ 370723 w 9288370"/>
              <a:gd name="connsiteY5" fmla="*/ 1745922 h 1858154"/>
              <a:gd name="connsiteX6" fmla="*/ 461604 w 9288370"/>
              <a:gd name="connsiteY6" fmla="*/ 1706043 h 1858154"/>
              <a:gd name="connsiteX7" fmla="*/ 671860 w 9288370"/>
              <a:gd name="connsiteY7" fmla="*/ 1696181 h 1858154"/>
              <a:gd name="connsiteX8" fmla="*/ 859506 w 9288370"/>
              <a:gd name="connsiteY8" fmla="*/ 1649683 h 1858154"/>
              <a:gd name="connsiteX9" fmla="*/ 1056432 w 9288370"/>
              <a:gd name="connsiteY9" fmla="*/ 1598895 h 1858154"/>
              <a:gd name="connsiteX10" fmla="*/ 1336276 w 9288370"/>
              <a:gd name="connsiteY10" fmla="*/ 1448852 h 1858154"/>
              <a:gd name="connsiteX11" fmla="*/ 1700002 w 9288370"/>
              <a:gd name="connsiteY11" fmla="*/ 1327025 h 1858154"/>
              <a:gd name="connsiteX12" fmla="*/ 1925247 w 9288370"/>
              <a:gd name="connsiteY12" fmla="*/ 1264472 h 1858154"/>
              <a:gd name="connsiteX13" fmla="*/ 2056727 w 9288370"/>
              <a:gd name="connsiteY13" fmla="*/ 1217376 h 1858154"/>
              <a:gd name="connsiteX14" fmla="*/ 2281913 w 9288370"/>
              <a:gd name="connsiteY14" fmla="*/ 1158396 h 1858154"/>
              <a:gd name="connsiteX15" fmla="*/ 2402058 w 9288370"/>
              <a:gd name="connsiteY15" fmla="*/ 1076277 h 1858154"/>
              <a:gd name="connsiteX16" fmla="*/ 2522221 w 9288370"/>
              <a:gd name="connsiteY16" fmla="*/ 1012022 h 1858154"/>
              <a:gd name="connsiteX17" fmla="*/ 2689698 w 9288370"/>
              <a:gd name="connsiteY17" fmla="*/ 956092 h 1858154"/>
              <a:gd name="connsiteX18" fmla="*/ 3001703 w 9288370"/>
              <a:gd name="connsiteY18" fmla="*/ 892073 h 1858154"/>
              <a:gd name="connsiteX19" fmla="*/ 3045184 w 9288370"/>
              <a:gd name="connsiteY19" fmla="*/ 879041 h 1858154"/>
              <a:gd name="connsiteX20" fmla="*/ 4209051 w 9288370"/>
              <a:gd name="connsiteY20" fmla="*/ 744029 h 1858154"/>
              <a:gd name="connsiteX21" fmla="*/ 8522890 w 9288370"/>
              <a:gd name="connsiteY21" fmla="*/ 234941 h 1858154"/>
              <a:gd name="connsiteX22" fmla="*/ 8522890 w 9288370"/>
              <a:gd name="connsiteY22" fmla="*/ 304639 h 1858154"/>
              <a:gd name="connsiteX23" fmla="*/ 7367558 w 9288370"/>
              <a:gd name="connsiteY23" fmla="*/ 414127 h 1858154"/>
              <a:gd name="connsiteX24" fmla="*/ 8917944 w 9288370"/>
              <a:gd name="connsiteY24" fmla="*/ 155189 h 1858154"/>
              <a:gd name="connsiteX25" fmla="*/ 9287321 w 9288370"/>
              <a:gd name="connsiteY25" fmla="*/ 245 h 1858154"/>
              <a:gd name="connsiteX26" fmla="*/ 9288370 w 9288370"/>
              <a:gd name="connsiteY26" fmla="*/ 0 h 1858154"/>
              <a:gd name="connsiteX0" fmla="*/ 9288370 w 9288370"/>
              <a:gd name="connsiteY0" fmla="*/ 0 h 1858154"/>
              <a:gd name="connsiteX1" fmla="*/ 9288370 w 9288370"/>
              <a:gd name="connsiteY1" fmla="*/ 1858154 h 1858154"/>
              <a:gd name="connsiteX2" fmla="*/ 0 w 9288370"/>
              <a:gd name="connsiteY2" fmla="*/ 1858154 h 1858154"/>
              <a:gd name="connsiteX3" fmla="*/ 55380 w 9288370"/>
              <a:gd name="connsiteY3" fmla="*/ 1834080 h 1858154"/>
              <a:gd name="connsiteX4" fmla="*/ 106098 w 9288370"/>
              <a:gd name="connsiteY4" fmla="*/ 1820983 h 1858154"/>
              <a:gd name="connsiteX5" fmla="*/ 370723 w 9288370"/>
              <a:gd name="connsiteY5" fmla="*/ 1745922 h 1858154"/>
              <a:gd name="connsiteX6" fmla="*/ 461604 w 9288370"/>
              <a:gd name="connsiteY6" fmla="*/ 1706043 h 1858154"/>
              <a:gd name="connsiteX7" fmla="*/ 671860 w 9288370"/>
              <a:gd name="connsiteY7" fmla="*/ 1696181 h 1858154"/>
              <a:gd name="connsiteX8" fmla="*/ 859506 w 9288370"/>
              <a:gd name="connsiteY8" fmla="*/ 1649683 h 1858154"/>
              <a:gd name="connsiteX9" fmla="*/ 1056432 w 9288370"/>
              <a:gd name="connsiteY9" fmla="*/ 1598895 h 1858154"/>
              <a:gd name="connsiteX10" fmla="*/ 1336276 w 9288370"/>
              <a:gd name="connsiteY10" fmla="*/ 1448852 h 1858154"/>
              <a:gd name="connsiteX11" fmla="*/ 1700002 w 9288370"/>
              <a:gd name="connsiteY11" fmla="*/ 1327025 h 1858154"/>
              <a:gd name="connsiteX12" fmla="*/ 1925247 w 9288370"/>
              <a:gd name="connsiteY12" fmla="*/ 1264472 h 1858154"/>
              <a:gd name="connsiteX13" fmla="*/ 2056727 w 9288370"/>
              <a:gd name="connsiteY13" fmla="*/ 1217376 h 1858154"/>
              <a:gd name="connsiteX14" fmla="*/ 2281913 w 9288370"/>
              <a:gd name="connsiteY14" fmla="*/ 1158396 h 1858154"/>
              <a:gd name="connsiteX15" fmla="*/ 2402058 w 9288370"/>
              <a:gd name="connsiteY15" fmla="*/ 1076277 h 1858154"/>
              <a:gd name="connsiteX16" fmla="*/ 2522221 w 9288370"/>
              <a:gd name="connsiteY16" fmla="*/ 1012022 h 1858154"/>
              <a:gd name="connsiteX17" fmla="*/ 2689698 w 9288370"/>
              <a:gd name="connsiteY17" fmla="*/ 956092 h 1858154"/>
              <a:gd name="connsiteX18" fmla="*/ 3001703 w 9288370"/>
              <a:gd name="connsiteY18" fmla="*/ 892073 h 1858154"/>
              <a:gd name="connsiteX19" fmla="*/ 3045184 w 9288370"/>
              <a:gd name="connsiteY19" fmla="*/ 879041 h 1858154"/>
              <a:gd name="connsiteX20" fmla="*/ 4209051 w 9288370"/>
              <a:gd name="connsiteY20" fmla="*/ 744029 h 1858154"/>
              <a:gd name="connsiteX21" fmla="*/ 8522890 w 9288370"/>
              <a:gd name="connsiteY21" fmla="*/ 234941 h 1858154"/>
              <a:gd name="connsiteX22" fmla="*/ 8081033 w 9288370"/>
              <a:gd name="connsiteY22" fmla="*/ 341461 h 1858154"/>
              <a:gd name="connsiteX23" fmla="*/ 7367558 w 9288370"/>
              <a:gd name="connsiteY23" fmla="*/ 414127 h 1858154"/>
              <a:gd name="connsiteX24" fmla="*/ 8917944 w 9288370"/>
              <a:gd name="connsiteY24" fmla="*/ 155189 h 1858154"/>
              <a:gd name="connsiteX25" fmla="*/ 9287321 w 9288370"/>
              <a:gd name="connsiteY25" fmla="*/ 245 h 1858154"/>
              <a:gd name="connsiteX26" fmla="*/ 9288370 w 9288370"/>
              <a:gd name="connsiteY26" fmla="*/ 0 h 1858154"/>
              <a:gd name="connsiteX0" fmla="*/ 9288370 w 9288370"/>
              <a:gd name="connsiteY0" fmla="*/ 72080 h 1930234"/>
              <a:gd name="connsiteX1" fmla="*/ 9288370 w 9288370"/>
              <a:gd name="connsiteY1" fmla="*/ 1930234 h 1930234"/>
              <a:gd name="connsiteX2" fmla="*/ 0 w 9288370"/>
              <a:gd name="connsiteY2" fmla="*/ 1930234 h 1930234"/>
              <a:gd name="connsiteX3" fmla="*/ 55380 w 9288370"/>
              <a:gd name="connsiteY3" fmla="*/ 1906160 h 1930234"/>
              <a:gd name="connsiteX4" fmla="*/ 106098 w 9288370"/>
              <a:gd name="connsiteY4" fmla="*/ 1893063 h 1930234"/>
              <a:gd name="connsiteX5" fmla="*/ 370723 w 9288370"/>
              <a:gd name="connsiteY5" fmla="*/ 1818002 h 1930234"/>
              <a:gd name="connsiteX6" fmla="*/ 461604 w 9288370"/>
              <a:gd name="connsiteY6" fmla="*/ 1778123 h 1930234"/>
              <a:gd name="connsiteX7" fmla="*/ 671860 w 9288370"/>
              <a:gd name="connsiteY7" fmla="*/ 1768261 h 1930234"/>
              <a:gd name="connsiteX8" fmla="*/ 859506 w 9288370"/>
              <a:gd name="connsiteY8" fmla="*/ 1721763 h 1930234"/>
              <a:gd name="connsiteX9" fmla="*/ 1056432 w 9288370"/>
              <a:gd name="connsiteY9" fmla="*/ 1670975 h 1930234"/>
              <a:gd name="connsiteX10" fmla="*/ 1336276 w 9288370"/>
              <a:gd name="connsiteY10" fmla="*/ 1520932 h 1930234"/>
              <a:gd name="connsiteX11" fmla="*/ 1700002 w 9288370"/>
              <a:gd name="connsiteY11" fmla="*/ 1399105 h 1930234"/>
              <a:gd name="connsiteX12" fmla="*/ 1925247 w 9288370"/>
              <a:gd name="connsiteY12" fmla="*/ 1336552 h 1930234"/>
              <a:gd name="connsiteX13" fmla="*/ 2056727 w 9288370"/>
              <a:gd name="connsiteY13" fmla="*/ 1289456 h 1930234"/>
              <a:gd name="connsiteX14" fmla="*/ 2281913 w 9288370"/>
              <a:gd name="connsiteY14" fmla="*/ 1230476 h 1930234"/>
              <a:gd name="connsiteX15" fmla="*/ 2402058 w 9288370"/>
              <a:gd name="connsiteY15" fmla="*/ 1148357 h 1930234"/>
              <a:gd name="connsiteX16" fmla="*/ 2522221 w 9288370"/>
              <a:gd name="connsiteY16" fmla="*/ 1084102 h 1930234"/>
              <a:gd name="connsiteX17" fmla="*/ 2689698 w 9288370"/>
              <a:gd name="connsiteY17" fmla="*/ 1028172 h 1930234"/>
              <a:gd name="connsiteX18" fmla="*/ 3001703 w 9288370"/>
              <a:gd name="connsiteY18" fmla="*/ 964153 h 1930234"/>
              <a:gd name="connsiteX19" fmla="*/ 3045184 w 9288370"/>
              <a:gd name="connsiteY19" fmla="*/ 951121 h 1930234"/>
              <a:gd name="connsiteX20" fmla="*/ 4209051 w 9288370"/>
              <a:gd name="connsiteY20" fmla="*/ 816109 h 1930234"/>
              <a:gd name="connsiteX21" fmla="*/ 8522890 w 9288370"/>
              <a:gd name="connsiteY21" fmla="*/ 307021 h 1930234"/>
              <a:gd name="connsiteX22" fmla="*/ 8081033 w 9288370"/>
              <a:gd name="connsiteY22" fmla="*/ 413541 h 1930234"/>
              <a:gd name="connsiteX23" fmla="*/ 8361738 w 9288370"/>
              <a:gd name="connsiteY23" fmla="*/ 7528 h 1930234"/>
              <a:gd name="connsiteX24" fmla="*/ 8917944 w 9288370"/>
              <a:gd name="connsiteY24" fmla="*/ 227269 h 1930234"/>
              <a:gd name="connsiteX25" fmla="*/ 9287321 w 9288370"/>
              <a:gd name="connsiteY25" fmla="*/ 72325 h 1930234"/>
              <a:gd name="connsiteX26" fmla="*/ 9288370 w 9288370"/>
              <a:gd name="connsiteY26" fmla="*/ 72080 h 1930234"/>
              <a:gd name="connsiteX0" fmla="*/ 9288370 w 9288370"/>
              <a:gd name="connsiteY0" fmla="*/ 72080 h 1930234"/>
              <a:gd name="connsiteX1" fmla="*/ 9288370 w 9288370"/>
              <a:gd name="connsiteY1" fmla="*/ 1930234 h 1930234"/>
              <a:gd name="connsiteX2" fmla="*/ 0 w 9288370"/>
              <a:gd name="connsiteY2" fmla="*/ 1930234 h 1930234"/>
              <a:gd name="connsiteX3" fmla="*/ 55380 w 9288370"/>
              <a:gd name="connsiteY3" fmla="*/ 1906160 h 1930234"/>
              <a:gd name="connsiteX4" fmla="*/ 106098 w 9288370"/>
              <a:gd name="connsiteY4" fmla="*/ 1893063 h 1930234"/>
              <a:gd name="connsiteX5" fmla="*/ 370723 w 9288370"/>
              <a:gd name="connsiteY5" fmla="*/ 1818002 h 1930234"/>
              <a:gd name="connsiteX6" fmla="*/ 461604 w 9288370"/>
              <a:gd name="connsiteY6" fmla="*/ 1778123 h 1930234"/>
              <a:gd name="connsiteX7" fmla="*/ 671860 w 9288370"/>
              <a:gd name="connsiteY7" fmla="*/ 1768261 h 1930234"/>
              <a:gd name="connsiteX8" fmla="*/ 859506 w 9288370"/>
              <a:gd name="connsiteY8" fmla="*/ 1721763 h 1930234"/>
              <a:gd name="connsiteX9" fmla="*/ 1056432 w 9288370"/>
              <a:gd name="connsiteY9" fmla="*/ 1670975 h 1930234"/>
              <a:gd name="connsiteX10" fmla="*/ 1336276 w 9288370"/>
              <a:gd name="connsiteY10" fmla="*/ 1520932 h 1930234"/>
              <a:gd name="connsiteX11" fmla="*/ 1700002 w 9288370"/>
              <a:gd name="connsiteY11" fmla="*/ 1399105 h 1930234"/>
              <a:gd name="connsiteX12" fmla="*/ 1925247 w 9288370"/>
              <a:gd name="connsiteY12" fmla="*/ 1336552 h 1930234"/>
              <a:gd name="connsiteX13" fmla="*/ 2056727 w 9288370"/>
              <a:gd name="connsiteY13" fmla="*/ 1289456 h 1930234"/>
              <a:gd name="connsiteX14" fmla="*/ 2281913 w 9288370"/>
              <a:gd name="connsiteY14" fmla="*/ 1230476 h 1930234"/>
              <a:gd name="connsiteX15" fmla="*/ 2402058 w 9288370"/>
              <a:gd name="connsiteY15" fmla="*/ 1148357 h 1930234"/>
              <a:gd name="connsiteX16" fmla="*/ 2522221 w 9288370"/>
              <a:gd name="connsiteY16" fmla="*/ 1084102 h 1930234"/>
              <a:gd name="connsiteX17" fmla="*/ 2689698 w 9288370"/>
              <a:gd name="connsiteY17" fmla="*/ 1028172 h 1930234"/>
              <a:gd name="connsiteX18" fmla="*/ 3001703 w 9288370"/>
              <a:gd name="connsiteY18" fmla="*/ 964153 h 1930234"/>
              <a:gd name="connsiteX19" fmla="*/ 3045184 w 9288370"/>
              <a:gd name="connsiteY19" fmla="*/ 951121 h 1930234"/>
              <a:gd name="connsiteX20" fmla="*/ 4209051 w 9288370"/>
              <a:gd name="connsiteY20" fmla="*/ 816109 h 1930234"/>
              <a:gd name="connsiteX21" fmla="*/ 8522890 w 9288370"/>
              <a:gd name="connsiteY21" fmla="*/ 307021 h 1930234"/>
              <a:gd name="connsiteX22" fmla="*/ 8301962 w 9288370"/>
              <a:gd name="connsiteY22" fmla="*/ 118969 h 1930234"/>
              <a:gd name="connsiteX23" fmla="*/ 8361738 w 9288370"/>
              <a:gd name="connsiteY23" fmla="*/ 7528 h 1930234"/>
              <a:gd name="connsiteX24" fmla="*/ 8917944 w 9288370"/>
              <a:gd name="connsiteY24" fmla="*/ 227269 h 1930234"/>
              <a:gd name="connsiteX25" fmla="*/ 9287321 w 9288370"/>
              <a:gd name="connsiteY25" fmla="*/ 72325 h 1930234"/>
              <a:gd name="connsiteX26" fmla="*/ 9288370 w 9288370"/>
              <a:gd name="connsiteY26" fmla="*/ 72080 h 1930234"/>
              <a:gd name="connsiteX0" fmla="*/ 9288370 w 9288370"/>
              <a:gd name="connsiteY0" fmla="*/ 72080 h 1930234"/>
              <a:gd name="connsiteX1" fmla="*/ 9288370 w 9288370"/>
              <a:gd name="connsiteY1" fmla="*/ 1930234 h 1930234"/>
              <a:gd name="connsiteX2" fmla="*/ 0 w 9288370"/>
              <a:gd name="connsiteY2" fmla="*/ 1930234 h 1930234"/>
              <a:gd name="connsiteX3" fmla="*/ 55380 w 9288370"/>
              <a:gd name="connsiteY3" fmla="*/ 1906160 h 1930234"/>
              <a:gd name="connsiteX4" fmla="*/ 106098 w 9288370"/>
              <a:gd name="connsiteY4" fmla="*/ 1893063 h 1930234"/>
              <a:gd name="connsiteX5" fmla="*/ 370723 w 9288370"/>
              <a:gd name="connsiteY5" fmla="*/ 1818002 h 1930234"/>
              <a:gd name="connsiteX6" fmla="*/ 461604 w 9288370"/>
              <a:gd name="connsiteY6" fmla="*/ 1778123 h 1930234"/>
              <a:gd name="connsiteX7" fmla="*/ 671860 w 9288370"/>
              <a:gd name="connsiteY7" fmla="*/ 1768261 h 1930234"/>
              <a:gd name="connsiteX8" fmla="*/ 859506 w 9288370"/>
              <a:gd name="connsiteY8" fmla="*/ 1721763 h 1930234"/>
              <a:gd name="connsiteX9" fmla="*/ 1056432 w 9288370"/>
              <a:gd name="connsiteY9" fmla="*/ 1670975 h 1930234"/>
              <a:gd name="connsiteX10" fmla="*/ 1336276 w 9288370"/>
              <a:gd name="connsiteY10" fmla="*/ 1520932 h 1930234"/>
              <a:gd name="connsiteX11" fmla="*/ 1700002 w 9288370"/>
              <a:gd name="connsiteY11" fmla="*/ 1399105 h 1930234"/>
              <a:gd name="connsiteX12" fmla="*/ 1925247 w 9288370"/>
              <a:gd name="connsiteY12" fmla="*/ 1336552 h 1930234"/>
              <a:gd name="connsiteX13" fmla="*/ 2056727 w 9288370"/>
              <a:gd name="connsiteY13" fmla="*/ 1289456 h 1930234"/>
              <a:gd name="connsiteX14" fmla="*/ 2281913 w 9288370"/>
              <a:gd name="connsiteY14" fmla="*/ 1230476 h 1930234"/>
              <a:gd name="connsiteX15" fmla="*/ 2402058 w 9288370"/>
              <a:gd name="connsiteY15" fmla="*/ 1148357 h 1930234"/>
              <a:gd name="connsiteX16" fmla="*/ 2522221 w 9288370"/>
              <a:gd name="connsiteY16" fmla="*/ 1084102 h 1930234"/>
              <a:gd name="connsiteX17" fmla="*/ 2689698 w 9288370"/>
              <a:gd name="connsiteY17" fmla="*/ 1028172 h 1930234"/>
              <a:gd name="connsiteX18" fmla="*/ 3001703 w 9288370"/>
              <a:gd name="connsiteY18" fmla="*/ 964153 h 1930234"/>
              <a:gd name="connsiteX19" fmla="*/ 3045184 w 9288370"/>
              <a:gd name="connsiteY19" fmla="*/ 951121 h 1930234"/>
              <a:gd name="connsiteX20" fmla="*/ 4209051 w 9288370"/>
              <a:gd name="connsiteY20" fmla="*/ 816109 h 1930234"/>
              <a:gd name="connsiteX21" fmla="*/ 7197317 w 9288370"/>
              <a:gd name="connsiteY21" fmla="*/ 380664 h 1930234"/>
              <a:gd name="connsiteX22" fmla="*/ 8301962 w 9288370"/>
              <a:gd name="connsiteY22" fmla="*/ 118969 h 1930234"/>
              <a:gd name="connsiteX23" fmla="*/ 8361738 w 9288370"/>
              <a:gd name="connsiteY23" fmla="*/ 7528 h 1930234"/>
              <a:gd name="connsiteX24" fmla="*/ 8917944 w 9288370"/>
              <a:gd name="connsiteY24" fmla="*/ 227269 h 1930234"/>
              <a:gd name="connsiteX25" fmla="*/ 9287321 w 9288370"/>
              <a:gd name="connsiteY25" fmla="*/ 72325 h 1930234"/>
              <a:gd name="connsiteX26" fmla="*/ 9288370 w 9288370"/>
              <a:gd name="connsiteY26" fmla="*/ 72080 h 1930234"/>
              <a:gd name="connsiteX0" fmla="*/ 9288370 w 9288370"/>
              <a:gd name="connsiteY0" fmla="*/ 72080 h 1930234"/>
              <a:gd name="connsiteX1" fmla="*/ 9288370 w 9288370"/>
              <a:gd name="connsiteY1" fmla="*/ 1930234 h 1930234"/>
              <a:gd name="connsiteX2" fmla="*/ 0 w 9288370"/>
              <a:gd name="connsiteY2" fmla="*/ 1930234 h 1930234"/>
              <a:gd name="connsiteX3" fmla="*/ 55380 w 9288370"/>
              <a:gd name="connsiteY3" fmla="*/ 1906160 h 1930234"/>
              <a:gd name="connsiteX4" fmla="*/ 106098 w 9288370"/>
              <a:gd name="connsiteY4" fmla="*/ 1893063 h 1930234"/>
              <a:gd name="connsiteX5" fmla="*/ 370723 w 9288370"/>
              <a:gd name="connsiteY5" fmla="*/ 1818002 h 1930234"/>
              <a:gd name="connsiteX6" fmla="*/ 461604 w 9288370"/>
              <a:gd name="connsiteY6" fmla="*/ 1778123 h 1930234"/>
              <a:gd name="connsiteX7" fmla="*/ 671860 w 9288370"/>
              <a:gd name="connsiteY7" fmla="*/ 1768261 h 1930234"/>
              <a:gd name="connsiteX8" fmla="*/ 859506 w 9288370"/>
              <a:gd name="connsiteY8" fmla="*/ 1721763 h 1930234"/>
              <a:gd name="connsiteX9" fmla="*/ 1056432 w 9288370"/>
              <a:gd name="connsiteY9" fmla="*/ 1670975 h 1930234"/>
              <a:gd name="connsiteX10" fmla="*/ 1336276 w 9288370"/>
              <a:gd name="connsiteY10" fmla="*/ 1520932 h 1930234"/>
              <a:gd name="connsiteX11" fmla="*/ 1700002 w 9288370"/>
              <a:gd name="connsiteY11" fmla="*/ 1399105 h 1930234"/>
              <a:gd name="connsiteX12" fmla="*/ 1925247 w 9288370"/>
              <a:gd name="connsiteY12" fmla="*/ 1336552 h 1930234"/>
              <a:gd name="connsiteX13" fmla="*/ 2056727 w 9288370"/>
              <a:gd name="connsiteY13" fmla="*/ 1289456 h 1930234"/>
              <a:gd name="connsiteX14" fmla="*/ 2281913 w 9288370"/>
              <a:gd name="connsiteY14" fmla="*/ 1230476 h 1930234"/>
              <a:gd name="connsiteX15" fmla="*/ 2402058 w 9288370"/>
              <a:gd name="connsiteY15" fmla="*/ 1148357 h 1930234"/>
              <a:gd name="connsiteX16" fmla="*/ 2522221 w 9288370"/>
              <a:gd name="connsiteY16" fmla="*/ 1084102 h 1930234"/>
              <a:gd name="connsiteX17" fmla="*/ 2689698 w 9288370"/>
              <a:gd name="connsiteY17" fmla="*/ 1028172 h 1930234"/>
              <a:gd name="connsiteX18" fmla="*/ 3001703 w 9288370"/>
              <a:gd name="connsiteY18" fmla="*/ 964153 h 1930234"/>
              <a:gd name="connsiteX19" fmla="*/ 3045184 w 9288370"/>
              <a:gd name="connsiteY19" fmla="*/ 951121 h 1930234"/>
              <a:gd name="connsiteX20" fmla="*/ 4209051 w 9288370"/>
              <a:gd name="connsiteY20" fmla="*/ 816109 h 1930234"/>
              <a:gd name="connsiteX21" fmla="*/ 7197317 w 9288370"/>
              <a:gd name="connsiteY21" fmla="*/ 380664 h 1930234"/>
              <a:gd name="connsiteX22" fmla="*/ 7995116 w 9288370"/>
              <a:gd name="connsiteY22" fmla="*/ 303076 h 1930234"/>
              <a:gd name="connsiteX23" fmla="*/ 8361738 w 9288370"/>
              <a:gd name="connsiteY23" fmla="*/ 7528 h 1930234"/>
              <a:gd name="connsiteX24" fmla="*/ 8917944 w 9288370"/>
              <a:gd name="connsiteY24" fmla="*/ 227269 h 1930234"/>
              <a:gd name="connsiteX25" fmla="*/ 9287321 w 9288370"/>
              <a:gd name="connsiteY25" fmla="*/ 72325 h 1930234"/>
              <a:gd name="connsiteX26" fmla="*/ 9288370 w 9288370"/>
              <a:gd name="connsiteY26" fmla="*/ 72080 h 1930234"/>
              <a:gd name="connsiteX0" fmla="*/ 9288370 w 9288370"/>
              <a:gd name="connsiteY0" fmla="*/ 0 h 1858154"/>
              <a:gd name="connsiteX1" fmla="*/ 9288370 w 9288370"/>
              <a:gd name="connsiteY1" fmla="*/ 1858154 h 1858154"/>
              <a:gd name="connsiteX2" fmla="*/ 0 w 9288370"/>
              <a:gd name="connsiteY2" fmla="*/ 1858154 h 1858154"/>
              <a:gd name="connsiteX3" fmla="*/ 55380 w 9288370"/>
              <a:gd name="connsiteY3" fmla="*/ 1834080 h 1858154"/>
              <a:gd name="connsiteX4" fmla="*/ 106098 w 9288370"/>
              <a:gd name="connsiteY4" fmla="*/ 1820983 h 1858154"/>
              <a:gd name="connsiteX5" fmla="*/ 370723 w 9288370"/>
              <a:gd name="connsiteY5" fmla="*/ 1745922 h 1858154"/>
              <a:gd name="connsiteX6" fmla="*/ 461604 w 9288370"/>
              <a:gd name="connsiteY6" fmla="*/ 1706043 h 1858154"/>
              <a:gd name="connsiteX7" fmla="*/ 671860 w 9288370"/>
              <a:gd name="connsiteY7" fmla="*/ 1696181 h 1858154"/>
              <a:gd name="connsiteX8" fmla="*/ 859506 w 9288370"/>
              <a:gd name="connsiteY8" fmla="*/ 1649683 h 1858154"/>
              <a:gd name="connsiteX9" fmla="*/ 1056432 w 9288370"/>
              <a:gd name="connsiteY9" fmla="*/ 1598895 h 1858154"/>
              <a:gd name="connsiteX10" fmla="*/ 1336276 w 9288370"/>
              <a:gd name="connsiteY10" fmla="*/ 1448852 h 1858154"/>
              <a:gd name="connsiteX11" fmla="*/ 1700002 w 9288370"/>
              <a:gd name="connsiteY11" fmla="*/ 1327025 h 1858154"/>
              <a:gd name="connsiteX12" fmla="*/ 1925247 w 9288370"/>
              <a:gd name="connsiteY12" fmla="*/ 1264472 h 1858154"/>
              <a:gd name="connsiteX13" fmla="*/ 2056727 w 9288370"/>
              <a:gd name="connsiteY13" fmla="*/ 1217376 h 1858154"/>
              <a:gd name="connsiteX14" fmla="*/ 2281913 w 9288370"/>
              <a:gd name="connsiteY14" fmla="*/ 1158396 h 1858154"/>
              <a:gd name="connsiteX15" fmla="*/ 2402058 w 9288370"/>
              <a:gd name="connsiteY15" fmla="*/ 1076277 h 1858154"/>
              <a:gd name="connsiteX16" fmla="*/ 2522221 w 9288370"/>
              <a:gd name="connsiteY16" fmla="*/ 1012022 h 1858154"/>
              <a:gd name="connsiteX17" fmla="*/ 2689698 w 9288370"/>
              <a:gd name="connsiteY17" fmla="*/ 956092 h 1858154"/>
              <a:gd name="connsiteX18" fmla="*/ 3001703 w 9288370"/>
              <a:gd name="connsiteY18" fmla="*/ 892073 h 1858154"/>
              <a:gd name="connsiteX19" fmla="*/ 3045184 w 9288370"/>
              <a:gd name="connsiteY19" fmla="*/ 879041 h 1858154"/>
              <a:gd name="connsiteX20" fmla="*/ 4209051 w 9288370"/>
              <a:gd name="connsiteY20" fmla="*/ 744029 h 1858154"/>
              <a:gd name="connsiteX21" fmla="*/ 7197317 w 9288370"/>
              <a:gd name="connsiteY21" fmla="*/ 308584 h 1858154"/>
              <a:gd name="connsiteX22" fmla="*/ 7995116 w 9288370"/>
              <a:gd name="connsiteY22" fmla="*/ 230996 h 1858154"/>
              <a:gd name="connsiteX23" fmla="*/ 8361738 w 9288370"/>
              <a:gd name="connsiteY23" fmla="*/ 266841 h 1858154"/>
              <a:gd name="connsiteX24" fmla="*/ 8917944 w 9288370"/>
              <a:gd name="connsiteY24" fmla="*/ 155189 h 1858154"/>
              <a:gd name="connsiteX25" fmla="*/ 9287321 w 9288370"/>
              <a:gd name="connsiteY25" fmla="*/ 245 h 1858154"/>
              <a:gd name="connsiteX26" fmla="*/ 9288370 w 9288370"/>
              <a:gd name="connsiteY26" fmla="*/ 0 h 1858154"/>
              <a:gd name="connsiteX0" fmla="*/ 9288370 w 9288370"/>
              <a:gd name="connsiteY0" fmla="*/ 15088 h 1873242"/>
              <a:gd name="connsiteX1" fmla="*/ 9288370 w 9288370"/>
              <a:gd name="connsiteY1" fmla="*/ 1873242 h 1873242"/>
              <a:gd name="connsiteX2" fmla="*/ 0 w 9288370"/>
              <a:gd name="connsiteY2" fmla="*/ 1873242 h 1873242"/>
              <a:gd name="connsiteX3" fmla="*/ 55380 w 9288370"/>
              <a:gd name="connsiteY3" fmla="*/ 1849168 h 1873242"/>
              <a:gd name="connsiteX4" fmla="*/ 106098 w 9288370"/>
              <a:gd name="connsiteY4" fmla="*/ 1836071 h 1873242"/>
              <a:gd name="connsiteX5" fmla="*/ 370723 w 9288370"/>
              <a:gd name="connsiteY5" fmla="*/ 1761010 h 1873242"/>
              <a:gd name="connsiteX6" fmla="*/ 461604 w 9288370"/>
              <a:gd name="connsiteY6" fmla="*/ 1721131 h 1873242"/>
              <a:gd name="connsiteX7" fmla="*/ 671860 w 9288370"/>
              <a:gd name="connsiteY7" fmla="*/ 1711269 h 1873242"/>
              <a:gd name="connsiteX8" fmla="*/ 859506 w 9288370"/>
              <a:gd name="connsiteY8" fmla="*/ 1664771 h 1873242"/>
              <a:gd name="connsiteX9" fmla="*/ 1056432 w 9288370"/>
              <a:gd name="connsiteY9" fmla="*/ 1613983 h 1873242"/>
              <a:gd name="connsiteX10" fmla="*/ 1336276 w 9288370"/>
              <a:gd name="connsiteY10" fmla="*/ 1463940 h 1873242"/>
              <a:gd name="connsiteX11" fmla="*/ 1700002 w 9288370"/>
              <a:gd name="connsiteY11" fmla="*/ 1342113 h 1873242"/>
              <a:gd name="connsiteX12" fmla="*/ 1925247 w 9288370"/>
              <a:gd name="connsiteY12" fmla="*/ 1279560 h 1873242"/>
              <a:gd name="connsiteX13" fmla="*/ 2056727 w 9288370"/>
              <a:gd name="connsiteY13" fmla="*/ 1232464 h 1873242"/>
              <a:gd name="connsiteX14" fmla="*/ 2281913 w 9288370"/>
              <a:gd name="connsiteY14" fmla="*/ 1173484 h 1873242"/>
              <a:gd name="connsiteX15" fmla="*/ 2402058 w 9288370"/>
              <a:gd name="connsiteY15" fmla="*/ 1091365 h 1873242"/>
              <a:gd name="connsiteX16" fmla="*/ 2522221 w 9288370"/>
              <a:gd name="connsiteY16" fmla="*/ 1027110 h 1873242"/>
              <a:gd name="connsiteX17" fmla="*/ 2689698 w 9288370"/>
              <a:gd name="connsiteY17" fmla="*/ 971180 h 1873242"/>
              <a:gd name="connsiteX18" fmla="*/ 3001703 w 9288370"/>
              <a:gd name="connsiteY18" fmla="*/ 907161 h 1873242"/>
              <a:gd name="connsiteX19" fmla="*/ 3045184 w 9288370"/>
              <a:gd name="connsiteY19" fmla="*/ 894129 h 1873242"/>
              <a:gd name="connsiteX20" fmla="*/ 4209051 w 9288370"/>
              <a:gd name="connsiteY20" fmla="*/ 759117 h 1873242"/>
              <a:gd name="connsiteX21" fmla="*/ 7197317 w 9288370"/>
              <a:gd name="connsiteY21" fmla="*/ 323672 h 1873242"/>
              <a:gd name="connsiteX22" fmla="*/ 7995116 w 9288370"/>
              <a:gd name="connsiteY22" fmla="*/ 246084 h 1873242"/>
              <a:gd name="connsiteX23" fmla="*/ 8361738 w 9288370"/>
              <a:gd name="connsiteY23" fmla="*/ 281929 h 1873242"/>
              <a:gd name="connsiteX24" fmla="*/ 8832027 w 9288370"/>
              <a:gd name="connsiteY24" fmla="*/ 47539 h 1873242"/>
              <a:gd name="connsiteX25" fmla="*/ 9287321 w 9288370"/>
              <a:gd name="connsiteY25" fmla="*/ 15333 h 1873242"/>
              <a:gd name="connsiteX26" fmla="*/ 9288370 w 9288370"/>
              <a:gd name="connsiteY26" fmla="*/ 15088 h 1873242"/>
              <a:gd name="connsiteX0" fmla="*/ 9288370 w 9288370"/>
              <a:gd name="connsiteY0" fmla="*/ 15088 h 1873242"/>
              <a:gd name="connsiteX1" fmla="*/ 9288370 w 9288370"/>
              <a:gd name="connsiteY1" fmla="*/ 1873242 h 1873242"/>
              <a:gd name="connsiteX2" fmla="*/ 0 w 9288370"/>
              <a:gd name="connsiteY2" fmla="*/ 1873242 h 1873242"/>
              <a:gd name="connsiteX3" fmla="*/ 55380 w 9288370"/>
              <a:gd name="connsiteY3" fmla="*/ 1849168 h 1873242"/>
              <a:gd name="connsiteX4" fmla="*/ 106098 w 9288370"/>
              <a:gd name="connsiteY4" fmla="*/ 1836071 h 1873242"/>
              <a:gd name="connsiteX5" fmla="*/ 370723 w 9288370"/>
              <a:gd name="connsiteY5" fmla="*/ 1761010 h 1873242"/>
              <a:gd name="connsiteX6" fmla="*/ 461604 w 9288370"/>
              <a:gd name="connsiteY6" fmla="*/ 1721131 h 1873242"/>
              <a:gd name="connsiteX7" fmla="*/ 671860 w 9288370"/>
              <a:gd name="connsiteY7" fmla="*/ 1711269 h 1873242"/>
              <a:gd name="connsiteX8" fmla="*/ 859506 w 9288370"/>
              <a:gd name="connsiteY8" fmla="*/ 1664771 h 1873242"/>
              <a:gd name="connsiteX9" fmla="*/ 1056432 w 9288370"/>
              <a:gd name="connsiteY9" fmla="*/ 1613983 h 1873242"/>
              <a:gd name="connsiteX10" fmla="*/ 1336276 w 9288370"/>
              <a:gd name="connsiteY10" fmla="*/ 1463940 h 1873242"/>
              <a:gd name="connsiteX11" fmla="*/ 1700002 w 9288370"/>
              <a:gd name="connsiteY11" fmla="*/ 1342113 h 1873242"/>
              <a:gd name="connsiteX12" fmla="*/ 1925247 w 9288370"/>
              <a:gd name="connsiteY12" fmla="*/ 1279560 h 1873242"/>
              <a:gd name="connsiteX13" fmla="*/ 2056727 w 9288370"/>
              <a:gd name="connsiteY13" fmla="*/ 1232464 h 1873242"/>
              <a:gd name="connsiteX14" fmla="*/ 2281913 w 9288370"/>
              <a:gd name="connsiteY14" fmla="*/ 1173484 h 1873242"/>
              <a:gd name="connsiteX15" fmla="*/ 2402058 w 9288370"/>
              <a:gd name="connsiteY15" fmla="*/ 1091365 h 1873242"/>
              <a:gd name="connsiteX16" fmla="*/ 2522221 w 9288370"/>
              <a:gd name="connsiteY16" fmla="*/ 1027110 h 1873242"/>
              <a:gd name="connsiteX17" fmla="*/ 2689698 w 9288370"/>
              <a:gd name="connsiteY17" fmla="*/ 971180 h 1873242"/>
              <a:gd name="connsiteX18" fmla="*/ 3001703 w 9288370"/>
              <a:gd name="connsiteY18" fmla="*/ 907161 h 1873242"/>
              <a:gd name="connsiteX19" fmla="*/ 3045184 w 9288370"/>
              <a:gd name="connsiteY19" fmla="*/ 894129 h 1873242"/>
              <a:gd name="connsiteX20" fmla="*/ 4209051 w 9288370"/>
              <a:gd name="connsiteY20" fmla="*/ 759117 h 1873242"/>
              <a:gd name="connsiteX21" fmla="*/ 7197317 w 9288370"/>
              <a:gd name="connsiteY21" fmla="*/ 323672 h 1873242"/>
              <a:gd name="connsiteX22" fmla="*/ 7995116 w 9288370"/>
              <a:gd name="connsiteY22" fmla="*/ 246084 h 1873242"/>
              <a:gd name="connsiteX23" fmla="*/ 8459929 w 9288370"/>
              <a:gd name="connsiteY23" fmla="*/ 159190 h 1873242"/>
              <a:gd name="connsiteX24" fmla="*/ 8832027 w 9288370"/>
              <a:gd name="connsiteY24" fmla="*/ 47539 h 1873242"/>
              <a:gd name="connsiteX25" fmla="*/ 9287321 w 9288370"/>
              <a:gd name="connsiteY25" fmla="*/ 15333 h 1873242"/>
              <a:gd name="connsiteX26" fmla="*/ 9288370 w 9288370"/>
              <a:gd name="connsiteY26" fmla="*/ 15088 h 1873242"/>
              <a:gd name="connsiteX0" fmla="*/ 9288370 w 9288370"/>
              <a:gd name="connsiteY0" fmla="*/ 52923 h 1911077"/>
              <a:gd name="connsiteX1" fmla="*/ 9288370 w 9288370"/>
              <a:gd name="connsiteY1" fmla="*/ 1911077 h 1911077"/>
              <a:gd name="connsiteX2" fmla="*/ 0 w 9288370"/>
              <a:gd name="connsiteY2" fmla="*/ 1911077 h 1911077"/>
              <a:gd name="connsiteX3" fmla="*/ 55380 w 9288370"/>
              <a:gd name="connsiteY3" fmla="*/ 1887003 h 1911077"/>
              <a:gd name="connsiteX4" fmla="*/ 106098 w 9288370"/>
              <a:gd name="connsiteY4" fmla="*/ 1873906 h 1911077"/>
              <a:gd name="connsiteX5" fmla="*/ 370723 w 9288370"/>
              <a:gd name="connsiteY5" fmla="*/ 1798845 h 1911077"/>
              <a:gd name="connsiteX6" fmla="*/ 461604 w 9288370"/>
              <a:gd name="connsiteY6" fmla="*/ 1758966 h 1911077"/>
              <a:gd name="connsiteX7" fmla="*/ 671860 w 9288370"/>
              <a:gd name="connsiteY7" fmla="*/ 1749104 h 1911077"/>
              <a:gd name="connsiteX8" fmla="*/ 859506 w 9288370"/>
              <a:gd name="connsiteY8" fmla="*/ 1702606 h 1911077"/>
              <a:gd name="connsiteX9" fmla="*/ 1056432 w 9288370"/>
              <a:gd name="connsiteY9" fmla="*/ 1651818 h 1911077"/>
              <a:gd name="connsiteX10" fmla="*/ 1336276 w 9288370"/>
              <a:gd name="connsiteY10" fmla="*/ 1501775 h 1911077"/>
              <a:gd name="connsiteX11" fmla="*/ 1700002 w 9288370"/>
              <a:gd name="connsiteY11" fmla="*/ 1379948 h 1911077"/>
              <a:gd name="connsiteX12" fmla="*/ 1925247 w 9288370"/>
              <a:gd name="connsiteY12" fmla="*/ 1317395 h 1911077"/>
              <a:gd name="connsiteX13" fmla="*/ 2056727 w 9288370"/>
              <a:gd name="connsiteY13" fmla="*/ 1270299 h 1911077"/>
              <a:gd name="connsiteX14" fmla="*/ 2281913 w 9288370"/>
              <a:gd name="connsiteY14" fmla="*/ 1211319 h 1911077"/>
              <a:gd name="connsiteX15" fmla="*/ 2402058 w 9288370"/>
              <a:gd name="connsiteY15" fmla="*/ 1129200 h 1911077"/>
              <a:gd name="connsiteX16" fmla="*/ 2522221 w 9288370"/>
              <a:gd name="connsiteY16" fmla="*/ 1064945 h 1911077"/>
              <a:gd name="connsiteX17" fmla="*/ 2689698 w 9288370"/>
              <a:gd name="connsiteY17" fmla="*/ 1009015 h 1911077"/>
              <a:gd name="connsiteX18" fmla="*/ 3001703 w 9288370"/>
              <a:gd name="connsiteY18" fmla="*/ 944996 h 1911077"/>
              <a:gd name="connsiteX19" fmla="*/ 3045184 w 9288370"/>
              <a:gd name="connsiteY19" fmla="*/ 931964 h 1911077"/>
              <a:gd name="connsiteX20" fmla="*/ 4209051 w 9288370"/>
              <a:gd name="connsiteY20" fmla="*/ 796952 h 1911077"/>
              <a:gd name="connsiteX21" fmla="*/ 7197317 w 9288370"/>
              <a:gd name="connsiteY21" fmla="*/ 361507 h 1911077"/>
              <a:gd name="connsiteX22" fmla="*/ 7995116 w 9288370"/>
              <a:gd name="connsiteY22" fmla="*/ 283919 h 1911077"/>
              <a:gd name="connsiteX23" fmla="*/ 8459929 w 9288370"/>
              <a:gd name="connsiteY23" fmla="*/ 197025 h 1911077"/>
              <a:gd name="connsiteX24" fmla="*/ 8930218 w 9288370"/>
              <a:gd name="connsiteY24" fmla="*/ 36279 h 1911077"/>
              <a:gd name="connsiteX25" fmla="*/ 9287321 w 9288370"/>
              <a:gd name="connsiteY25" fmla="*/ 53168 h 1911077"/>
              <a:gd name="connsiteX26" fmla="*/ 9288370 w 9288370"/>
              <a:gd name="connsiteY26" fmla="*/ 52923 h 1911077"/>
              <a:gd name="connsiteX0" fmla="*/ 9288370 w 9288370"/>
              <a:gd name="connsiteY0" fmla="*/ 52923 h 1911077"/>
              <a:gd name="connsiteX1" fmla="*/ 9288370 w 9288370"/>
              <a:gd name="connsiteY1" fmla="*/ 1911077 h 1911077"/>
              <a:gd name="connsiteX2" fmla="*/ 0 w 9288370"/>
              <a:gd name="connsiteY2" fmla="*/ 1911077 h 1911077"/>
              <a:gd name="connsiteX3" fmla="*/ 55380 w 9288370"/>
              <a:gd name="connsiteY3" fmla="*/ 1887003 h 1911077"/>
              <a:gd name="connsiteX4" fmla="*/ 106098 w 9288370"/>
              <a:gd name="connsiteY4" fmla="*/ 1873906 h 1911077"/>
              <a:gd name="connsiteX5" fmla="*/ 370723 w 9288370"/>
              <a:gd name="connsiteY5" fmla="*/ 1798845 h 1911077"/>
              <a:gd name="connsiteX6" fmla="*/ 461604 w 9288370"/>
              <a:gd name="connsiteY6" fmla="*/ 1758966 h 1911077"/>
              <a:gd name="connsiteX7" fmla="*/ 671860 w 9288370"/>
              <a:gd name="connsiteY7" fmla="*/ 1749104 h 1911077"/>
              <a:gd name="connsiteX8" fmla="*/ 859506 w 9288370"/>
              <a:gd name="connsiteY8" fmla="*/ 1702606 h 1911077"/>
              <a:gd name="connsiteX9" fmla="*/ 1056432 w 9288370"/>
              <a:gd name="connsiteY9" fmla="*/ 1651818 h 1911077"/>
              <a:gd name="connsiteX10" fmla="*/ 1336276 w 9288370"/>
              <a:gd name="connsiteY10" fmla="*/ 1501775 h 1911077"/>
              <a:gd name="connsiteX11" fmla="*/ 1700002 w 9288370"/>
              <a:gd name="connsiteY11" fmla="*/ 1379948 h 1911077"/>
              <a:gd name="connsiteX12" fmla="*/ 1925247 w 9288370"/>
              <a:gd name="connsiteY12" fmla="*/ 1317395 h 1911077"/>
              <a:gd name="connsiteX13" fmla="*/ 2056727 w 9288370"/>
              <a:gd name="connsiteY13" fmla="*/ 1270299 h 1911077"/>
              <a:gd name="connsiteX14" fmla="*/ 2281913 w 9288370"/>
              <a:gd name="connsiteY14" fmla="*/ 1211319 h 1911077"/>
              <a:gd name="connsiteX15" fmla="*/ 2402058 w 9288370"/>
              <a:gd name="connsiteY15" fmla="*/ 1129200 h 1911077"/>
              <a:gd name="connsiteX16" fmla="*/ 2522221 w 9288370"/>
              <a:gd name="connsiteY16" fmla="*/ 1064945 h 1911077"/>
              <a:gd name="connsiteX17" fmla="*/ 2689698 w 9288370"/>
              <a:gd name="connsiteY17" fmla="*/ 1009015 h 1911077"/>
              <a:gd name="connsiteX18" fmla="*/ 3001703 w 9288370"/>
              <a:gd name="connsiteY18" fmla="*/ 944996 h 1911077"/>
              <a:gd name="connsiteX19" fmla="*/ 3045184 w 9288370"/>
              <a:gd name="connsiteY19" fmla="*/ 931964 h 1911077"/>
              <a:gd name="connsiteX20" fmla="*/ 4209051 w 9288370"/>
              <a:gd name="connsiteY20" fmla="*/ 796952 h 1911077"/>
              <a:gd name="connsiteX21" fmla="*/ 7197317 w 9288370"/>
              <a:gd name="connsiteY21" fmla="*/ 361507 h 1911077"/>
              <a:gd name="connsiteX22" fmla="*/ 7995116 w 9288370"/>
              <a:gd name="connsiteY22" fmla="*/ 283919 h 1911077"/>
              <a:gd name="connsiteX23" fmla="*/ 8545846 w 9288370"/>
              <a:gd name="connsiteY23" fmla="*/ 172477 h 1911077"/>
              <a:gd name="connsiteX24" fmla="*/ 8930218 w 9288370"/>
              <a:gd name="connsiteY24" fmla="*/ 36279 h 1911077"/>
              <a:gd name="connsiteX25" fmla="*/ 9287321 w 9288370"/>
              <a:gd name="connsiteY25" fmla="*/ 53168 h 1911077"/>
              <a:gd name="connsiteX26" fmla="*/ 9288370 w 9288370"/>
              <a:gd name="connsiteY26" fmla="*/ 52923 h 1911077"/>
              <a:gd name="connsiteX0" fmla="*/ 9288370 w 9288370"/>
              <a:gd name="connsiteY0" fmla="*/ 52923 h 1911077"/>
              <a:gd name="connsiteX1" fmla="*/ 9288370 w 9288370"/>
              <a:gd name="connsiteY1" fmla="*/ 1911077 h 1911077"/>
              <a:gd name="connsiteX2" fmla="*/ 0 w 9288370"/>
              <a:gd name="connsiteY2" fmla="*/ 1911077 h 1911077"/>
              <a:gd name="connsiteX3" fmla="*/ 55380 w 9288370"/>
              <a:gd name="connsiteY3" fmla="*/ 1887003 h 1911077"/>
              <a:gd name="connsiteX4" fmla="*/ 106098 w 9288370"/>
              <a:gd name="connsiteY4" fmla="*/ 1873906 h 1911077"/>
              <a:gd name="connsiteX5" fmla="*/ 370723 w 9288370"/>
              <a:gd name="connsiteY5" fmla="*/ 1798845 h 1911077"/>
              <a:gd name="connsiteX6" fmla="*/ 461604 w 9288370"/>
              <a:gd name="connsiteY6" fmla="*/ 1758966 h 1911077"/>
              <a:gd name="connsiteX7" fmla="*/ 671860 w 9288370"/>
              <a:gd name="connsiteY7" fmla="*/ 1749104 h 1911077"/>
              <a:gd name="connsiteX8" fmla="*/ 859506 w 9288370"/>
              <a:gd name="connsiteY8" fmla="*/ 1702606 h 1911077"/>
              <a:gd name="connsiteX9" fmla="*/ 1056432 w 9288370"/>
              <a:gd name="connsiteY9" fmla="*/ 1651818 h 1911077"/>
              <a:gd name="connsiteX10" fmla="*/ 1336276 w 9288370"/>
              <a:gd name="connsiteY10" fmla="*/ 1501775 h 1911077"/>
              <a:gd name="connsiteX11" fmla="*/ 1700002 w 9288370"/>
              <a:gd name="connsiteY11" fmla="*/ 1379948 h 1911077"/>
              <a:gd name="connsiteX12" fmla="*/ 1925247 w 9288370"/>
              <a:gd name="connsiteY12" fmla="*/ 1317395 h 1911077"/>
              <a:gd name="connsiteX13" fmla="*/ 2056727 w 9288370"/>
              <a:gd name="connsiteY13" fmla="*/ 1270299 h 1911077"/>
              <a:gd name="connsiteX14" fmla="*/ 2281913 w 9288370"/>
              <a:gd name="connsiteY14" fmla="*/ 1211319 h 1911077"/>
              <a:gd name="connsiteX15" fmla="*/ 2402058 w 9288370"/>
              <a:gd name="connsiteY15" fmla="*/ 1129200 h 1911077"/>
              <a:gd name="connsiteX16" fmla="*/ 2522221 w 9288370"/>
              <a:gd name="connsiteY16" fmla="*/ 1064945 h 1911077"/>
              <a:gd name="connsiteX17" fmla="*/ 2689698 w 9288370"/>
              <a:gd name="connsiteY17" fmla="*/ 1009015 h 1911077"/>
              <a:gd name="connsiteX18" fmla="*/ 3001703 w 9288370"/>
              <a:gd name="connsiteY18" fmla="*/ 944996 h 1911077"/>
              <a:gd name="connsiteX19" fmla="*/ 3045184 w 9288370"/>
              <a:gd name="connsiteY19" fmla="*/ 931964 h 1911077"/>
              <a:gd name="connsiteX20" fmla="*/ 4209051 w 9288370"/>
              <a:gd name="connsiteY20" fmla="*/ 796952 h 1911077"/>
              <a:gd name="connsiteX21" fmla="*/ 7197317 w 9288370"/>
              <a:gd name="connsiteY21" fmla="*/ 361507 h 1911077"/>
              <a:gd name="connsiteX22" fmla="*/ 7995116 w 9288370"/>
              <a:gd name="connsiteY22" fmla="*/ 283919 h 1911077"/>
              <a:gd name="connsiteX23" fmla="*/ 8545846 w 9288370"/>
              <a:gd name="connsiteY23" fmla="*/ 172477 h 1911077"/>
              <a:gd name="connsiteX24" fmla="*/ 8930218 w 9288370"/>
              <a:gd name="connsiteY24" fmla="*/ 36279 h 1911077"/>
              <a:gd name="connsiteX25" fmla="*/ 9287321 w 9288370"/>
              <a:gd name="connsiteY25" fmla="*/ 53168 h 1911077"/>
              <a:gd name="connsiteX26" fmla="*/ 9288370 w 9288370"/>
              <a:gd name="connsiteY26" fmla="*/ 52923 h 1911077"/>
              <a:gd name="connsiteX0" fmla="*/ 9288370 w 9288370"/>
              <a:gd name="connsiteY0" fmla="*/ 52923 h 1911077"/>
              <a:gd name="connsiteX1" fmla="*/ 9288370 w 9288370"/>
              <a:gd name="connsiteY1" fmla="*/ 1911077 h 1911077"/>
              <a:gd name="connsiteX2" fmla="*/ 0 w 9288370"/>
              <a:gd name="connsiteY2" fmla="*/ 1911077 h 1911077"/>
              <a:gd name="connsiteX3" fmla="*/ 55380 w 9288370"/>
              <a:gd name="connsiteY3" fmla="*/ 1887003 h 1911077"/>
              <a:gd name="connsiteX4" fmla="*/ 106098 w 9288370"/>
              <a:gd name="connsiteY4" fmla="*/ 1873906 h 1911077"/>
              <a:gd name="connsiteX5" fmla="*/ 370723 w 9288370"/>
              <a:gd name="connsiteY5" fmla="*/ 1798845 h 1911077"/>
              <a:gd name="connsiteX6" fmla="*/ 461604 w 9288370"/>
              <a:gd name="connsiteY6" fmla="*/ 1758966 h 1911077"/>
              <a:gd name="connsiteX7" fmla="*/ 671860 w 9288370"/>
              <a:gd name="connsiteY7" fmla="*/ 1749104 h 1911077"/>
              <a:gd name="connsiteX8" fmla="*/ 859506 w 9288370"/>
              <a:gd name="connsiteY8" fmla="*/ 1702606 h 1911077"/>
              <a:gd name="connsiteX9" fmla="*/ 1056432 w 9288370"/>
              <a:gd name="connsiteY9" fmla="*/ 1651818 h 1911077"/>
              <a:gd name="connsiteX10" fmla="*/ 1336276 w 9288370"/>
              <a:gd name="connsiteY10" fmla="*/ 1501775 h 1911077"/>
              <a:gd name="connsiteX11" fmla="*/ 1700002 w 9288370"/>
              <a:gd name="connsiteY11" fmla="*/ 1379948 h 1911077"/>
              <a:gd name="connsiteX12" fmla="*/ 1925247 w 9288370"/>
              <a:gd name="connsiteY12" fmla="*/ 1317395 h 1911077"/>
              <a:gd name="connsiteX13" fmla="*/ 2056727 w 9288370"/>
              <a:gd name="connsiteY13" fmla="*/ 1270299 h 1911077"/>
              <a:gd name="connsiteX14" fmla="*/ 2281913 w 9288370"/>
              <a:gd name="connsiteY14" fmla="*/ 1211319 h 1911077"/>
              <a:gd name="connsiteX15" fmla="*/ 2402058 w 9288370"/>
              <a:gd name="connsiteY15" fmla="*/ 1129200 h 1911077"/>
              <a:gd name="connsiteX16" fmla="*/ 2522221 w 9288370"/>
              <a:gd name="connsiteY16" fmla="*/ 1064945 h 1911077"/>
              <a:gd name="connsiteX17" fmla="*/ 2689698 w 9288370"/>
              <a:gd name="connsiteY17" fmla="*/ 1009015 h 1911077"/>
              <a:gd name="connsiteX18" fmla="*/ 3001703 w 9288370"/>
              <a:gd name="connsiteY18" fmla="*/ 944996 h 1911077"/>
              <a:gd name="connsiteX19" fmla="*/ 3437947 w 9288370"/>
              <a:gd name="connsiteY19" fmla="*/ 796952 h 1911077"/>
              <a:gd name="connsiteX20" fmla="*/ 4209051 w 9288370"/>
              <a:gd name="connsiteY20" fmla="*/ 796952 h 1911077"/>
              <a:gd name="connsiteX21" fmla="*/ 7197317 w 9288370"/>
              <a:gd name="connsiteY21" fmla="*/ 361507 h 1911077"/>
              <a:gd name="connsiteX22" fmla="*/ 7995116 w 9288370"/>
              <a:gd name="connsiteY22" fmla="*/ 283919 h 1911077"/>
              <a:gd name="connsiteX23" fmla="*/ 8545846 w 9288370"/>
              <a:gd name="connsiteY23" fmla="*/ 172477 h 1911077"/>
              <a:gd name="connsiteX24" fmla="*/ 8930218 w 9288370"/>
              <a:gd name="connsiteY24" fmla="*/ 36279 h 1911077"/>
              <a:gd name="connsiteX25" fmla="*/ 9287321 w 9288370"/>
              <a:gd name="connsiteY25" fmla="*/ 53168 h 1911077"/>
              <a:gd name="connsiteX26" fmla="*/ 9288370 w 9288370"/>
              <a:gd name="connsiteY26" fmla="*/ 52923 h 1911077"/>
              <a:gd name="connsiteX0" fmla="*/ 9276097 w 9288370"/>
              <a:gd name="connsiteY0" fmla="*/ 0 h 2300011"/>
              <a:gd name="connsiteX1" fmla="*/ 9288370 w 9288370"/>
              <a:gd name="connsiteY1" fmla="*/ 2300011 h 2300011"/>
              <a:gd name="connsiteX2" fmla="*/ 0 w 9288370"/>
              <a:gd name="connsiteY2" fmla="*/ 2300011 h 2300011"/>
              <a:gd name="connsiteX3" fmla="*/ 55380 w 9288370"/>
              <a:gd name="connsiteY3" fmla="*/ 2275937 h 2300011"/>
              <a:gd name="connsiteX4" fmla="*/ 106098 w 9288370"/>
              <a:gd name="connsiteY4" fmla="*/ 2262840 h 2300011"/>
              <a:gd name="connsiteX5" fmla="*/ 370723 w 9288370"/>
              <a:gd name="connsiteY5" fmla="*/ 2187779 h 2300011"/>
              <a:gd name="connsiteX6" fmla="*/ 461604 w 9288370"/>
              <a:gd name="connsiteY6" fmla="*/ 2147900 h 2300011"/>
              <a:gd name="connsiteX7" fmla="*/ 671860 w 9288370"/>
              <a:gd name="connsiteY7" fmla="*/ 2138038 h 2300011"/>
              <a:gd name="connsiteX8" fmla="*/ 859506 w 9288370"/>
              <a:gd name="connsiteY8" fmla="*/ 2091540 h 2300011"/>
              <a:gd name="connsiteX9" fmla="*/ 1056432 w 9288370"/>
              <a:gd name="connsiteY9" fmla="*/ 2040752 h 2300011"/>
              <a:gd name="connsiteX10" fmla="*/ 1336276 w 9288370"/>
              <a:gd name="connsiteY10" fmla="*/ 1890709 h 2300011"/>
              <a:gd name="connsiteX11" fmla="*/ 1700002 w 9288370"/>
              <a:gd name="connsiteY11" fmla="*/ 1768882 h 2300011"/>
              <a:gd name="connsiteX12" fmla="*/ 1925247 w 9288370"/>
              <a:gd name="connsiteY12" fmla="*/ 1706329 h 2300011"/>
              <a:gd name="connsiteX13" fmla="*/ 2056727 w 9288370"/>
              <a:gd name="connsiteY13" fmla="*/ 1659233 h 2300011"/>
              <a:gd name="connsiteX14" fmla="*/ 2281913 w 9288370"/>
              <a:gd name="connsiteY14" fmla="*/ 1600253 h 2300011"/>
              <a:gd name="connsiteX15" fmla="*/ 2402058 w 9288370"/>
              <a:gd name="connsiteY15" fmla="*/ 1518134 h 2300011"/>
              <a:gd name="connsiteX16" fmla="*/ 2522221 w 9288370"/>
              <a:gd name="connsiteY16" fmla="*/ 1453879 h 2300011"/>
              <a:gd name="connsiteX17" fmla="*/ 2689698 w 9288370"/>
              <a:gd name="connsiteY17" fmla="*/ 1397949 h 2300011"/>
              <a:gd name="connsiteX18" fmla="*/ 3001703 w 9288370"/>
              <a:gd name="connsiteY18" fmla="*/ 1333930 h 2300011"/>
              <a:gd name="connsiteX19" fmla="*/ 3437947 w 9288370"/>
              <a:gd name="connsiteY19" fmla="*/ 1185886 h 2300011"/>
              <a:gd name="connsiteX20" fmla="*/ 4209051 w 9288370"/>
              <a:gd name="connsiteY20" fmla="*/ 1185886 h 2300011"/>
              <a:gd name="connsiteX21" fmla="*/ 7197317 w 9288370"/>
              <a:gd name="connsiteY21" fmla="*/ 750441 h 2300011"/>
              <a:gd name="connsiteX22" fmla="*/ 7995116 w 9288370"/>
              <a:gd name="connsiteY22" fmla="*/ 672853 h 2300011"/>
              <a:gd name="connsiteX23" fmla="*/ 8545846 w 9288370"/>
              <a:gd name="connsiteY23" fmla="*/ 561411 h 2300011"/>
              <a:gd name="connsiteX24" fmla="*/ 8930218 w 9288370"/>
              <a:gd name="connsiteY24" fmla="*/ 425213 h 2300011"/>
              <a:gd name="connsiteX25" fmla="*/ 9287321 w 9288370"/>
              <a:gd name="connsiteY25" fmla="*/ 442102 h 2300011"/>
              <a:gd name="connsiteX26" fmla="*/ 9276097 w 9288370"/>
              <a:gd name="connsiteY26" fmla="*/ 0 h 2300011"/>
              <a:gd name="connsiteX0" fmla="*/ 9276097 w 9288370"/>
              <a:gd name="connsiteY0" fmla="*/ 0 h 2300011"/>
              <a:gd name="connsiteX1" fmla="*/ 9288370 w 9288370"/>
              <a:gd name="connsiteY1" fmla="*/ 2300011 h 2300011"/>
              <a:gd name="connsiteX2" fmla="*/ 0 w 9288370"/>
              <a:gd name="connsiteY2" fmla="*/ 2300011 h 2300011"/>
              <a:gd name="connsiteX3" fmla="*/ 55380 w 9288370"/>
              <a:gd name="connsiteY3" fmla="*/ 2275937 h 2300011"/>
              <a:gd name="connsiteX4" fmla="*/ 106098 w 9288370"/>
              <a:gd name="connsiteY4" fmla="*/ 2262840 h 2300011"/>
              <a:gd name="connsiteX5" fmla="*/ 370723 w 9288370"/>
              <a:gd name="connsiteY5" fmla="*/ 2187779 h 2300011"/>
              <a:gd name="connsiteX6" fmla="*/ 461604 w 9288370"/>
              <a:gd name="connsiteY6" fmla="*/ 2147900 h 2300011"/>
              <a:gd name="connsiteX7" fmla="*/ 671860 w 9288370"/>
              <a:gd name="connsiteY7" fmla="*/ 2138038 h 2300011"/>
              <a:gd name="connsiteX8" fmla="*/ 859506 w 9288370"/>
              <a:gd name="connsiteY8" fmla="*/ 2091540 h 2300011"/>
              <a:gd name="connsiteX9" fmla="*/ 1056432 w 9288370"/>
              <a:gd name="connsiteY9" fmla="*/ 2040752 h 2300011"/>
              <a:gd name="connsiteX10" fmla="*/ 1336276 w 9288370"/>
              <a:gd name="connsiteY10" fmla="*/ 1890709 h 2300011"/>
              <a:gd name="connsiteX11" fmla="*/ 1700002 w 9288370"/>
              <a:gd name="connsiteY11" fmla="*/ 1768882 h 2300011"/>
              <a:gd name="connsiteX12" fmla="*/ 1925247 w 9288370"/>
              <a:gd name="connsiteY12" fmla="*/ 1706329 h 2300011"/>
              <a:gd name="connsiteX13" fmla="*/ 2056727 w 9288370"/>
              <a:gd name="connsiteY13" fmla="*/ 1659233 h 2300011"/>
              <a:gd name="connsiteX14" fmla="*/ 2281913 w 9288370"/>
              <a:gd name="connsiteY14" fmla="*/ 1600253 h 2300011"/>
              <a:gd name="connsiteX15" fmla="*/ 2402058 w 9288370"/>
              <a:gd name="connsiteY15" fmla="*/ 1518134 h 2300011"/>
              <a:gd name="connsiteX16" fmla="*/ 2522221 w 9288370"/>
              <a:gd name="connsiteY16" fmla="*/ 1453879 h 2300011"/>
              <a:gd name="connsiteX17" fmla="*/ 2689698 w 9288370"/>
              <a:gd name="connsiteY17" fmla="*/ 1397949 h 2300011"/>
              <a:gd name="connsiteX18" fmla="*/ 3001703 w 9288370"/>
              <a:gd name="connsiteY18" fmla="*/ 1333930 h 2300011"/>
              <a:gd name="connsiteX19" fmla="*/ 3437947 w 9288370"/>
              <a:gd name="connsiteY19" fmla="*/ 1185886 h 2300011"/>
              <a:gd name="connsiteX20" fmla="*/ 4209051 w 9288370"/>
              <a:gd name="connsiteY20" fmla="*/ 1185886 h 2300011"/>
              <a:gd name="connsiteX21" fmla="*/ 7197317 w 9288370"/>
              <a:gd name="connsiteY21" fmla="*/ 750441 h 2300011"/>
              <a:gd name="connsiteX22" fmla="*/ 7995116 w 9288370"/>
              <a:gd name="connsiteY22" fmla="*/ 672853 h 2300011"/>
              <a:gd name="connsiteX23" fmla="*/ 8545846 w 9288370"/>
              <a:gd name="connsiteY23" fmla="*/ 561411 h 2300011"/>
              <a:gd name="connsiteX24" fmla="*/ 8930218 w 9288370"/>
              <a:gd name="connsiteY24" fmla="*/ 425213 h 2300011"/>
              <a:gd name="connsiteX25" fmla="*/ 9090939 w 9288370"/>
              <a:gd name="connsiteY25" fmla="*/ 184352 h 2300011"/>
              <a:gd name="connsiteX26" fmla="*/ 9276097 w 9288370"/>
              <a:gd name="connsiteY26" fmla="*/ 0 h 2300011"/>
              <a:gd name="connsiteX0" fmla="*/ 9276097 w 9288370"/>
              <a:gd name="connsiteY0" fmla="*/ 0 h 2300011"/>
              <a:gd name="connsiteX1" fmla="*/ 9288370 w 9288370"/>
              <a:gd name="connsiteY1" fmla="*/ 2300011 h 2300011"/>
              <a:gd name="connsiteX2" fmla="*/ 0 w 9288370"/>
              <a:gd name="connsiteY2" fmla="*/ 2300011 h 2300011"/>
              <a:gd name="connsiteX3" fmla="*/ 55380 w 9288370"/>
              <a:gd name="connsiteY3" fmla="*/ 2275937 h 2300011"/>
              <a:gd name="connsiteX4" fmla="*/ 106098 w 9288370"/>
              <a:gd name="connsiteY4" fmla="*/ 2262840 h 2300011"/>
              <a:gd name="connsiteX5" fmla="*/ 370723 w 9288370"/>
              <a:gd name="connsiteY5" fmla="*/ 2187779 h 2300011"/>
              <a:gd name="connsiteX6" fmla="*/ 461604 w 9288370"/>
              <a:gd name="connsiteY6" fmla="*/ 2147900 h 2300011"/>
              <a:gd name="connsiteX7" fmla="*/ 671860 w 9288370"/>
              <a:gd name="connsiteY7" fmla="*/ 2138038 h 2300011"/>
              <a:gd name="connsiteX8" fmla="*/ 859506 w 9288370"/>
              <a:gd name="connsiteY8" fmla="*/ 2091540 h 2300011"/>
              <a:gd name="connsiteX9" fmla="*/ 1056432 w 9288370"/>
              <a:gd name="connsiteY9" fmla="*/ 2040752 h 2300011"/>
              <a:gd name="connsiteX10" fmla="*/ 1336276 w 9288370"/>
              <a:gd name="connsiteY10" fmla="*/ 1890709 h 2300011"/>
              <a:gd name="connsiteX11" fmla="*/ 1700002 w 9288370"/>
              <a:gd name="connsiteY11" fmla="*/ 1768882 h 2300011"/>
              <a:gd name="connsiteX12" fmla="*/ 1925247 w 9288370"/>
              <a:gd name="connsiteY12" fmla="*/ 1706329 h 2300011"/>
              <a:gd name="connsiteX13" fmla="*/ 2056727 w 9288370"/>
              <a:gd name="connsiteY13" fmla="*/ 1659233 h 2300011"/>
              <a:gd name="connsiteX14" fmla="*/ 2281913 w 9288370"/>
              <a:gd name="connsiteY14" fmla="*/ 1600253 h 2300011"/>
              <a:gd name="connsiteX15" fmla="*/ 2402058 w 9288370"/>
              <a:gd name="connsiteY15" fmla="*/ 1518134 h 2300011"/>
              <a:gd name="connsiteX16" fmla="*/ 2522221 w 9288370"/>
              <a:gd name="connsiteY16" fmla="*/ 1453879 h 2300011"/>
              <a:gd name="connsiteX17" fmla="*/ 2689698 w 9288370"/>
              <a:gd name="connsiteY17" fmla="*/ 1397949 h 2300011"/>
              <a:gd name="connsiteX18" fmla="*/ 3001703 w 9288370"/>
              <a:gd name="connsiteY18" fmla="*/ 1333930 h 2300011"/>
              <a:gd name="connsiteX19" fmla="*/ 3437947 w 9288370"/>
              <a:gd name="connsiteY19" fmla="*/ 1185886 h 2300011"/>
              <a:gd name="connsiteX20" fmla="*/ 4209051 w 9288370"/>
              <a:gd name="connsiteY20" fmla="*/ 1185886 h 2300011"/>
              <a:gd name="connsiteX21" fmla="*/ 7197317 w 9288370"/>
              <a:gd name="connsiteY21" fmla="*/ 750441 h 2300011"/>
              <a:gd name="connsiteX22" fmla="*/ 7995116 w 9288370"/>
              <a:gd name="connsiteY22" fmla="*/ 672853 h 2300011"/>
              <a:gd name="connsiteX23" fmla="*/ 8545846 w 9288370"/>
              <a:gd name="connsiteY23" fmla="*/ 561411 h 2300011"/>
              <a:gd name="connsiteX24" fmla="*/ 8905671 w 9288370"/>
              <a:gd name="connsiteY24" fmla="*/ 270590 h 2300011"/>
              <a:gd name="connsiteX25" fmla="*/ 9090939 w 9288370"/>
              <a:gd name="connsiteY25" fmla="*/ 184352 h 2300011"/>
              <a:gd name="connsiteX26" fmla="*/ 9276097 w 9288370"/>
              <a:gd name="connsiteY26" fmla="*/ 0 h 2300011"/>
              <a:gd name="connsiteX0" fmla="*/ 9276097 w 9288370"/>
              <a:gd name="connsiteY0" fmla="*/ 0 h 2300011"/>
              <a:gd name="connsiteX1" fmla="*/ 9288370 w 9288370"/>
              <a:gd name="connsiteY1" fmla="*/ 2300011 h 2300011"/>
              <a:gd name="connsiteX2" fmla="*/ 0 w 9288370"/>
              <a:gd name="connsiteY2" fmla="*/ 2300011 h 2300011"/>
              <a:gd name="connsiteX3" fmla="*/ 55380 w 9288370"/>
              <a:gd name="connsiteY3" fmla="*/ 2275937 h 2300011"/>
              <a:gd name="connsiteX4" fmla="*/ 106098 w 9288370"/>
              <a:gd name="connsiteY4" fmla="*/ 2262840 h 2300011"/>
              <a:gd name="connsiteX5" fmla="*/ 370723 w 9288370"/>
              <a:gd name="connsiteY5" fmla="*/ 2187779 h 2300011"/>
              <a:gd name="connsiteX6" fmla="*/ 461604 w 9288370"/>
              <a:gd name="connsiteY6" fmla="*/ 2147900 h 2300011"/>
              <a:gd name="connsiteX7" fmla="*/ 671860 w 9288370"/>
              <a:gd name="connsiteY7" fmla="*/ 2138038 h 2300011"/>
              <a:gd name="connsiteX8" fmla="*/ 859506 w 9288370"/>
              <a:gd name="connsiteY8" fmla="*/ 2091540 h 2300011"/>
              <a:gd name="connsiteX9" fmla="*/ 1056432 w 9288370"/>
              <a:gd name="connsiteY9" fmla="*/ 2040752 h 2300011"/>
              <a:gd name="connsiteX10" fmla="*/ 1336276 w 9288370"/>
              <a:gd name="connsiteY10" fmla="*/ 1890709 h 2300011"/>
              <a:gd name="connsiteX11" fmla="*/ 1700002 w 9288370"/>
              <a:gd name="connsiteY11" fmla="*/ 1768882 h 2300011"/>
              <a:gd name="connsiteX12" fmla="*/ 1925247 w 9288370"/>
              <a:gd name="connsiteY12" fmla="*/ 1706329 h 2300011"/>
              <a:gd name="connsiteX13" fmla="*/ 2056727 w 9288370"/>
              <a:gd name="connsiteY13" fmla="*/ 1659233 h 2300011"/>
              <a:gd name="connsiteX14" fmla="*/ 2281913 w 9288370"/>
              <a:gd name="connsiteY14" fmla="*/ 1600253 h 2300011"/>
              <a:gd name="connsiteX15" fmla="*/ 2402058 w 9288370"/>
              <a:gd name="connsiteY15" fmla="*/ 1518134 h 2300011"/>
              <a:gd name="connsiteX16" fmla="*/ 2522221 w 9288370"/>
              <a:gd name="connsiteY16" fmla="*/ 1453879 h 2300011"/>
              <a:gd name="connsiteX17" fmla="*/ 2689698 w 9288370"/>
              <a:gd name="connsiteY17" fmla="*/ 1397949 h 2300011"/>
              <a:gd name="connsiteX18" fmla="*/ 3001703 w 9288370"/>
              <a:gd name="connsiteY18" fmla="*/ 1333930 h 2300011"/>
              <a:gd name="connsiteX19" fmla="*/ 3437947 w 9288370"/>
              <a:gd name="connsiteY19" fmla="*/ 1185886 h 2300011"/>
              <a:gd name="connsiteX20" fmla="*/ 4209051 w 9288370"/>
              <a:gd name="connsiteY20" fmla="*/ 1185886 h 2300011"/>
              <a:gd name="connsiteX21" fmla="*/ 7197317 w 9288370"/>
              <a:gd name="connsiteY21" fmla="*/ 750441 h 2300011"/>
              <a:gd name="connsiteX22" fmla="*/ 7995116 w 9288370"/>
              <a:gd name="connsiteY22" fmla="*/ 672853 h 2300011"/>
              <a:gd name="connsiteX23" fmla="*/ 8545846 w 9288370"/>
              <a:gd name="connsiteY23" fmla="*/ 307388 h 2300011"/>
              <a:gd name="connsiteX24" fmla="*/ 8905671 w 9288370"/>
              <a:gd name="connsiteY24" fmla="*/ 270590 h 2300011"/>
              <a:gd name="connsiteX25" fmla="*/ 9090939 w 9288370"/>
              <a:gd name="connsiteY25" fmla="*/ 184352 h 2300011"/>
              <a:gd name="connsiteX26" fmla="*/ 9276097 w 9288370"/>
              <a:gd name="connsiteY26" fmla="*/ 0 h 2300011"/>
              <a:gd name="connsiteX0" fmla="*/ 9280823 w 9288370"/>
              <a:gd name="connsiteY0" fmla="*/ 0 h 2227722"/>
              <a:gd name="connsiteX1" fmla="*/ 9288370 w 9288370"/>
              <a:gd name="connsiteY1" fmla="*/ 2227722 h 2227722"/>
              <a:gd name="connsiteX2" fmla="*/ 0 w 9288370"/>
              <a:gd name="connsiteY2" fmla="*/ 2227722 h 2227722"/>
              <a:gd name="connsiteX3" fmla="*/ 55380 w 9288370"/>
              <a:gd name="connsiteY3" fmla="*/ 2203648 h 2227722"/>
              <a:gd name="connsiteX4" fmla="*/ 106098 w 9288370"/>
              <a:gd name="connsiteY4" fmla="*/ 2190551 h 2227722"/>
              <a:gd name="connsiteX5" fmla="*/ 370723 w 9288370"/>
              <a:gd name="connsiteY5" fmla="*/ 2115490 h 2227722"/>
              <a:gd name="connsiteX6" fmla="*/ 461604 w 9288370"/>
              <a:gd name="connsiteY6" fmla="*/ 2075611 h 2227722"/>
              <a:gd name="connsiteX7" fmla="*/ 671860 w 9288370"/>
              <a:gd name="connsiteY7" fmla="*/ 2065749 h 2227722"/>
              <a:gd name="connsiteX8" fmla="*/ 859506 w 9288370"/>
              <a:gd name="connsiteY8" fmla="*/ 2019251 h 2227722"/>
              <a:gd name="connsiteX9" fmla="*/ 1056432 w 9288370"/>
              <a:gd name="connsiteY9" fmla="*/ 1968463 h 2227722"/>
              <a:gd name="connsiteX10" fmla="*/ 1336276 w 9288370"/>
              <a:gd name="connsiteY10" fmla="*/ 1818420 h 2227722"/>
              <a:gd name="connsiteX11" fmla="*/ 1700002 w 9288370"/>
              <a:gd name="connsiteY11" fmla="*/ 1696593 h 2227722"/>
              <a:gd name="connsiteX12" fmla="*/ 1925247 w 9288370"/>
              <a:gd name="connsiteY12" fmla="*/ 1634040 h 2227722"/>
              <a:gd name="connsiteX13" fmla="*/ 2056727 w 9288370"/>
              <a:gd name="connsiteY13" fmla="*/ 1586944 h 2227722"/>
              <a:gd name="connsiteX14" fmla="*/ 2281913 w 9288370"/>
              <a:gd name="connsiteY14" fmla="*/ 1527964 h 2227722"/>
              <a:gd name="connsiteX15" fmla="*/ 2402058 w 9288370"/>
              <a:gd name="connsiteY15" fmla="*/ 1445845 h 2227722"/>
              <a:gd name="connsiteX16" fmla="*/ 2522221 w 9288370"/>
              <a:gd name="connsiteY16" fmla="*/ 1381590 h 2227722"/>
              <a:gd name="connsiteX17" fmla="*/ 2689698 w 9288370"/>
              <a:gd name="connsiteY17" fmla="*/ 1325660 h 2227722"/>
              <a:gd name="connsiteX18" fmla="*/ 3001703 w 9288370"/>
              <a:gd name="connsiteY18" fmla="*/ 1261641 h 2227722"/>
              <a:gd name="connsiteX19" fmla="*/ 3437947 w 9288370"/>
              <a:gd name="connsiteY19" fmla="*/ 1113597 h 2227722"/>
              <a:gd name="connsiteX20" fmla="*/ 4209051 w 9288370"/>
              <a:gd name="connsiteY20" fmla="*/ 1113597 h 2227722"/>
              <a:gd name="connsiteX21" fmla="*/ 7197317 w 9288370"/>
              <a:gd name="connsiteY21" fmla="*/ 678152 h 2227722"/>
              <a:gd name="connsiteX22" fmla="*/ 7995116 w 9288370"/>
              <a:gd name="connsiteY22" fmla="*/ 600564 h 2227722"/>
              <a:gd name="connsiteX23" fmla="*/ 8545846 w 9288370"/>
              <a:gd name="connsiteY23" fmla="*/ 235099 h 2227722"/>
              <a:gd name="connsiteX24" fmla="*/ 8905671 w 9288370"/>
              <a:gd name="connsiteY24" fmla="*/ 198301 h 2227722"/>
              <a:gd name="connsiteX25" fmla="*/ 9090939 w 9288370"/>
              <a:gd name="connsiteY25" fmla="*/ 112063 h 2227722"/>
              <a:gd name="connsiteX26" fmla="*/ 9280823 w 9288370"/>
              <a:gd name="connsiteY26" fmla="*/ 0 h 2227722"/>
              <a:gd name="connsiteX0" fmla="*/ 9280823 w 9288370"/>
              <a:gd name="connsiteY0" fmla="*/ 9459 h 2237181"/>
              <a:gd name="connsiteX1" fmla="*/ 9288370 w 9288370"/>
              <a:gd name="connsiteY1" fmla="*/ 2237181 h 2237181"/>
              <a:gd name="connsiteX2" fmla="*/ 0 w 9288370"/>
              <a:gd name="connsiteY2" fmla="*/ 2237181 h 2237181"/>
              <a:gd name="connsiteX3" fmla="*/ 55380 w 9288370"/>
              <a:gd name="connsiteY3" fmla="*/ 2213107 h 2237181"/>
              <a:gd name="connsiteX4" fmla="*/ 106098 w 9288370"/>
              <a:gd name="connsiteY4" fmla="*/ 2200010 h 2237181"/>
              <a:gd name="connsiteX5" fmla="*/ 370723 w 9288370"/>
              <a:gd name="connsiteY5" fmla="*/ 2124949 h 2237181"/>
              <a:gd name="connsiteX6" fmla="*/ 461604 w 9288370"/>
              <a:gd name="connsiteY6" fmla="*/ 2085070 h 2237181"/>
              <a:gd name="connsiteX7" fmla="*/ 671860 w 9288370"/>
              <a:gd name="connsiteY7" fmla="*/ 2075208 h 2237181"/>
              <a:gd name="connsiteX8" fmla="*/ 859506 w 9288370"/>
              <a:gd name="connsiteY8" fmla="*/ 2028710 h 2237181"/>
              <a:gd name="connsiteX9" fmla="*/ 1056432 w 9288370"/>
              <a:gd name="connsiteY9" fmla="*/ 1977922 h 2237181"/>
              <a:gd name="connsiteX10" fmla="*/ 1336276 w 9288370"/>
              <a:gd name="connsiteY10" fmla="*/ 1827879 h 2237181"/>
              <a:gd name="connsiteX11" fmla="*/ 1700002 w 9288370"/>
              <a:gd name="connsiteY11" fmla="*/ 1706052 h 2237181"/>
              <a:gd name="connsiteX12" fmla="*/ 1925247 w 9288370"/>
              <a:gd name="connsiteY12" fmla="*/ 1643499 h 2237181"/>
              <a:gd name="connsiteX13" fmla="*/ 2056727 w 9288370"/>
              <a:gd name="connsiteY13" fmla="*/ 1596403 h 2237181"/>
              <a:gd name="connsiteX14" fmla="*/ 2281913 w 9288370"/>
              <a:gd name="connsiteY14" fmla="*/ 1537423 h 2237181"/>
              <a:gd name="connsiteX15" fmla="*/ 2402058 w 9288370"/>
              <a:gd name="connsiteY15" fmla="*/ 1455304 h 2237181"/>
              <a:gd name="connsiteX16" fmla="*/ 2522221 w 9288370"/>
              <a:gd name="connsiteY16" fmla="*/ 1391049 h 2237181"/>
              <a:gd name="connsiteX17" fmla="*/ 2689698 w 9288370"/>
              <a:gd name="connsiteY17" fmla="*/ 1335119 h 2237181"/>
              <a:gd name="connsiteX18" fmla="*/ 3001703 w 9288370"/>
              <a:gd name="connsiteY18" fmla="*/ 1271100 h 2237181"/>
              <a:gd name="connsiteX19" fmla="*/ 3437947 w 9288370"/>
              <a:gd name="connsiteY19" fmla="*/ 1123056 h 2237181"/>
              <a:gd name="connsiteX20" fmla="*/ 4209051 w 9288370"/>
              <a:gd name="connsiteY20" fmla="*/ 1123056 h 2237181"/>
              <a:gd name="connsiteX21" fmla="*/ 7197317 w 9288370"/>
              <a:gd name="connsiteY21" fmla="*/ 687611 h 2237181"/>
              <a:gd name="connsiteX22" fmla="*/ 7995116 w 9288370"/>
              <a:gd name="connsiteY22" fmla="*/ 610023 h 2237181"/>
              <a:gd name="connsiteX23" fmla="*/ 8545846 w 9288370"/>
              <a:gd name="connsiteY23" fmla="*/ 244558 h 2237181"/>
              <a:gd name="connsiteX24" fmla="*/ 8905671 w 9288370"/>
              <a:gd name="connsiteY24" fmla="*/ 207760 h 2237181"/>
              <a:gd name="connsiteX25" fmla="*/ 9090939 w 9288370"/>
              <a:gd name="connsiteY25" fmla="*/ 121522 h 2237181"/>
              <a:gd name="connsiteX26" fmla="*/ 9280823 w 9288370"/>
              <a:gd name="connsiteY26" fmla="*/ 9459 h 2237181"/>
              <a:gd name="connsiteX0" fmla="*/ 9285549 w 9288370"/>
              <a:gd name="connsiteY0" fmla="*/ 11350 h 2213558"/>
              <a:gd name="connsiteX1" fmla="*/ 9288370 w 9288370"/>
              <a:gd name="connsiteY1" fmla="*/ 2213558 h 2213558"/>
              <a:gd name="connsiteX2" fmla="*/ 0 w 9288370"/>
              <a:gd name="connsiteY2" fmla="*/ 2213558 h 2213558"/>
              <a:gd name="connsiteX3" fmla="*/ 55380 w 9288370"/>
              <a:gd name="connsiteY3" fmla="*/ 2189484 h 2213558"/>
              <a:gd name="connsiteX4" fmla="*/ 106098 w 9288370"/>
              <a:gd name="connsiteY4" fmla="*/ 2176387 h 2213558"/>
              <a:gd name="connsiteX5" fmla="*/ 370723 w 9288370"/>
              <a:gd name="connsiteY5" fmla="*/ 2101326 h 2213558"/>
              <a:gd name="connsiteX6" fmla="*/ 461604 w 9288370"/>
              <a:gd name="connsiteY6" fmla="*/ 2061447 h 2213558"/>
              <a:gd name="connsiteX7" fmla="*/ 671860 w 9288370"/>
              <a:gd name="connsiteY7" fmla="*/ 2051585 h 2213558"/>
              <a:gd name="connsiteX8" fmla="*/ 859506 w 9288370"/>
              <a:gd name="connsiteY8" fmla="*/ 2005087 h 2213558"/>
              <a:gd name="connsiteX9" fmla="*/ 1056432 w 9288370"/>
              <a:gd name="connsiteY9" fmla="*/ 1954299 h 2213558"/>
              <a:gd name="connsiteX10" fmla="*/ 1336276 w 9288370"/>
              <a:gd name="connsiteY10" fmla="*/ 1804256 h 2213558"/>
              <a:gd name="connsiteX11" fmla="*/ 1700002 w 9288370"/>
              <a:gd name="connsiteY11" fmla="*/ 1682429 h 2213558"/>
              <a:gd name="connsiteX12" fmla="*/ 1925247 w 9288370"/>
              <a:gd name="connsiteY12" fmla="*/ 1619876 h 2213558"/>
              <a:gd name="connsiteX13" fmla="*/ 2056727 w 9288370"/>
              <a:gd name="connsiteY13" fmla="*/ 1572780 h 2213558"/>
              <a:gd name="connsiteX14" fmla="*/ 2281913 w 9288370"/>
              <a:gd name="connsiteY14" fmla="*/ 1513800 h 2213558"/>
              <a:gd name="connsiteX15" fmla="*/ 2402058 w 9288370"/>
              <a:gd name="connsiteY15" fmla="*/ 1431681 h 2213558"/>
              <a:gd name="connsiteX16" fmla="*/ 2522221 w 9288370"/>
              <a:gd name="connsiteY16" fmla="*/ 1367426 h 2213558"/>
              <a:gd name="connsiteX17" fmla="*/ 2689698 w 9288370"/>
              <a:gd name="connsiteY17" fmla="*/ 1311496 h 2213558"/>
              <a:gd name="connsiteX18" fmla="*/ 3001703 w 9288370"/>
              <a:gd name="connsiteY18" fmla="*/ 1247477 h 2213558"/>
              <a:gd name="connsiteX19" fmla="*/ 3437947 w 9288370"/>
              <a:gd name="connsiteY19" fmla="*/ 1099433 h 2213558"/>
              <a:gd name="connsiteX20" fmla="*/ 4209051 w 9288370"/>
              <a:gd name="connsiteY20" fmla="*/ 1099433 h 2213558"/>
              <a:gd name="connsiteX21" fmla="*/ 7197317 w 9288370"/>
              <a:gd name="connsiteY21" fmla="*/ 663988 h 2213558"/>
              <a:gd name="connsiteX22" fmla="*/ 7995116 w 9288370"/>
              <a:gd name="connsiteY22" fmla="*/ 586400 h 2213558"/>
              <a:gd name="connsiteX23" fmla="*/ 8545846 w 9288370"/>
              <a:gd name="connsiteY23" fmla="*/ 220935 h 2213558"/>
              <a:gd name="connsiteX24" fmla="*/ 8905671 w 9288370"/>
              <a:gd name="connsiteY24" fmla="*/ 184137 h 2213558"/>
              <a:gd name="connsiteX25" fmla="*/ 9090939 w 9288370"/>
              <a:gd name="connsiteY25" fmla="*/ 97899 h 2213558"/>
              <a:gd name="connsiteX26" fmla="*/ 9285549 w 9288370"/>
              <a:gd name="connsiteY26" fmla="*/ 11350 h 2213558"/>
              <a:gd name="connsiteX0" fmla="*/ 9285549 w 9288370"/>
              <a:gd name="connsiteY0" fmla="*/ 1011 h 2203219"/>
              <a:gd name="connsiteX1" fmla="*/ 9288370 w 9288370"/>
              <a:gd name="connsiteY1" fmla="*/ 2203219 h 2203219"/>
              <a:gd name="connsiteX2" fmla="*/ 0 w 9288370"/>
              <a:gd name="connsiteY2" fmla="*/ 2203219 h 2203219"/>
              <a:gd name="connsiteX3" fmla="*/ 55380 w 9288370"/>
              <a:gd name="connsiteY3" fmla="*/ 2179145 h 2203219"/>
              <a:gd name="connsiteX4" fmla="*/ 106098 w 9288370"/>
              <a:gd name="connsiteY4" fmla="*/ 2166048 h 2203219"/>
              <a:gd name="connsiteX5" fmla="*/ 370723 w 9288370"/>
              <a:gd name="connsiteY5" fmla="*/ 2090987 h 2203219"/>
              <a:gd name="connsiteX6" fmla="*/ 461604 w 9288370"/>
              <a:gd name="connsiteY6" fmla="*/ 2051108 h 2203219"/>
              <a:gd name="connsiteX7" fmla="*/ 671860 w 9288370"/>
              <a:gd name="connsiteY7" fmla="*/ 2041246 h 2203219"/>
              <a:gd name="connsiteX8" fmla="*/ 859506 w 9288370"/>
              <a:gd name="connsiteY8" fmla="*/ 1994748 h 2203219"/>
              <a:gd name="connsiteX9" fmla="*/ 1056432 w 9288370"/>
              <a:gd name="connsiteY9" fmla="*/ 1943960 h 2203219"/>
              <a:gd name="connsiteX10" fmla="*/ 1336276 w 9288370"/>
              <a:gd name="connsiteY10" fmla="*/ 1793917 h 2203219"/>
              <a:gd name="connsiteX11" fmla="*/ 1700002 w 9288370"/>
              <a:gd name="connsiteY11" fmla="*/ 1672090 h 2203219"/>
              <a:gd name="connsiteX12" fmla="*/ 1925247 w 9288370"/>
              <a:gd name="connsiteY12" fmla="*/ 1609537 h 2203219"/>
              <a:gd name="connsiteX13" fmla="*/ 2056727 w 9288370"/>
              <a:gd name="connsiteY13" fmla="*/ 1562441 h 2203219"/>
              <a:gd name="connsiteX14" fmla="*/ 2281913 w 9288370"/>
              <a:gd name="connsiteY14" fmla="*/ 1503461 h 2203219"/>
              <a:gd name="connsiteX15" fmla="*/ 2402058 w 9288370"/>
              <a:gd name="connsiteY15" fmla="*/ 1421342 h 2203219"/>
              <a:gd name="connsiteX16" fmla="*/ 2522221 w 9288370"/>
              <a:gd name="connsiteY16" fmla="*/ 1357087 h 2203219"/>
              <a:gd name="connsiteX17" fmla="*/ 2689698 w 9288370"/>
              <a:gd name="connsiteY17" fmla="*/ 1301157 h 2203219"/>
              <a:gd name="connsiteX18" fmla="*/ 3001703 w 9288370"/>
              <a:gd name="connsiteY18" fmla="*/ 1237138 h 2203219"/>
              <a:gd name="connsiteX19" fmla="*/ 3437947 w 9288370"/>
              <a:gd name="connsiteY19" fmla="*/ 1089094 h 2203219"/>
              <a:gd name="connsiteX20" fmla="*/ 4209051 w 9288370"/>
              <a:gd name="connsiteY20" fmla="*/ 1089094 h 2203219"/>
              <a:gd name="connsiteX21" fmla="*/ 7197317 w 9288370"/>
              <a:gd name="connsiteY21" fmla="*/ 653649 h 2203219"/>
              <a:gd name="connsiteX22" fmla="*/ 7995116 w 9288370"/>
              <a:gd name="connsiteY22" fmla="*/ 576061 h 2203219"/>
              <a:gd name="connsiteX23" fmla="*/ 8545846 w 9288370"/>
              <a:gd name="connsiteY23" fmla="*/ 210596 h 2203219"/>
              <a:gd name="connsiteX24" fmla="*/ 8905671 w 9288370"/>
              <a:gd name="connsiteY24" fmla="*/ 173798 h 2203219"/>
              <a:gd name="connsiteX25" fmla="*/ 9090939 w 9288370"/>
              <a:gd name="connsiteY25" fmla="*/ 87560 h 2203219"/>
              <a:gd name="connsiteX26" fmla="*/ 9285549 w 9288370"/>
              <a:gd name="connsiteY26" fmla="*/ 1011 h 2203219"/>
              <a:gd name="connsiteX0" fmla="*/ 9285549 w 9288370"/>
              <a:gd name="connsiteY0" fmla="*/ 1011 h 2203219"/>
              <a:gd name="connsiteX1" fmla="*/ 9288370 w 9288370"/>
              <a:gd name="connsiteY1" fmla="*/ 2203219 h 2203219"/>
              <a:gd name="connsiteX2" fmla="*/ 0 w 9288370"/>
              <a:gd name="connsiteY2" fmla="*/ 2203219 h 2203219"/>
              <a:gd name="connsiteX3" fmla="*/ 55380 w 9288370"/>
              <a:gd name="connsiteY3" fmla="*/ 2179145 h 2203219"/>
              <a:gd name="connsiteX4" fmla="*/ 106098 w 9288370"/>
              <a:gd name="connsiteY4" fmla="*/ 2166048 h 2203219"/>
              <a:gd name="connsiteX5" fmla="*/ 370723 w 9288370"/>
              <a:gd name="connsiteY5" fmla="*/ 2090987 h 2203219"/>
              <a:gd name="connsiteX6" fmla="*/ 461604 w 9288370"/>
              <a:gd name="connsiteY6" fmla="*/ 2051108 h 2203219"/>
              <a:gd name="connsiteX7" fmla="*/ 671860 w 9288370"/>
              <a:gd name="connsiteY7" fmla="*/ 2041246 h 2203219"/>
              <a:gd name="connsiteX8" fmla="*/ 859506 w 9288370"/>
              <a:gd name="connsiteY8" fmla="*/ 1994748 h 2203219"/>
              <a:gd name="connsiteX9" fmla="*/ 1056432 w 9288370"/>
              <a:gd name="connsiteY9" fmla="*/ 1943960 h 2203219"/>
              <a:gd name="connsiteX10" fmla="*/ 1336276 w 9288370"/>
              <a:gd name="connsiteY10" fmla="*/ 1793917 h 2203219"/>
              <a:gd name="connsiteX11" fmla="*/ 1700002 w 9288370"/>
              <a:gd name="connsiteY11" fmla="*/ 1672090 h 2203219"/>
              <a:gd name="connsiteX12" fmla="*/ 1925247 w 9288370"/>
              <a:gd name="connsiteY12" fmla="*/ 1609537 h 2203219"/>
              <a:gd name="connsiteX13" fmla="*/ 2056727 w 9288370"/>
              <a:gd name="connsiteY13" fmla="*/ 1562441 h 2203219"/>
              <a:gd name="connsiteX14" fmla="*/ 2281913 w 9288370"/>
              <a:gd name="connsiteY14" fmla="*/ 1503461 h 2203219"/>
              <a:gd name="connsiteX15" fmla="*/ 2402058 w 9288370"/>
              <a:gd name="connsiteY15" fmla="*/ 1421342 h 2203219"/>
              <a:gd name="connsiteX16" fmla="*/ 2522221 w 9288370"/>
              <a:gd name="connsiteY16" fmla="*/ 1357087 h 2203219"/>
              <a:gd name="connsiteX17" fmla="*/ 2689698 w 9288370"/>
              <a:gd name="connsiteY17" fmla="*/ 1301157 h 2203219"/>
              <a:gd name="connsiteX18" fmla="*/ 3001703 w 9288370"/>
              <a:gd name="connsiteY18" fmla="*/ 1237138 h 2203219"/>
              <a:gd name="connsiteX19" fmla="*/ 3437947 w 9288370"/>
              <a:gd name="connsiteY19" fmla="*/ 1089094 h 2203219"/>
              <a:gd name="connsiteX20" fmla="*/ 4209051 w 9288370"/>
              <a:gd name="connsiteY20" fmla="*/ 1089094 h 2203219"/>
              <a:gd name="connsiteX21" fmla="*/ 7197317 w 9288370"/>
              <a:gd name="connsiteY21" fmla="*/ 653649 h 2203219"/>
              <a:gd name="connsiteX22" fmla="*/ 7995116 w 9288370"/>
              <a:gd name="connsiteY22" fmla="*/ 576061 h 2203219"/>
              <a:gd name="connsiteX23" fmla="*/ 8545846 w 9288370"/>
              <a:gd name="connsiteY23" fmla="*/ 210596 h 2203219"/>
              <a:gd name="connsiteX24" fmla="*/ 8943475 w 9288370"/>
              <a:gd name="connsiteY24" fmla="*/ 127022 h 2203219"/>
              <a:gd name="connsiteX25" fmla="*/ 9090939 w 9288370"/>
              <a:gd name="connsiteY25" fmla="*/ 87560 h 2203219"/>
              <a:gd name="connsiteX26" fmla="*/ 9285549 w 9288370"/>
              <a:gd name="connsiteY26" fmla="*/ 1011 h 2203219"/>
              <a:gd name="connsiteX0" fmla="*/ 9285549 w 9288370"/>
              <a:gd name="connsiteY0" fmla="*/ 1011 h 2203219"/>
              <a:gd name="connsiteX1" fmla="*/ 9288370 w 9288370"/>
              <a:gd name="connsiteY1" fmla="*/ 2203219 h 2203219"/>
              <a:gd name="connsiteX2" fmla="*/ 0 w 9288370"/>
              <a:gd name="connsiteY2" fmla="*/ 2203219 h 2203219"/>
              <a:gd name="connsiteX3" fmla="*/ 55380 w 9288370"/>
              <a:gd name="connsiteY3" fmla="*/ 2179145 h 2203219"/>
              <a:gd name="connsiteX4" fmla="*/ 106098 w 9288370"/>
              <a:gd name="connsiteY4" fmla="*/ 2166048 h 2203219"/>
              <a:gd name="connsiteX5" fmla="*/ 370723 w 9288370"/>
              <a:gd name="connsiteY5" fmla="*/ 2090987 h 2203219"/>
              <a:gd name="connsiteX6" fmla="*/ 461604 w 9288370"/>
              <a:gd name="connsiteY6" fmla="*/ 2051108 h 2203219"/>
              <a:gd name="connsiteX7" fmla="*/ 671860 w 9288370"/>
              <a:gd name="connsiteY7" fmla="*/ 2041246 h 2203219"/>
              <a:gd name="connsiteX8" fmla="*/ 859506 w 9288370"/>
              <a:gd name="connsiteY8" fmla="*/ 1994748 h 2203219"/>
              <a:gd name="connsiteX9" fmla="*/ 1056432 w 9288370"/>
              <a:gd name="connsiteY9" fmla="*/ 1943960 h 2203219"/>
              <a:gd name="connsiteX10" fmla="*/ 1336276 w 9288370"/>
              <a:gd name="connsiteY10" fmla="*/ 1793917 h 2203219"/>
              <a:gd name="connsiteX11" fmla="*/ 1700002 w 9288370"/>
              <a:gd name="connsiteY11" fmla="*/ 1672090 h 2203219"/>
              <a:gd name="connsiteX12" fmla="*/ 1925247 w 9288370"/>
              <a:gd name="connsiteY12" fmla="*/ 1609537 h 2203219"/>
              <a:gd name="connsiteX13" fmla="*/ 2056727 w 9288370"/>
              <a:gd name="connsiteY13" fmla="*/ 1562441 h 2203219"/>
              <a:gd name="connsiteX14" fmla="*/ 2281913 w 9288370"/>
              <a:gd name="connsiteY14" fmla="*/ 1503461 h 2203219"/>
              <a:gd name="connsiteX15" fmla="*/ 2402058 w 9288370"/>
              <a:gd name="connsiteY15" fmla="*/ 1421342 h 2203219"/>
              <a:gd name="connsiteX16" fmla="*/ 2522221 w 9288370"/>
              <a:gd name="connsiteY16" fmla="*/ 1357087 h 2203219"/>
              <a:gd name="connsiteX17" fmla="*/ 2689698 w 9288370"/>
              <a:gd name="connsiteY17" fmla="*/ 1301157 h 2203219"/>
              <a:gd name="connsiteX18" fmla="*/ 3001703 w 9288370"/>
              <a:gd name="connsiteY18" fmla="*/ 1237138 h 2203219"/>
              <a:gd name="connsiteX19" fmla="*/ 3437947 w 9288370"/>
              <a:gd name="connsiteY19" fmla="*/ 1089094 h 2203219"/>
              <a:gd name="connsiteX20" fmla="*/ 4209051 w 9288370"/>
              <a:gd name="connsiteY20" fmla="*/ 1089094 h 2203219"/>
              <a:gd name="connsiteX21" fmla="*/ 7197317 w 9288370"/>
              <a:gd name="connsiteY21" fmla="*/ 653649 h 2203219"/>
              <a:gd name="connsiteX22" fmla="*/ 7995116 w 9288370"/>
              <a:gd name="connsiteY22" fmla="*/ 576061 h 2203219"/>
              <a:gd name="connsiteX23" fmla="*/ 8682888 w 9288370"/>
              <a:gd name="connsiteY23" fmla="*/ 155316 h 2203219"/>
              <a:gd name="connsiteX24" fmla="*/ 8943475 w 9288370"/>
              <a:gd name="connsiteY24" fmla="*/ 127022 h 2203219"/>
              <a:gd name="connsiteX25" fmla="*/ 9090939 w 9288370"/>
              <a:gd name="connsiteY25" fmla="*/ 87560 h 2203219"/>
              <a:gd name="connsiteX26" fmla="*/ 9285549 w 9288370"/>
              <a:gd name="connsiteY26" fmla="*/ 1011 h 2203219"/>
              <a:gd name="connsiteX0" fmla="*/ 9285549 w 9288370"/>
              <a:gd name="connsiteY0" fmla="*/ 1011 h 2203219"/>
              <a:gd name="connsiteX1" fmla="*/ 9288370 w 9288370"/>
              <a:gd name="connsiteY1" fmla="*/ 2203219 h 2203219"/>
              <a:gd name="connsiteX2" fmla="*/ 0 w 9288370"/>
              <a:gd name="connsiteY2" fmla="*/ 2203219 h 2203219"/>
              <a:gd name="connsiteX3" fmla="*/ 55380 w 9288370"/>
              <a:gd name="connsiteY3" fmla="*/ 2179145 h 2203219"/>
              <a:gd name="connsiteX4" fmla="*/ 106098 w 9288370"/>
              <a:gd name="connsiteY4" fmla="*/ 2166048 h 2203219"/>
              <a:gd name="connsiteX5" fmla="*/ 370723 w 9288370"/>
              <a:gd name="connsiteY5" fmla="*/ 2090987 h 2203219"/>
              <a:gd name="connsiteX6" fmla="*/ 461604 w 9288370"/>
              <a:gd name="connsiteY6" fmla="*/ 2051108 h 2203219"/>
              <a:gd name="connsiteX7" fmla="*/ 671860 w 9288370"/>
              <a:gd name="connsiteY7" fmla="*/ 2041246 h 2203219"/>
              <a:gd name="connsiteX8" fmla="*/ 859506 w 9288370"/>
              <a:gd name="connsiteY8" fmla="*/ 1994748 h 2203219"/>
              <a:gd name="connsiteX9" fmla="*/ 1056432 w 9288370"/>
              <a:gd name="connsiteY9" fmla="*/ 1943960 h 2203219"/>
              <a:gd name="connsiteX10" fmla="*/ 1336276 w 9288370"/>
              <a:gd name="connsiteY10" fmla="*/ 1793917 h 2203219"/>
              <a:gd name="connsiteX11" fmla="*/ 1700002 w 9288370"/>
              <a:gd name="connsiteY11" fmla="*/ 1672090 h 2203219"/>
              <a:gd name="connsiteX12" fmla="*/ 1925247 w 9288370"/>
              <a:gd name="connsiteY12" fmla="*/ 1609537 h 2203219"/>
              <a:gd name="connsiteX13" fmla="*/ 2056727 w 9288370"/>
              <a:gd name="connsiteY13" fmla="*/ 1562441 h 2203219"/>
              <a:gd name="connsiteX14" fmla="*/ 2281913 w 9288370"/>
              <a:gd name="connsiteY14" fmla="*/ 1503461 h 2203219"/>
              <a:gd name="connsiteX15" fmla="*/ 2402058 w 9288370"/>
              <a:gd name="connsiteY15" fmla="*/ 1421342 h 2203219"/>
              <a:gd name="connsiteX16" fmla="*/ 2522221 w 9288370"/>
              <a:gd name="connsiteY16" fmla="*/ 1357087 h 2203219"/>
              <a:gd name="connsiteX17" fmla="*/ 2689698 w 9288370"/>
              <a:gd name="connsiteY17" fmla="*/ 1301157 h 2203219"/>
              <a:gd name="connsiteX18" fmla="*/ 3001703 w 9288370"/>
              <a:gd name="connsiteY18" fmla="*/ 1237138 h 2203219"/>
              <a:gd name="connsiteX19" fmla="*/ 3437947 w 9288370"/>
              <a:gd name="connsiteY19" fmla="*/ 1089094 h 2203219"/>
              <a:gd name="connsiteX20" fmla="*/ 4209051 w 9288370"/>
              <a:gd name="connsiteY20" fmla="*/ 1089094 h 2203219"/>
              <a:gd name="connsiteX21" fmla="*/ 7197317 w 9288370"/>
              <a:gd name="connsiteY21" fmla="*/ 653649 h 2203219"/>
              <a:gd name="connsiteX22" fmla="*/ 7995116 w 9288370"/>
              <a:gd name="connsiteY22" fmla="*/ 576061 h 2203219"/>
              <a:gd name="connsiteX23" fmla="*/ 8682888 w 9288370"/>
              <a:gd name="connsiteY23" fmla="*/ 155316 h 2203219"/>
              <a:gd name="connsiteX24" fmla="*/ 8943475 w 9288370"/>
              <a:gd name="connsiteY24" fmla="*/ 127022 h 2203219"/>
              <a:gd name="connsiteX25" fmla="*/ 9090939 w 9288370"/>
              <a:gd name="connsiteY25" fmla="*/ 87560 h 2203219"/>
              <a:gd name="connsiteX26" fmla="*/ 9285549 w 9288370"/>
              <a:gd name="connsiteY26" fmla="*/ 1011 h 2203219"/>
              <a:gd name="connsiteX0" fmla="*/ 9285549 w 9288370"/>
              <a:gd name="connsiteY0" fmla="*/ 1011 h 2203219"/>
              <a:gd name="connsiteX1" fmla="*/ 9288370 w 9288370"/>
              <a:gd name="connsiteY1" fmla="*/ 2203219 h 2203219"/>
              <a:gd name="connsiteX2" fmla="*/ 0 w 9288370"/>
              <a:gd name="connsiteY2" fmla="*/ 2203219 h 2203219"/>
              <a:gd name="connsiteX3" fmla="*/ 55380 w 9288370"/>
              <a:gd name="connsiteY3" fmla="*/ 2179145 h 2203219"/>
              <a:gd name="connsiteX4" fmla="*/ 106098 w 9288370"/>
              <a:gd name="connsiteY4" fmla="*/ 2166048 h 2203219"/>
              <a:gd name="connsiteX5" fmla="*/ 370723 w 9288370"/>
              <a:gd name="connsiteY5" fmla="*/ 2090987 h 2203219"/>
              <a:gd name="connsiteX6" fmla="*/ 461604 w 9288370"/>
              <a:gd name="connsiteY6" fmla="*/ 2051108 h 2203219"/>
              <a:gd name="connsiteX7" fmla="*/ 671860 w 9288370"/>
              <a:gd name="connsiteY7" fmla="*/ 2041246 h 2203219"/>
              <a:gd name="connsiteX8" fmla="*/ 859506 w 9288370"/>
              <a:gd name="connsiteY8" fmla="*/ 1994748 h 2203219"/>
              <a:gd name="connsiteX9" fmla="*/ 1056432 w 9288370"/>
              <a:gd name="connsiteY9" fmla="*/ 1943960 h 2203219"/>
              <a:gd name="connsiteX10" fmla="*/ 1336276 w 9288370"/>
              <a:gd name="connsiteY10" fmla="*/ 1793917 h 2203219"/>
              <a:gd name="connsiteX11" fmla="*/ 1700002 w 9288370"/>
              <a:gd name="connsiteY11" fmla="*/ 1672090 h 2203219"/>
              <a:gd name="connsiteX12" fmla="*/ 1925247 w 9288370"/>
              <a:gd name="connsiteY12" fmla="*/ 1609537 h 2203219"/>
              <a:gd name="connsiteX13" fmla="*/ 2056727 w 9288370"/>
              <a:gd name="connsiteY13" fmla="*/ 1562441 h 2203219"/>
              <a:gd name="connsiteX14" fmla="*/ 2281913 w 9288370"/>
              <a:gd name="connsiteY14" fmla="*/ 1503461 h 2203219"/>
              <a:gd name="connsiteX15" fmla="*/ 2402058 w 9288370"/>
              <a:gd name="connsiteY15" fmla="*/ 1421342 h 2203219"/>
              <a:gd name="connsiteX16" fmla="*/ 2522221 w 9288370"/>
              <a:gd name="connsiteY16" fmla="*/ 1357087 h 2203219"/>
              <a:gd name="connsiteX17" fmla="*/ 2689698 w 9288370"/>
              <a:gd name="connsiteY17" fmla="*/ 1301157 h 2203219"/>
              <a:gd name="connsiteX18" fmla="*/ 3001703 w 9288370"/>
              <a:gd name="connsiteY18" fmla="*/ 1237138 h 2203219"/>
              <a:gd name="connsiteX19" fmla="*/ 3437947 w 9288370"/>
              <a:gd name="connsiteY19" fmla="*/ 1089094 h 2203219"/>
              <a:gd name="connsiteX20" fmla="*/ 4209051 w 9288370"/>
              <a:gd name="connsiteY20" fmla="*/ 1089094 h 2203219"/>
              <a:gd name="connsiteX21" fmla="*/ 7197317 w 9288370"/>
              <a:gd name="connsiteY21" fmla="*/ 653649 h 2203219"/>
              <a:gd name="connsiteX22" fmla="*/ 8018744 w 9288370"/>
              <a:gd name="connsiteY22" fmla="*/ 354943 h 2203219"/>
              <a:gd name="connsiteX23" fmla="*/ 8682888 w 9288370"/>
              <a:gd name="connsiteY23" fmla="*/ 155316 h 2203219"/>
              <a:gd name="connsiteX24" fmla="*/ 8943475 w 9288370"/>
              <a:gd name="connsiteY24" fmla="*/ 127022 h 2203219"/>
              <a:gd name="connsiteX25" fmla="*/ 9090939 w 9288370"/>
              <a:gd name="connsiteY25" fmla="*/ 87560 h 2203219"/>
              <a:gd name="connsiteX26" fmla="*/ 9285549 w 9288370"/>
              <a:gd name="connsiteY26" fmla="*/ 1011 h 2203219"/>
              <a:gd name="connsiteX0" fmla="*/ 9285549 w 9288370"/>
              <a:gd name="connsiteY0" fmla="*/ 1011 h 2203219"/>
              <a:gd name="connsiteX1" fmla="*/ 9288370 w 9288370"/>
              <a:gd name="connsiteY1" fmla="*/ 2203219 h 2203219"/>
              <a:gd name="connsiteX2" fmla="*/ 0 w 9288370"/>
              <a:gd name="connsiteY2" fmla="*/ 2203219 h 2203219"/>
              <a:gd name="connsiteX3" fmla="*/ 55380 w 9288370"/>
              <a:gd name="connsiteY3" fmla="*/ 2179145 h 2203219"/>
              <a:gd name="connsiteX4" fmla="*/ 106098 w 9288370"/>
              <a:gd name="connsiteY4" fmla="*/ 2166048 h 2203219"/>
              <a:gd name="connsiteX5" fmla="*/ 370723 w 9288370"/>
              <a:gd name="connsiteY5" fmla="*/ 2090987 h 2203219"/>
              <a:gd name="connsiteX6" fmla="*/ 461604 w 9288370"/>
              <a:gd name="connsiteY6" fmla="*/ 2051108 h 2203219"/>
              <a:gd name="connsiteX7" fmla="*/ 671860 w 9288370"/>
              <a:gd name="connsiteY7" fmla="*/ 2041246 h 2203219"/>
              <a:gd name="connsiteX8" fmla="*/ 859506 w 9288370"/>
              <a:gd name="connsiteY8" fmla="*/ 1994748 h 2203219"/>
              <a:gd name="connsiteX9" fmla="*/ 1056432 w 9288370"/>
              <a:gd name="connsiteY9" fmla="*/ 1943960 h 2203219"/>
              <a:gd name="connsiteX10" fmla="*/ 1336276 w 9288370"/>
              <a:gd name="connsiteY10" fmla="*/ 1793917 h 2203219"/>
              <a:gd name="connsiteX11" fmla="*/ 1700002 w 9288370"/>
              <a:gd name="connsiteY11" fmla="*/ 1672090 h 2203219"/>
              <a:gd name="connsiteX12" fmla="*/ 1925247 w 9288370"/>
              <a:gd name="connsiteY12" fmla="*/ 1609537 h 2203219"/>
              <a:gd name="connsiteX13" fmla="*/ 2056727 w 9288370"/>
              <a:gd name="connsiteY13" fmla="*/ 1562441 h 2203219"/>
              <a:gd name="connsiteX14" fmla="*/ 2281913 w 9288370"/>
              <a:gd name="connsiteY14" fmla="*/ 1503461 h 2203219"/>
              <a:gd name="connsiteX15" fmla="*/ 2402058 w 9288370"/>
              <a:gd name="connsiteY15" fmla="*/ 1421342 h 2203219"/>
              <a:gd name="connsiteX16" fmla="*/ 2522221 w 9288370"/>
              <a:gd name="connsiteY16" fmla="*/ 1357087 h 2203219"/>
              <a:gd name="connsiteX17" fmla="*/ 2689698 w 9288370"/>
              <a:gd name="connsiteY17" fmla="*/ 1301157 h 2203219"/>
              <a:gd name="connsiteX18" fmla="*/ 3001703 w 9288370"/>
              <a:gd name="connsiteY18" fmla="*/ 1237138 h 2203219"/>
              <a:gd name="connsiteX19" fmla="*/ 3437947 w 9288370"/>
              <a:gd name="connsiteY19" fmla="*/ 1089094 h 2203219"/>
              <a:gd name="connsiteX20" fmla="*/ 4209051 w 9288370"/>
              <a:gd name="connsiteY20" fmla="*/ 1089094 h 2203219"/>
              <a:gd name="connsiteX21" fmla="*/ 7197317 w 9288370"/>
              <a:gd name="connsiteY21" fmla="*/ 653649 h 2203219"/>
              <a:gd name="connsiteX22" fmla="*/ 8018744 w 9288370"/>
              <a:gd name="connsiteY22" fmla="*/ 354943 h 2203219"/>
              <a:gd name="connsiteX23" fmla="*/ 8682888 w 9288370"/>
              <a:gd name="connsiteY23" fmla="*/ 155316 h 2203219"/>
              <a:gd name="connsiteX24" fmla="*/ 8943475 w 9288370"/>
              <a:gd name="connsiteY24" fmla="*/ 127022 h 2203219"/>
              <a:gd name="connsiteX25" fmla="*/ 9090939 w 9288370"/>
              <a:gd name="connsiteY25" fmla="*/ 87560 h 2203219"/>
              <a:gd name="connsiteX26" fmla="*/ 9285549 w 9288370"/>
              <a:gd name="connsiteY26" fmla="*/ 1011 h 2203219"/>
              <a:gd name="connsiteX0" fmla="*/ 9285549 w 9288370"/>
              <a:gd name="connsiteY0" fmla="*/ 1011 h 2203219"/>
              <a:gd name="connsiteX1" fmla="*/ 9288370 w 9288370"/>
              <a:gd name="connsiteY1" fmla="*/ 2203219 h 2203219"/>
              <a:gd name="connsiteX2" fmla="*/ 0 w 9288370"/>
              <a:gd name="connsiteY2" fmla="*/ 2203219 h 2203219"/>
              <a:gd name="connsiteX3" fmla="*/ 55380 w 9288370"/>
              <a:gd name="connsiteY3" fmla="*/ 2179145 h 2203219"/>
              <a:gd name="connsiteX4" fmla="*/ 106098 w 9288370"/>
              <a:gd name="connsiteY4" fmla="*/ 2166048 h 2203219"/>
              <a:gd name="connsiteX5" fmla="*/ 370723 w 9288370"/>
              <a:gd name="connsiteY5" fmla="*/ 2090987 h 2203219"/>
              <a:gd name="connsiteX6" fmla="*/ 461604 w 9288370"/>
              <a:gd name="connsiteY6" fmla="*/ 2051108 h 2203219"/>
              <a:gd name="connsiteX7" fmla="*/ 671860 w 9288370"/>
              <a:gd name="connsiteY7" fmla="*/ 2041246 h 2203219"/>
              <a:gd name="connsiteX8" fmla="*/ 859506 w 9288370"/>
              <a:gd name="connsiteY8" fmla="*/ 1994748 h 2203219"/>
              <a:gd name="connsiteX9" fmla="*/ 1056432 w 9288370"/>
              <a:gd name="connsiteY9" fmla="*/ 1943960 h 2203219"/>
              <a:gd name="connsiteX10" fmla="*/ 1336276 w 9288370"/>
              <a:gd name="connsiteY10" fmla="*/ 1793917 h 2203219"/>
              <a:gd name="connsiteX11" fmla="*/ 1700002 w 9288370"/>
              <a:gd name="connsiteY11" fmla="*/ 1672090 h 2203219"/>
              <a:gd name="connsiteX12" fmla="*/ 1925247 w 9288370"/>
              <a:gd name="connsiteY12" fmla="*/ 1609537 h 2203219"/>
              <a:gd name="connsiteX13" fmla="*/ 2056727 w 9288370"/>
              <a:gd name="connsiteY13" fmla="*/ 1562441 h 2203219"/>
              <a:gd name="connsiteX14" fmla="*/ 2281913 w 9288370"/>
              <a:gd name="connsiteY14" fmla="*/ 1503461 h 2203219"/>
              <a:gd name="connsiteX15" fmla="*/ 2402058 w 9288370"/>
              <a:gd name="connsiteY15" fmla="*/ 1421342 h 2203219"/>
              <a:gd name="connsiteX16" fmla="*/ 2522221 w 9288370"/>
              <a:gd name="connsiteY16" fmla="*/ 1357087 h 2203219"/>
              <a:gd name="connsiteX17" fmla="*/ 2689698 w 9288370"/>
              <a:gd name="connsiteY17" fmla="*/ 1301157 h 2203219"/>
              <a:gd name="connsiteX18" fmla="*/ 3001703 w 9288370"/>
              <a:gd name="connsiteY18" fmla="*/ 1237138 h 2203219"/>
              <a:gd name="connsiteX19" fmla="*/ 3437947 w 9288370"/>
              <a:gd name="connsiteY19" fmla="*/ 1089094 h 2203219"/>
              <a:gd name="connsiteX20" fmla="*/ 4209051 w 9288370"/>
              <a:gd name="connsiteY20" fmla="*/ 1089094 h 2203219"/>
              <a:gd name="connsiteX21" fmla="*/ 7197317 w 9288370"/>
              <a:gd name="connsiteY21" fmla="*/ 653649 h 2203219"/>
              <a:gd name="connsiteX22" fmla="*/ 8203042 w 9288370"/>
              <a:gd name="connsiteY22" fmla="*/ 354943 h 2203219"/>
              <a:gd name="connsiteX23" fmla="*/ 8682888 w 9288370"/>
              <a:gd name="connsiteY23" fmla="*/ 155316 h 2203219"/>
              <a:gd name="connsiteX24" fmla="*/ 8943475 w 9288370"/>
              <a:gd name="connsiteY24" fmla="*/ 127022 h 2203219"/>
              <a:gd name="connsiteX25" fmla="*/ 9090939 w 9288370"/>
              <a:gd name="connsiteY25" fmla="*/ 87560 h 2203219"/>
              <a:gd name="connsiteX26" fmla="*/ 9285549 w 9288370"/>
              <a:gd name="connsiteY26" fmla="*/ 1011 h 2203219"/>
              <a:gd name="connsiteX0" fmla="*/ 9285549 w 9288370"/>
              <a:gd name="connsiteY0" fmla="*/ 1799 h 2204007"/>
              <a:gd name="connsiteX1" fmla="*/ 9288370 w 9288370"/>
              <a:gd name="connsiteY1" fmla="*/ 2204007 h 2204007"/>
              <a:gd name="connsiteX2" fmla="*/ 0 w 9288370"/>
              <a:gd name="connsiteY2" fmla="*/ 2204007 h 2204007"/>
              <a:gd name="connsiteX3" fmla="*/ 55380 w 9288370"/>
              <a:gd name="connsiteY3" fmla="*/ 2179933 h 2204007"/>
              <a:gd name="connsiteX4" fmla="*/ 106098 w 9288370"/>
              <a:gd name="connsiteY4" fmla="*/ 2166836 h 2204007"/>
              <a:gd name="connsiteX5" fmla="*/ 370723 w 9288370"/>
              <a:gd name="connsiteY5" fmla="*/ 2091775 h 2204007"/>
              <a:gd name="connsiteX6" fmla="*/ 461604 w 9288370"/>
              <a:gd name="connsiteY6" fmla="*/ 2051896 h 2204007"/>
              <a:gd name="connsiteX7" fmla="*/ 671860 w 9288370"/>
              <a:gd name="connsiteY7" fmla="*/ 2042034 h 2204007"/>
              <a:gd name="connsiteX8" fmla="*/ 859506 w 9288370"/>
              <a:gd name="connsiteY8" fmla="*/ 1995536 h 2204007"/>
              <a:gd name="connsiteX9" fmla="*/ 1056432 w 9288370"/>
              <a:gd name="connsiteY9" fmla="*/ 1944748 h 2204007"/>
              <a:gd name="connsiteX10" fmla="*/ 1336276 w 9288370"/>
              <a:gd name="connsiteY10" fmla="*/ 1794705 h 2204007"/>
              <a:gd name="connsiteX11" fmla="*/ 1700002 w 9288370"/>
              <a:gd name="connsiteY11" fmla="*/ 1672878 h 2204007"/>
              <a:gd name="connsiteX12" fmla="*/ 1925247 w 9288370"/>
              <a:gd name="connsiteY12" fmla="*/ 1610325 h 2204007"/>
              <a:gd name="connsiteX13" fmla="*/ 2056727 w 9288370"/>
              <a:gd name="connsiteY13" fmla="*/ 1563229 h 2204007"/>
              <a:gd name="connsiteX14" fmla="*/ 2281913 w 9288370"/>
              <a:gd name="connsiteY14" fmla="*/ 1504249 h 2204007"/>
              <a:gd name="connsiteX15" fmla="*/ 2402058 w 9288370"/>
              <a:gd name="connsiteY15" fmla="*/ 1422130 h 2204007"/>
              <a:gd name="connsiteX16" fmla="*/ 2522221 w 9288370"/>
              <a:gd name="connsiteY16" fmla="*/ 1357875 h 2204007"/>
              <a:gd name="connsiteX17" fmla="*/ 2689698 w 9288370"/>
              <a:gd name="connsiteY17" fmla="*/ 1301945 h 2204007"/>
              <a:gd name="connsiteX18" fmla="*/ 3001703 w 9288370"/>
              <a:gd name="connsiteY18" fmla="*/ 1237926 h 2204007"/>
              <a:gd name="connsiteX19" fmla="*/ 3437947 w 9288370"/>
              <a:gd name="connsiteY19" fmla="*/ 1089882 h 2204007"/>
              <a:gd name="connsiteX20" fmla="*/ 4209051 w 9288370"/>
              <a:gd name="connsiteY20" fmla="*/ 1089882 h 2204007"/>
              <a:gd name="connsiteX21" fmla="*/ 7197317 w 9288370"/>
              <a:gd name="connsiteY21" fmla="*/ 654437 h 2204007"/>
              <a:gd name="connsiteX22" fmla="*/ 8203042 w 9288370"/>
              <a:gd name="connsiteY22" fmla="*/ 355731 h 2204007"/>
              <a:gd name="connsiteX23" fmla="*/ 8682888 w 9288370"/>
              <a:gd name="connsiteY23" fmla="*/ 156104 h 2204007"/>
              <a:gd name="connsiteX24" fmla="*/ 8943475 w 9288370"/>
              <a:gd name="connsiteY24" fmla="*/ 127810 h 2204007"/>
              <a:gd name="connsiteX25" fmla="*/ 9142920 w 9288370"/>
              <a:gd name="connsiteY25" fmla="*/ 58582 h 2204007"/>
              <a:gd name="connsiteX26" fmla="*/ 9285549 w 9288370"/>
              <a:gd name="connsiteY26" fmla="*/ 1799 h 2204007"/>
              <a:gd name="connsiteX0" fmla="*/ 9285549 w 9288370"/>
              <a:gd name="connsiteY0" fmla="*/ 1799 h 2204007"/>
              <a:gd name="connsiteX1" fmla="*/ 9288370 w 9288370"/>
              <a:gd name="connsiteY1" fmla="*/ 2204007 h 2204007"/>
              <a:gd name="connsiteX2" fmla="*/ 0 w 9288370"/>
              <a:gd name="connsiteY2" fmla="*/ 2204007 h 2204007"/>
              <a:gd name="connsiteX3" fmla="*/ 55380 w 9288370"/>
              <a:gd name="connsiteY3" fmla="*/ 2179933 h 2204007"/>
              <a:gd name="connsiteX4" fmla="*/ 106098 w 9288370"/>
              <a:gd name="connsiteY4" fmla="*/ 2166836 h 2204007"/>
              <a:gd name="connsiteX5" fmla="*/ 370723 w 9288370"/>
              <a:gd name="connsiteY5" fmla="*/ 2091775 h 2204007"/>
              <a:gd name="connsiteX6" fmla="*/ 461604 w 9288370"/>
              <a:gd name="connsiteY6" fmla="*/ 2051896 h 2204007"/>
              <a:gd name="connsiteX7" fmla="*/ 671860 w 9288370"/>
              <a:gd name="connsiteY7" fmla="*/ 2042034 h 2204007"/>
              <a:gd name="connsiteX8" fmla="*/ 859506 w 9288370"/>
              <a:gd name="connsiteY8" fmla="*/ 1995536 h 2204007"/>
              <a:gd name="connsiteX9" fmla="*/ 1056432 w 9288370"/>
              <a:gd name="connsiteY9" fmla="*/ 1944748 h 2204007"/>
              <a:gd name="connsiteX10" fmla="*/ 1336276 w 9288370"/>
              <a:gd name="connsiteY10" fmla="*/ 1794705 h 2204007"/>
              <a:gd name="connsiteX11" fmla="*/ 1700002 w 9288370"/>
              <a:gd name="connsiteY11" fmla="*/ 1672878 h 2204007"/>
              <a:gd name="connsiteX12" fmla="*/ 1925247 w 9288370"/>
              <a:gd name="connsiteY12" fmla="*/ 1610325 h 2204007"/>
              <a:gd name="connsiteX13" fmla="*/ 2056727 w 9288370"/>
              <a:gd name="connsiteY13" fmla="*/ 1563229 h 2204007"/>
              <a:gd name="connsiteX14" fmla="*/ 2281913 w 9288370"/>
              <a:gd name="connsiteY14" fmla="*/ 1504249 h 2204007"/>
              <a:gd name="connsiteX15" fmla="*/ 2402058 w 9288370"/>
              <a:gd name="connsiteY15" fmla="*/ 1422130 h 2204007"/>
              <a:gd name="connsiteX16" fmla="*/ 2522221 w 9288370"/>
              <a:gd name="connsiteY16" fmla="*/ 1357875 h 2204007"/>
              <a:gd name="connsiteX17" fmla="*/ 2689698 w 9288370"/>
              <a:gd name="connsiteY17" fmla="*/ 1301945 h 2204007"/>
              <a:gd name="connsiteX18" fmla="*/ 3001703 w 9288370"/>
              <a:gd name="connsiteY18" fmla="*/ 1237926 h 2204007"/>
              <a:gd name="connsiteX19" fmla="*/ 3437947 w 9288370"/>
              <a:gd name="connsiteY19" fmla="*/ 1089882 h 2204007"/>
              <a:gd name="connsiteX20" fmla="*/ 4209051 w 9288370"/>
              <a:gd name="connsiteY20" fmla="*/ 1089882 h 2204007"/>
              <a:gd name="connsiteX21" fmla="*/ 7197317 w 9288370"/>
              <a:gd name="connsiteY21" fmla="*/ 654437 h 2204007"/>
              <a:gd name="connsiteX22" fmla="*/ 8203042 w 9288370"/>
              <a:gd name="connsiteY22" fmla="*/ 355731 h 2204007"/>
              <a:gd name="connsiteX23" fmla="*/ 8682888 w 9288370"/>
              <a:gd name="connsiteY23" fmla="*/ 156104 h 2204007"/>
              <a:gd name="connsiteX24" fmla="*/ 8943475 w 9288370"/>
              <a:gd name="connsiteY24" fmla="*/ 127810 h 2204007"/>
              <a:gd name="connsiteX25" fmla="*/ 9142920 w 9288370"/>
              <a:gd name="connsiteY25" fmla="*/ 58582 h 2204007"/>
              <a:gd name="connsiteX26" fmla="*/ 9285549 w 9288370"/>
              <a:gd name="connsiteY26" fmla="*/ 1799 h 2204007"/>
              <a:gd name="connsiteX0" fmla="*/ 9285549 w 9288370"/>
              <a:gd name="connsiteY0" fmla="*/ 1799 h 2204007"/>
              <a:gd name="connsiteX1" fmla="*/ 9288370 w 9288370"/>
              <a:gd name="connsiteY1" fmla="*/ 2204007 h 2204007"/>
              <a:gd name="connsiteX2" fmla="*/ 0 w 9288370"/>
              <a:gd name="connsiteY2" fmla="*/ 2204007 h 2204007"/>
              <a:gd name="connsiteX3" fmla="*/ 55380 w 9288370"/>
              <a:gd name="connsiteY3" fmla="*/ 2179933 h 2204007"/>
              <a:gd name="connsiteX4" fmla="*/ 106098 w 9288370"/>
              <a:gd name="connsiteY4" fmla="*/ 2166836 h 2204007"/>
              <a:gd name="connsiteX5" fmla="*/ 370723 w 9288370"/>
              <a:gd name="connsiteY5" fmla="*/ 2091775 h 2204007"/>
              <a:gd name="connsiteX6" fmla="*/ 461604 w 9288370"/>
              <a:gd name="connsiteY6" fmla="*/ 2051896 h 2204007"/>
              <a:gd name="connsiteX7" fmla="*/ 671860 w 9288370"/>
              <a:gd name="connsiteY7" fmla="*/ 2042034 h 2204007"/>
              <a:gd name="connsiteX8" fmla="*/ 859506 w 9288370"/>
              <a:gd name="connsiteY8" fmla="*/ 1995536 h 2204007"/>
              <a:gd name="connsiteX9" fmla="*/ 1056432 w 9288370"/>
              <a:gd name="connsiteY9" fmla="*/ 1944748 h 2204007"/>
              <a:gd name="connsiteX10" fmla="*/ 1336276 w 9288370"/>
              <a:gd name="connsiteY10" fmla="*/ 1794705 h 2204007"/>
              <a:gd name="connsiteX11" fmla="*/ 1700002 w 9288370"/>
              <a:gd name="connsiteY11" fmla="*/ 1672878 h 2204007"/>
              <a:gd name="connsiteX12" fmla="*/ 1925247 w 9288370"/>
              <a:gd name="connsiteY12" fmla="*/ 1610325 h 2204007"/>
              <a:gd name="connsiteX13" fmla="*/ 2056727 w 9288370"/>
              <a:gd name="connsiteY13" fmla="*/ 1563229 h 2204007"/>
              <a:gd name="connsiteX14" fmla="*/ 2281913 w 9288370"/>
              <a:gd name="connsiteY14" fmla="*/ 1504249 h 2204007"/>
              <a:gd name="connsiteX15" fmla="*/ 2402058 w 9288370"/>
              <a:gd name="connsiteY15" fmla="*/ 1422130 h 2204007"/>
              <a:gd name="connsiteX16" fmla="*/ 2522221 w 9288370"/>
              <a:gd name="connsiteY16" fmla="*/ 1357875 h 2204007"/>
              <a:gd name="connsiteX17" fmla="*/ 2689698 w 9288370"/>
              <a:gd name="connsiteY17" fmla="*/ 1301945 h 2204007"/>
              <a:gd name="connsiteX18" fmla="*/ 3001703 w 9288370"/>
              <a:gd name="connsiteY18" fmla="*/ 1237926 h 2204007"/>
              <a:gd name="connsiteX19" fmla="*/ 3437947 w 9288370"/>
              <a:gd name="connsiteY19" fmla="*/ 1089882 h 2204007"/>
              <a:gd name="connsiteX20" fmla="*/ 4209051 w 9288370"/>
              <a:gd name="connsiteY20" fmla="*/ 1089882 h 2204007"/>
              <a:gd name="connsiteX21" fmla="*/ 7197317 w 9288370"/>
              <a:gd name="connsiteY21" fmla="*/ 654437 h 2204007"/>
              <a:gd name="connsiteX22" fmla="*/ 8203042 w 9288370"/>
              <a:gd name="connsiteY22" fmla="*/ 355731 h 2204007"/>
              <a:gd name="connsiteX23" fmla="*/ 8682888 w 9288370"/>
              <a:gd name="connsiteY23" fmla="*/ 156104 h 2204007"/>
              <a:gd name="connsiteX24" fmla="*/ 8943475 w 9288370"/>
              <a:gd name="connsiteY24" fmla="*/ 127810 h 2204007"/>
              <a:gd name="connsiteX25" fmla="*/ 9142920 w 9288370"/>
              <a:gd name="connsiteY25" fmla="*/ 58582 h 2204007"/>
              <a:gd name="connsiteX26" fmla="*/ 9285549 w 9288370"/>
              <a:gd name="connsiteY26" fmla="*/ 1799 h 2204007"/>
              <a:gd name="connsiteX0" fmla="*/ 9285549 w 9288370"/>
              <a:gd name="connsiteY0" fmla="*/ 859 h 2203067"/>
              <a:gd name="connsiteX1" fmla="*/ 9288370 w 9288370"/>
              <a:gd name="connsiteY1" fmla="*/ 2203067 h 2203067"/>
              <a:gd name="connsiteX2" fmla="*/ 0 w 9288370"/>
              <a:gd name="connsiteY2" fmla="*/ 2203067 h 2203067"/>
              <a:gd name="connsiteX3" fmla="*/ 55380 w 9288370"/>
              <a:gd name="connsiteY3" fmla="*/ 2178993 h 2203067"/>
              <a:gd name="connsiteX4" fmla="*/ 106098 w 9288370"/>
              <a:gd name="connsiteY4" fmla="*/ 2165896 h 2203067"/>
              <a:gd name="connsiteX5" fmla="*/ 370723 w 9288370"/>
              <a:gd name="connsiteY5" fmla="*/ 2090835 h 2203067"/>
              <a:gd name="connsiteX6" fmla="*/ 461604 w 9288370"/>
              <a:gd name="connsiteY6" fmla="*/ 2050956 h 2203067"/>
              <a:gd name="connsiteX7" fmla="*/ 671860 w 9288370"/>
              <a:gd name="connsiteY7" fmla="*/ 2041094 h 2203067"/>
              <a:gd name="connsiteX8" fmla="*/ 859506 w 9288370"/>
              <a:gd name="connsiteY8" fmla="*/ 1994596 h 2203067"/>
              <a:gd name="connsiteX9" fmla="*/ 1056432 w 9288370"/>
              <a:gd name="connsiteY9" fmla="*/ 1943808 h 2203067"/>
              <a:gd name="connsiteX10" fmla="*/ 1336276 w 9288370"/>
              <a:gd name="connsiteY10" fmla="*/ 1793765 h 2203067"/>
              <a:gd name="connsiteX11" fmla="*/ 1700002 w 9288370"/>
              <a:gd name="connsiteY11" fmla="*/ 1671938 h 2203067"/>
              <a:gd name="connsiteX12" fmla="*/ 1925247 w 9288370"/>
              <a:gd name="connsiteY12" fmla="*/ 1609385 h 2203067"/>
              <a:gd name="connsiteX13" fmla="*/ 2056727 w 9288370"/>
              <a:gd name="connsiteY13" fmla="*/ 1562289 h 2203067"/>
              <a:gd name="connsiteX14" fmla="*/ 2281913 w 9288370"/>
              <a:gd name="connsiteY14" fmla="*/ 1503309 h 2203067"/>
              <a:gd name="connsiteX15" fmla="*/ 2402058 w 9288370"/>
              <a:gd name="connsiteY15" fmla="*/ 1421190 h 2203067"/>
              <a:gd name="connsiteX16" fmla="*/ 2522221 w 9288370"/>
              <a:gd name="connsiteY16" fmla="*/ 1356935 h 2203067"/>
              <a:gd name="connsiteX17" fmla="*/ 2689698 w 9288370"/>
              <a:gd name="connsiteY17" fmla="*/ 1301005 h 2203067"/>
              <a:gd name="connsiteX18" fmla="*/ 3001703 w 9288370"/>
              <a:gd name="connsiteY18" fmla="*/ 1236986 h 2203067"/>
              <a:gd name="connsiteX19" fmla="*/ 3437947 w 9288370"/>
              <a:gd name="connsiteY19" fmla="*/ 1088942 h 2203067"/>
              <a:gd name="connsiteX20" fmla="*/ 4209051 w 9288370"/>
              <a:gd name="connsiteY20" fmla="*/ 1088942 h 2203067"/>
              <a:gd name="connsiteX21" fmla="*/ 7197317 w 9288370"/>
              <a:gd name="connsiteY21" fmla="*/ 653497 h 2203067"/>
              <a:gd name="connsiteX22" fmla="*/ 8203042 w 9288370"/>
              <a:gd name="connsiteY22" fmla="*/ 354791 h 2203067"/>
              <a:gd name="connsiteX23" fmla="*/ 8682888 w 9288370"/>
              <a:gd name="connsiteY23" fmla="*/ 155164 h 2203067"/>
              <a:gd name="connsiteX24" fmla="*/ 8943475 w 9288370"/>
              <a:gd name="connsiteY24" fmla="*/ 126870 h 2203067"/>
              <a:gd name="connsiteX25" fmla="*/ 9142920 w 9288370"/>
              <a:gd name="connsiteY25" fmla="*/ 57642 h 2203067"/>
              <a:gd name="connsiteX26" fmla="*/ 9285549 w 9288370"/>
              <a:gd name="connsiteY26" fmla="*/ 859 h 2203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9288370" h="2203067">
                <a:moveTo>
                  <a:pt x="9285549" y="859"/>
                </a:moveTo>
                <a:cubicBezTo>
                  <a:pt x="9288065" y="743433"/>
                  <a:pt x="9285854" y="1460493"/>
                  <a:pt x="9288370" y="2203067"/>
                </a:cubicBezTo>
                <a:lnTo>
                  <a:pt x="0" y="2203067"/>
                </a:lnTo>
                <a:lnTo>
                  <a:pt x="55380" y="2178993"/>
                </a:lnTo>
                <a:cubicBezTo>
                  <a:pt x="73723" y="2172204"/>
                  <a:pt x="91063" y="2167343"/>
                  <a:pt x="106098" y="2165896"/>
                </a:cubicBezTo>
                <a:cubicBezTo>
                  <a:pt x="218614" y="2113687"/>
                  <a:pt x="311471" y="2109992"/>
                  <a:pt x="370723" y="2090835"/>
                </a:cubicBezTo>
                <a:lnTo>
                  <a:pt x="461604" y="2050956"/>
                </a:lnTo>
                <a:cubicBezTo>
                  <a:pt x="511794" y="2042666"/>
                  <a:pt x="630174" y="2045052"/>
                  <a:pt x="671860" y="2041094"/>
                </a:cubicBezTo>
                <a:cubicBezTo>
                  <a:pt x="831551" y="2029819"/>
                  <a:pt x="796957" y="2010095"/>
                  <a:pt x="859506" y="1994596"/>
                </a:cubicBezTo>
                <a:cubicBezTo>
                  <a:pt x="925148" y="1977667"/>
                  <a:pt x="982441" y="1946437"/>
                  <a:pt x="1056432" y="1943808"/>
                </a:cubicBezTo>
                <a:cubicBezTo>
                  <a:pt x="1141460" y="1949662"/>
                  <a:pt x="1229014" y="1839077"/>
                  <a:pt x="1336276" y="1793765"/>
                </a:cubicBezTo>
                <a:cubicBezTo>
                  <a:pt x="1443537" y="1748453"/>
                  <a:pt x="1618734" y="1681551"/>
                  <a:pt x="1700002" y="1671938"/>
                </a:cubicBezTo>
                <a:cubicBezTo>
                  <a:pt x="1770796" y="1652622"/>
                  <a:pt x="1886491" y="1607508"/>
                  <a:pt x="1925247" y="1609385"/>
                </a:cubicBezTo>
                <a:cubicBezTo>
                  <a:pt x="1979773" y="1591110"/>
                  <a:pt x="1997283" y="1579968"/>
                  <a:pt x="2056727" y="1562289"/>
                </a:cubicBezTo>
                <a:cubicBezTo>
                  <a:pt x="2118428" y="1524336"/>
                  <a:pt x="2272492" y="1514307"/>
                  <a:pt x="2281913" y="1503309"/>
                </a:cubicBezTo>
                <a:cubicBezTo>
                  <a:pt x="2313559" y="1509407"/>
                  <a:pt x="2384024" y="1432152"/>
                  <a:pt x="2402058" y="1421190"/>
                </a:cubicBezTo>
                <a:cubicBezTo>
                  <a:pt x="2444082" y="1402817"/>
                  <a:pt x="2459748" y="1386764"/>
                  <a:pt x="2522221" y="1356935"/>
                </a:cubicBezTo>
                <a:cubicBezTo>
                  <a:pt x="2583351" y="1338655"/>
                  <a:pt x="2592153" y="1324759"/>
                  <a:pt x="2689698" y="1301005"/>
                </a:cubicBezTo>
                <a:cubicBezTo>
                  <a:pt x="2846360" y="1290467"/>
                  <a:pt x="2933220" y="1259857"/>
                  <a:pt x="3001703" y="1236986"/>
                </a:cubicBezTo>
                <a:lnTo>
                  <a:pt x="3437947" y="1088942"/>
                </a:lnTo>
                <a:lnTo>
                  <a:pt x="4209051" y="1088942"/>
                </a:lnTo>
                <a:lnTo>
                  <a:pt x="7197317" y="653497"/>
                </a:lnTo>
                <a:lnTo>
                  <a:pt x="8203042" y="354791"/>
                </a:lnTo>
                <a:cubicBezTo>
                  <a:pt x="8405521" y="58626"/>
                  <a:pt x="8461507" y="221706"/>
                  <a:pt x="8682888" y="155164"/>
                </a:cubicBezTo>
                <a:cubicBezTo>
                  <a:pt x="8730870" y="183830"/>
                  <a:pt x="8822250" y="173420"/>
                  <a:pt x="8943475" y="126870"/>
                </a:cubicBezTo>
                <a:cubicBezTo>
                  <a:pt x="9095367" y="26013"/>
                  <a:pt x="9069294" y="84165"/>
                  <a:pt x="9142920" y="57642"/>
                </a:cubicBezTo>
                <a:cubicBezTo>
                  <a:pt x="9206215" y="62810"/>
                  <a:pt x="9198626" y="-8563"/>
                  <a:pt x="9285549" y="859"/>
                </a:cubicBezTo>
                <a:close/>
              </a:path>
            </a:pathLst>
          </a:custGeom>
          <a:blipFill>
            <a:blip r:embed="rId2"/>
            <a:tile tx="0" ty="0" sx="70000" sy="7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5DC864E-A348-4E87-AE2E-1861FE9914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9546" y="441736"/>
            <a:ext cx="10792612" cy="5426887"/>
          </a:xfrm>
          <a:prstGeom prst="rect">
            <a:avLst/>
          </a:prstGeom>
          <a:solidFill>
            <a:srgbClr val="EFEEE9"/>
          </a:solidFill>
          <a:ln>
            <a:noFill/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4B42EA8D-47D0-4305-A5B1-0BD484F3A8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496109" y="-2127221"/>
            <a:ext cx="5199782" cy="10540945"/>
          </a:xfrm>
          <a:custGeom>
            <a:avLst/>
            <a:gdLst>
              <a:gd name="connsiteX0" fmla="*/ 0 w 4123786"/>
              <a:gd name="connsiteY0" fmla="*/ 7915797 h 10695515"/>
              <a:gd name="connsiteX1" fmla="*/ 7600 w 4123786"/>
              <a:gd name="connsiteY1" fmla="*/ 7873197 h 10695515"/>
              <a:gd name="connsiteX2" fmla="*/ 4439 w 4123786"/>
              <a:gd name="connsiteY2" fmla="*/ 7844441 h 10695515"/>
              <a:gd name="connsiteX3" fmla="*/ 12582 w 4123786"/>
              <a:gd name="connsiteY3" fmla="*/ 7790887 h 10695515"/>
              <a:gd name="connsiteX4" fmla="*/ 20085 w 4123786"/>
              <a:gd name="connsiteY4" fmla="*/ 7712540 h 10695515"/>
              <a:gd name="connsiteX5" fmla="*/ 28081 w 4123786"/>
              <a:gd name="connsiteY5" fmla="*/ 7658609 h 10695515"/>
              <a:gd name="connsiteX6" fmla="*/ 30530 w 4123786"/>
              <a:gd name="connsiteY6" fmla="*/ 7648210 h 10695515"/>
              <a:gd name="connsiteX7" fmla="*/ 30530 w 4123786"/>
              <a:gd name="connsiteY7" fmla="*/ 7295316 h 10695515"/>
              <a:gd name="connsiteX8" fmla="*/ 27793 w 4123786"/>
              <a:gd name="connsiteY8" fmla="*/ 7269284 h 10695515"/>
              <a:gd name="connsiteX9" fmla="*/ 30530 w 4123786"/>
              <a:gd name="connsiteY9" fmla="*/ 7181458 h 10695515"/>
              <a:gd name="connsiteX10" fmla="*/ 26802 w 4123786"/>
              <a:gd name="connsiteY10" fmla="*/ 7168704 h 10695515"/>
              <a:gd name="connsiteX11" fmla="*/ 30530 w 4123786"/>
              <a:gd name="connsiteY11" fmla="*/ 7082840 h 10695515"/>
              <a:gd name="connsiteX12" fmla="*/ 27363 w 4123786"/>
              <a:gd name="connsiteY12" fmla="*/ 6988764 h 10695515"/>
              <a:gd name="connsiteX13" fmla="*/ 18853 w 4123786"/>
              <a:gd name="connsiteY13" fmla="*/ 6981739 h 10695515"/>
              <a:gd name="connsiteX14" fmla="*/ 18106 w 4123786"/>
              <a:gd name="connsiteY14" fmla="*/ 6961107 h 10695515"/>
              <a:gd name="connsiteX15" fmla="*/ 18269 w 4123786"/>
              <a:gd name="connsiteY15" fmla="*/ 6928626 h 10695515"/>
              <a:gd name="connsiteX16" fmla="*/ 27200 w 4123786"/>
              <a:gd name="connsiteY16" fmla="*/ 6855869 h 10695515"/>
              <a:gd name="connsiteX17" fmla="*/ 21919 w 4123786"/>
              <a:gd name="connsiteY17" fmla="*/ 40543 h 10695515"/>
              <a:gd name="connsiteX18" fmla="*/ 47162 w 4123786"/>
              <a:gd name="connsiteY18" fmla="*/ 4670 h 10695515"/>
              <a:gd name="connsiteX19" fmla="*/ 68017 w 4123786"/>
              <a:gd name="connsiteY19" fmla="*/ 37 h 10695515"/>
              <a:gd name="connsiteX20" fmla="*/ 447590 w 4123786"/>
              <a:gd name="connsiteY20" fmla="*/ 32 h 10695515"/>
              <a:gd name="connsiteX21" fmla="*/ 486033 w 4123786"/>
              <a:gd name="connsiteY21" fmla="*/ 31 h 10695515"/>
              <a:gd name="connsiteX22" fmla="*/ 486094 w 4123786"/>
              <a:gd name="connsiteY22" fmla="*/ 0 h 10695515"/>
              <a:gd name="connsiteX23" fmla="*/ 4090259 w 4123786"/>
              <a:gd name="connsiteY23" fmla="*/ 0 h 10695515"/>
              <a:gd name="connsiteX24" fmla="*/ 4123786 w 4123786"/>
              <a:gd name="connsiteY24" fmla="*/ 33528 h 10695515"/>
              <a:gd name="connsiteX25" fmla="*/ 4123786 w 4123786"/>
              <a:gd name="connsiteY25" fmla="*/ 2779490 h 10695515"/>
              <a:gd name="connsiteX26" fmla="*/ 4123785 w 4123786"/>
              <a:gd name="connsiteY26" fmla="*/ 2779492 h 10695515"/>
              <a:gd name="connsiteX27" fmla="*/ 4123785 w 4123786"/>
              <a:gd name="connsiteY27" fmla="*/ 3099544 h 10695515"/>
              <a:gd name="connsiteX28" fmla="*/ 4123785 w 4123786"/>
              <a:gd name="connsiteY28" fmla="*/ 4850102 h 10695515"/>
              <a:gd name="connsiteX29" fmla="*/ 4123786 w 4123786"/>
              <a:gd name="connsiteY29" fmla="*/ 4850104 h 10695515"/>
              <a:gd name="connsiteX30" fmla="*/ 4123786 w 4123786"/>
              <a:gd name="connsiteY30" fmla="*/ 7596066 h 10695515"/>
              <a:gd name="connsiteX31" fmla="*/ 4123785 w 4123786"/>
              <a:gd name="connsiteY31" fmla="*/ 7596068 h 10695515"/>
              <a:gd name="connsiteX32" fmla="*/ 4123785 w 4123786"/>
              <a:gd name="connsiteY32" fmla="*/ 7916119 h 10695515"/>
              <a:gd name="connsiteX33" fmla="*/ 4123785 w 4123786"/>
              <a:gd name="connsiteY33" fmla="*/ 10239915 h 10695515"/>
              <a:gd name="connsiteX34" fmla="*/ 4123785 w 4123786"/>
              <a:gd name="connsiteY34" fmla="*/ 10662081 h 10695515"/>
              <a:gd name="connsiteX35" fmla="*/ 4090258 w 4123786"/>
              <a:gd name="connsiteY35" fmla="*/ 10695514 h 10695515"/>
              <a:gd name="connsiteX36" fmla="*/ 4072751 w 4123786"/>
              <a:gd name="connsiteY36" fmla="*/ 10695514 h 10695515"/>
              <a:gd name="connsiteX37" fmla="*/ 4072751 w 4123786"/>
              <a:gd name="connsiteY37" fmla="*/ 10695515 h 10695515"/>
              <a:gd name="connsiteX38" fmla="*/ 3145747 w 4123786"/>
              <a:gd name="connsiteY38" fmla="*/ 10695515 h 10695515"/>
              <a:gd name="connsiteX39" fmla="*/ 2810340 w 4123786"/>
              <a:gd name="connsiteY39" fmla="*/ 10695515 h 10695515"/>
              <a:gd name="connsiteX40" fmla="*/ 68003 w 4123786"/>
              <a:gd name="connsiteY40" fmla="*/ 10695515 h 10695515"/>
              <a:gd name="connsiteX41" fmla="*/ 30530 w 4123786"/>
              <a:gd name="connsiteY41" fmla="*/ 10659953 h 10695515"/>
              <a:gd name="connsiteX42" fmla="*/ 30530 w 4123786"/>
              <a:gd name="connsiteY42" fmla="*/ 9043781 h 10695515"/>
              <a:gd name="connsiteX43" fmla="*/ 19986 w 4123786"/>
              <a:gd name="connsiteY43" fmla="*/ 8991028 h 10695515"/>
              <a:gd name="connsiteX44" fmla="*/ 30530 w 4123786"/>
              <a:gd name="connsiteY44" fmla="*/ 8936768 h 10695515"/>
              <a:gd name="connsiteX45" fmla="*/ 30530 w 4123786"/>
              <a:gd name="connsiteY45" fmla="*/ 8213677 h 10695515"/>
              <a:gd name="connsiteX46" fmla="*/ 30530 w 4123786"/>
              <a:gd name="connsiteY46" fmla="*/ 8117697 h 10695515"/>
              <a:gd name="connsiteX47" fmla="*/ 19292 w 4123786"/>
              <a:gd name="connsiteY47" fmla="*/ 8064088 h 10695515"/>
              <a:gd name="connsiteX48" fmla="*/ 6414 w 4123786"/>
              <a:gd name="connsiteY48" fmla="*/ 8009276 h 10695515"/>
              <a:gd name="connsiteX49" fmla="*/ 862 w 4123786"/>
              <a:gd name="connsiteY49" fmla="*/ 7956458 h 10695515"/>
              <a:gd name="connsiteX0" fmla="*/ 0 w 4123786"/>
              <a:gd name="connsiteY0" fmla="*/ 7915797 h 10695515"/>
              <a:gd name="connsiteX1" fmla="*/ 7600 w 4123786"/>
              <a:gd name="connsiteY1" fmla="*/ 7873197 h 10695515"/>
              <a:gd name="connsiteX2" fmla="*/ 4439 w 4123786"/>
              <a:gd name="connsiteY2" fmla="*/ 7844441 h 10695515"/>
              <a:gd name="connsiteX3" fmla="*/ 12582 w 4123786"/>
              <a:gd name="connsiteY3" fmla="*/ 7790887 h 10695515"/>
              <a:gd name="connsiteX4" fmla="*/ 20085 w 4123786"/>
              <a:gd name="connsiteY4" fmla="*/ 7712540 h 10695515"/>
              <a:gd name="connsiteX5" fmla="*/ 28081 w 4123786"/>
              <a:gd name="connsiteY5" fmla="*/ 7658609 h 10695515"/>
              <a:gd name="connsiteX6" fmla="*/ 30530 w 4123786"/>
              <a:gd name="connsiteY6" fmla="*/ 7648210 h 10695515"/>
              <a:gd name="connsiteX7" fmla="*/ 30530 w 4123786"/>
              <a:gd name="connsiteY7" fmla="*/ 7295316 h 10695515"/>
              <a:gd name="connsiteX8" fmla="*/ 27793 w 4123786"/>
              <a:gd name="connsiteY8" fmla="*/ 7269284 h 10695515"/>
              <a:gd name="connsiteX9" fmla="*/ 30530 w 4123786"/>
              <a:gd name="connsiteY9" fmla="*/ 7181458 h 10695515"/>
              <a:gd name="connsiteX10" fmla="*/ 26802 w 4123786"/>
              <a:gd name="connsiteY10" fmla="*/ 7168704 h 10695515"/>
              <a:gd name="connsiteX11" fmla="*/ 30530 w 4123786"/>
              <a:gd name="connsiteY11" fmla="*/ 7082840 h 10695515"/>
              <a:gd name="connsiteX12" fmla="*/ 27363 w 4123786"/>
              <a:gd name="connsiteY12" fmla="*/ 6988764 h 10695515"/>
              <a:gd name="connsiteX13" fmla="*/ 18853 w 4123786"/>
              <a:gd name="connsiteY13" fmla="*/ 6981739 h 10695515"/>
              <a:gd name="connsiteX14" fmla="*/ 18106 w 4123786"/>
              <a:gd name="connsiteY14" fmla="*/ 6961107 h 10695515"/>
              <a:gd name="connsiteX15" fmla="*/ 18269 w 4123786"/>
              <a:gd name="connsiteY15" fmla="*/ 6928626 h 10695515"/>
              <a:gd name="connsiteX16" fmla="*/ 27200 w 4123786"/>
              <a:gd name="connsiteY16" fmla="*/ 6855869 h 10695515"/>
              <a:gd name="connsiteX17" fmla="*/ 21919 w 4123786"/>
              <a:gd name="connsiteY17" fmla="*/ 40543 h 10695515"/>
              <a:gd name="connsiteX18" fmla="*/ 47162 w 4123786"/>
              <a:gd name="connsiteY18" fmla="*/ 4670 h 10695515"/>
              <a:gd name="connsiteX19" fmla="*/ 68017 w 4123786"/>
              <a:gd name="connsiteY19" fmla="*/ 37 h 10695515"/>
              <a:gd name="connsiteX20" fmla="*/ 447590 w 4123786"/>
              <a:gd name="connsiteY20" fmla="*/ 32 h 10695515"/>
              <a:gd name="connsiteX21" fmla="*/ 486033 w 4123786"/>
              <a:gd name="connsiteY21" fmla="*/ 31 h 10695515"/>
              <a:gd name="connsiteX22" fmla="*/ 486094 w 4123786"/>
              <a:gd name="connsiteY22" fmla="*/ 0 h 10695515"/>
              <a:gd name="connsiteX23" fmla="*/ 4090259 w 4123786"/>
              <a:gd name="connsiteY23" fmla="*/ 0 h 10695515"/>
              <a:gd name="connsiteX24" fmla="*/ 4123786 w 4123786"/>
              <a:gd name="connsiteY24" fmla="*/ 33528 h 10695515"/>
              <a:gd name="connsiteX25" fmla="*/ 4123786 w 4123786"/>
              <a:gd name="connsiteY25" fmla="*/ 2779490 h 10695515"/>
              <a:gd name="connsiteX26" fmla="*/ 4123785 w 4123786"/>
              <a:gd name="connsiteY26" fmla="*/ 2779492 h 10695515"/>
              <a:gd name="connsiteX27" fmla="*/ 4123785 w 4123786"/>
              <a:gd name="connsiteY27" fmla="*/ 3099544 h 10695515"/>
              <a:gd name="connsiteX28" fmla="*/ 4123785 w 4123786"/>
              <a:gd name="connsiteY28" fmla="*/ 4850102 h 10695515"/>
              <a:gd name="connsiteX29" fmla="*/ 4123786 w 4123786"/>
              <a:gd name="connsiteY29" fmla="*/ 4850104 h 10695515"/>
              <a:gd name="connsiteX30" fmla="*/ 4123786 w 4123786"/>
              <a:gd name="connsiteY30" fmla="*/ 7596066 h 10695515"/>
              <a:gd name="connsiteX31" fmla="*/ 4123785 w 4123786"/>
              <a:gd name="connsiteY31" fmla="*/ 7596068 h 10695515"/>
              <a:gd name="connsiteX32" fmla="*/ 4123785 w 4123786"/>
              <a:gd name="connsiteY32" fmla="*/ 7916119 h 10695515"/>
              <a:gd name="connsiteX33" fmla="*/ 4123785 w 4123786"/>
              <a:gd name="connsiteY33" fmla="*/ 10239915 h 10695515"/>
              <a:gd name="connsiteX34" fmla="*/ 4123785 w 4123786"/>
              <a:gd name="connsiteY34" fmla="*/ 10662081 h 10695515"/>
              <a:gd name="connsiteX35" fmla="*/ 4090258 w 4123786"/>
              <a:gd name="connsiteY35" fmla="*/ 10695514 h 10695515"/>
              <a:gd name="connsiteX36" fmla="*/ 4072751 w 4123786"/>
              <a:gd name="connsiteY36" fmla="*/ 10695514 h 10695515"/>
              <a:gd name="connsiteX37" fmla="*/ 4072751 w 4123786"/>
              <a:gd name="connsiteY37" fmla="*/ 10695515 h 10695515"/>
              <a:gd name="connsiteX38" fmla="*/ 3145747 w 4123786"/>
              <a:gd name="connsiteY38" fmla="*/ 10695515 h 10695515"/>
              <a:gd name="connsiteX39" fmla="*/ 68003 w 4123786"/>
              <a:gd name="connsiteY39" fmla="*/ 10695515 h 10695515"/>
              <a:gd name="connsiteX40" fmla="*/ 30530 w 4123786"/>
              <a:gd name="connsiteY40" fmla="*/ 10659953 h 10695515"/>
              <a:gd name="connsiteX41" fmla="*/ 30530 w 4123786"/>
              <a:gd name="connsiteY41" fmla="*/ 9043781 h 10695515"/>
              <a:gd name="connsiteX42" fmla="*/ 19986 w 4123786"/>
              <a:gd name="connsiteY42" fmla="*/ 8991028 h 10695515"/>
              <a:gd name="connsiteX43" fmla="*/ 30530 w 4123786"/>
              <a:gd name="connsiteY43" fmla="*/ 8936768 h 10695515"/>
              <a:gd name="connsiteX44" fmla="*/ 30530 w 4123786"/>
              <a:gd name="connsiteY44" fmla="*/ 8213677 h 10695515"/>
              <a:gd name="connsiteX45" fmla="*/ 30530 w 4123786"/>
              <a:gd name="connsiteY45" fmla="*/ 8117697 h 10695515"/>
              <a:gd name="connsiteX46" fmla="*/ 19292 w 4123786"/>
              <a:gd name="connsiteY46" fmla="*/ 8064088 h 10695515"/>
              <a:gd name="connsiteX47" fmla="*/ 6414 w 4123786"/>
              <a:gd name="connsiteY47" fmla="*/ 8009276 h 10695515"/>
              <a:gd name="connsiteX48" fmla="*/ 862 w 4123786"/>
              <a:gd name="connsiteY48" fmla="*/ 7956458 h 10695515"/>
              <a:gd name="connsiteX49" fmla="*/ 0 w 4123786"/>
              <a:gd name="connsiteY49" fmla="*/ 7915797 h 10695515"/>
              <a:gd name="connsiteX0" fmla="*/ 0 w 4123786"/>
              <a:gd name="connsiteY0" fmla="*/ 7915797 h 10695515"/>
              <a:gd name="connsiteX1" fmla="*/ 7600 w 4123786"/>
              <a:gd name="connsiteY1" fmla="*/ 7873197 h 10695515"/>
              <a:gd name="connsiteX2" fmla="*/ 4439 w 4123786"/>
              <a:gd name="connsiteY2" fmla="*/ 7844441 h 10695515"/>
              <a:gd name="connsiteX3" fmla="*/ 12582 w 4123786"/>
              <a:gd name="connsiteY3" fmla="*/ 7790887 h 10695515"/>
              <a:gd name="connsiteX4" fmla="*/ 20085 w 4123786"/>
              <a:gd name="connsiteY4" fmla="*/ 7712540 h 10695515"/>
              <a:gd name="connsiteX5" fmla="*/ 28081 w 4123786"/>
              <a:gd name="connsiteY5" fmla="*/ 7658609 h 10695515"/>
              <a:gd name="connsiteX6" fmla="*/ 30530 w 4123786"/>
              <a:gd name="connsiteY6" fmla="*/ 7648210 h 10695515"/>
              <a:gd name="connsiteX7" fmla="*/ 30530 w 4123786"/>
              <a:gd name="connsiteY7" fmla="*/ 7295316 h 10695515"/>
              <a:gd name="connsiteX8" fmla="*/ 27793 w 4123786"/>
              <a:gd name="connsiteY8" fmla="*/ 7269284 h 10695515"/>
              <a:gd name="connsiteX9" fmla="*/ 30530 w 4123786"/>
              <a:gd name="connsiteY9" fmla="*/ 7181458 h 10695515"/>
              <a:gd name="connsiteX10" fmla="*/ 26802 w 4123786"/>
              <a:gd name="connsiteY10" fmla="*/ 7168704 h 10695515"/>
              <a:gd name="connsiteX11" fmla="*/ 30530 w 4123786"/>
              <a:gd name="connsiteY11" fmla="*/ 7082840 h 10695515"/>
              <a:gd name="connsiteX12" fmla="*/ 27363 w 4123786"/>
              <a:gd name="connsiteY12" fmla="*/ 6988764 h 10695515"/>
              <a:gd name="connsiteX13" fmla="*/ 18853 w 4123786"/>
              <a:gd name="connsiteY13" fmla="*/ 6981739 h 10695515"/>
              <a:gd name="connsiteX14" fmla="*/ 18106 w 4123786"/>
              <a:gd name="connsiteY14" fmla="*/ 6961107 h 10695515"/>
              <a:gd name="connsiteX15" fmla="*/ 18269 w 4123786"/>
              <a:gd name="connsiteY15" fmla="*/ 6928626 h 10695515"/>
              <a:gd name="connsiteX16" fmla="*/ 27200 w 4123786"/>
              <a:gd name="connsiteY16" fmla="*/ 6855869 h 10695515"/>
              <a:gd name="connsiteX17" fmla="*/ 21919 w 4123786"/>
              <a:gd name="connsiteY17" fmla="*/ 40543 h 10695515"/>
              <a:gd name="connsiteX18" fmla="*/ 47162 w 4123786"/>
              <a:gd name="connsiteY18" fmla="*/ 4670 h 10695515"/>
              <a:gd name="connsiteX19" fmla="*/ 68017 w 4123786"/>
              <a:gd name="connsiteY19" fmla="*/ 37 h 10695515"/>
              <a:gd name="connsiteX20" fmla="*/ 447590 w 4123786"/>
              <a:gd name="connsiteY20" fmla="*/ 32 h 10695515"/>
              <a:gd name="connsiteX21" fmla="*/ 486033 w 4123786"/>
              <a:gd name="connsiteY21" fmla="*/ 31 h 10695515"/>
              <a:gd name="connsiteX22" fmla="*/ 486094 w 4123786"/>
              <a:gd name="connsiteY22" fmla="*/ 0 h 10695515"/>
              <a:gd name="connsiteX23" fmla="*/ 4090259 w 4123786"/>
              <a:gd name="connsiteY23" fmla="*/ 0 h 10695515"/>
              <a:gd name="connsiteX24" fmla="*/ 4123786 w 4123786"/>
              <a:gd name="connsiteY24" fmla="*/ 33528 h 10695515"/>
              <a:gd name="connsiteX25" fmla="*/ 4123786 w 4123786"/>
              <a:gd name="connsiteY25" fmla="*/ 2779490 h 10695515"/>
              <a:gd name="connsiteX26" fmla="*/ 4123785 w 4123786"/>
              <a:gd name="connsiteY26" fmla="*/ 2779492 h 10695515"/>
              <a:gd name="connsiteX27" fmla="*/ 4123785 w 4123786"/>
              <a:gd name="connsiteY27" fmla="*/ 3099544 h 10695515"/>
              <a:gd name="connsiteX28" fmla="*/ 4123785 w 4123786"/>
              <a:gd name="connsiteY28" fmla="*/ 4850102 h 10695515"/>
              <a:gd name="connsiteX29" fmla="*/ 4123786 w 4123786"/>
              <a:gd name="connsiteY29" fmla="*/ 4850104 h 10695515"/>
              <a:gd name="connsiteX30" fmla="*/ 4123786 w 4123786"/>
              <a:gd name="connsiteY30" fmla="*/ 7596066 h 10695515"/>
              <a:gd name="connsiteX31" fmla="*/ 4123785 w 4123786"/>
              <a:gd name="connsiteY31" fmla="*/ 7916119 h 10695515"/>
              <a:gd name="connsiteX32" fmla="*/ 4123785 w 4123786"/>
              <a:gd name="connsiteY32" fmla="*/ 10239915 h 10695515"/>
              <a:gd name="connsiteX33" fmla="*/ 4123785 w 4123786"/>
              <a:gd name="connsiteY33" fmla="*/ 10662081 h 10695515"/>
              <a:gd name="connsiteX34" fmla="*/ 4090258 w 4123786"/>
              <a:gd name="connsiteY34" fmla="*/ 10695514 h 10695515"/>
              <a:gd name="connsiteX35" fmla="*/ 4072751 w 4123786"/>
              <a:gd name="connsiteY35" fmla="*/ 10695514 h 10695515"/>
              <a:gd name="connsiteX36" fmla="*/ 4072751 w 4123786"/>
              <a:gd name="connsiteY36" fmla="*/ 10695515 h 10695515"/>
              <a:gd name="connsiteX37" fmla="*/ 3145747 w 4123786"/>
              <a:gd name="connsiteY37" fmla="*/ 10695515 h 10695515"/>
              <a:gd name="connsiteX38" fmla="*/ 68003 w 4123786"/>
              <a:gd name="connsiteY38" fmla="*/ 10695515 h 10695515"/>
              <a:gd name="connsiteX39" fmla="*/ 30530 w 4123786"/>
              <a:gd name="connsiteY39" fmla="*/ 10659953 h 10695515"/>
              <a:gd name="connsiteX40" fmla="*/ 30530 w 4123786"/>
              <a:gd name="connsiteY40" fmla="*/ 9043781 h 10695515"/>
              <a:gd name="connsiteX41" fmla="*/ 19986 w 4123786"/>
              <a:gd name="connsiteY41" fmla="*/ 8991028 h 10695515"/>
              <a:gd name="connsiteX42" fmla="*/ 30530 w 4123786"/>
              <a:gd name="connsiteY42" fmla="*/ 8936768 h 10695515"/>
              <a:gd name="connsiteX43" fmla="*/ 30530 w 4123786"/>
              <a:gd name="connsiteY43" fmla="*/ 8213677 h 10695515"/>
              <a:gd name="connsiteX44" fmla="*/ 30530 w 4123786"/>
              <a:gd name="connsiteY44" fmla="*/ 8117697 h 10695515"/>
              <a:gd name="connsiteX45" fmla="*/ 19292 w 4123786"/>
              <a:gd name="connsiteY45" fmla="*/ 8064088 h 10695515"/>
              <a:gd name="connsiteX46" fmla="*/ 6414 w 4123786"/>
              <a:gd name="connsiteY46" fmla="*/ 8009276 h 10695515"/>
              <a:gd name="connsiteX47" fmla="*/ 862 w 4123786"/>
              <a:gd name="connsiteY47" fmla="*/ 7956458 h 10695515"/>
              <a:gd name="connsiteX48" fmla="*/ 0 w 4123786"/>
              <a:gd name="connsiteY48" fmla="*/ 7915797 h 10695515"/>
              <a:gd name="connsiteX0" fmla="*/ 0 w 4123786"/>
              <a:gd name="connsiteY0" fmla="*/ 7915797 h 10695515"/>
              <a:gd name="connsiteX1" fmla="*/ 7600 w 4123786"/>
              <a:gd name="connsiteY1" fmla="*/ 7873197 h 10695515"/>
              <a:gd name="connsiteX2" fmla="*/ 4439 w 4123786"/>
              <a:gd name="connsiteY2" fmla="*/ 7844441 h 10695515"/>
              <a:gd name="connsiteX3" fmla="*/ 12582 w 4123786"/>
              <a:gd name="connsiteY3" fmla="*/ 7790887 h 10695515"/>
              <a:gd name="connsiteX4" fmla="*/ 20085 w 4123786"/>
              <a:gd name="connsiteY4" fmla="*/ 7712540 h 10695515"/>
              <a:gd name="connsiteX5" fmla="*/ 28081 w 4123786"/>
              <a:gd name="connsiteY5" fmla="*/ 7658609 h 10695515"/>
              <a:gd name="connsiteX6" fmla="*/ 30530 w 4123786"/>
              <a:gd name="connsiteY6" fmla="*/ 7648210 h 10695515"/>
              <a:gd name="connsiteX7" fmla="*/ 30530 w 4123786"/>
              <a:gd name="connsiteY7" fmla="*/ 7295316 h 10695515"/>
              <a:gd name="connsiteX8" fmla="*/ 27793 w 4123786"/>
              <a:gd name="connsiteY8" fmla="*/ 7269284 h 10695515"/>
              <a:gd name="connsiteX9" fmla="*/ 30530 w 4123786"/>
              <a:gd name="connsiteY9" fmla="*/ 7181458 h 10695515"/>
              <a:gd name="connsiteX10" fmla="*/ 26802 w 4123786"/>
              <a:gd name="connsiteY10" fmla="*/ 7168704 h 10695515"/>
              <a:gd name="connsiteX11" fmla="*/ 30530 w 4123786"/>
              <a:gd name="connsiteY11" fmla="*/ 7082840 h 10695515"/>
              <a:gd name="connsiteX12" fmla="*/ 27363 w 4123786"/>
              <a:gd name="connsiteY12" fmla="*/ 6988764 h 10695515"/>
              <a:gd name="connsiteX13" fmla="*/ 18853 w 4123786"/>
              <a:gd name="connsiteY13" fmla="*/ 6981739 h 10695515"/>
              <a:gd name="connsiteX14" fmla="*/ 18106 w 4123786"/>
              <a:gd name="connsiteY14" fmla="*/ 6961107 h 10695515"/>
              <a:gd name="connsiteX15" fmla="*/ 18269 w 4123786"/>
              <a:gd name="connsiteY15" fmla="*/ 6928626 h 10695515"/>
              <a:gd name="connsiteX16" fmla="*/ 27200 w 4123786"/>
              <a:gd name="connsiteY16" fmla="*/ 6855869 h 10695515"/>
              <a:gd name="connsiteX17" fmla="*/ 21919 w 4123786"/>
              <a:gd name="connsiteY17" fmla="*/ 40543 h 10695515"/>
              <a:gd name="connsiteX18" fmla="*/ 47162 w 4123786"/>
              <a:gd name="connsiteY18" fmla="*/ 4670 h 10695515"/>
              <a:gd name="connsiteX19" fmla="*/ 68017 w 4123786"/>
              <a:gd name="connsiteY19" fmla="*/ 37 h 10695515"/>
              <a:gd name="connsiteX20" fmla="*/ 447590 w 4123786"/>
              <a:gd name="connsiteY20" fmla="*/ 32 h 10695515"/>
              <a:gd name="connsiteX21" fmla="*/ 486033 w 4123786"/>
              <a:gd name="connsiteY21" fmla="*/ 31 h 10695515"/>
              <a:gd name="connsiteX22" fmla="*/ 486094 w 4123786"/>
              <a:gd name="connsiteY22" fmla="*/ 0 h 10695515"/>
              <a:gd name="connsiteX23" fmla="*/ 4090259 w 4123786"/>
              <a:gd name="connsiteY23" fmla="*/ 0 h 10695515"/>
              <a:gd name="connsiteX24" fmla="*/ 4123786 w 4123786"/>
              <a:gd name="connsiteY24" fmla="*/ 33528 h 10695515"/>
              <a:gd name="connsiteX25" fmla="*/ 4123786 w 4123786"/>
              <a:gd name="connsiteY25" fmla="*/ 2779490 h 10695515"/>
              <a:gd name="connsiteX26" fmla="*/ 4123785 w 4123786"/>
              <a:gd name="connsiteY26" fmla="*/ 2779492 h 10695515"/>
              <a:gd name="connsiteX27" fmla="*/ 4123785 w 4123786"/>
              <a:gd name="connsiteY27" fmla="*/ 3099544 h 10695515"/>
              <a:gd name="connsiteX28" fmla="*/ 4123785 w 4123786"/>
              <a:gd name="connsiteY28" fmla="*/ 4850102 h 10695515"/>
              <a:gd name="connsiteX29" fmla="*/ 4123786 w 4123786"/>
              <a:gd name="connsiteY29" fmla="*/ 4850104 h 10695515"/>
              <a:gd name="connsiteX30" fmla="*/ 4123785 w 4123786"/>
              <a:gd name="connsiteY30" fmla="*/ 7916119 h 10695515"/>
              <a:gd name="connsiteX31" fmla="*/ 4123785 w 4123786"/>
              <a:gd name="connsiteY31" fmla="*/ 10239915 h 10695515"/>
              <a:gd name="connsiteX32" fmla="*/ 4123785 w 4123786"/>
              <a:gd name="connsiteY32" fmla="*/ 10662081 h 10695515"/>
              <a:gd name="connsiteX33" fmla="*/ 4090258 w 4123786"/>
              <a:gd name="connsiteY33" fmla="*/ 10695514 h 10695515"/>
              <a:gd name="connsiteX34" fmla="*/ 4072751 w 4123786"/>
              <a:gd name="connsiteY34" fmla="*/ 10695514 h 10695515"/>
              <a:gd name="connsiteX35" fmla="*/ 4072751 w 4123786"/>
              <a:gd name="connsiteY35" fmla="*/ 10695515 h 10695515"/>
              <a:gd name="connsiteX36" fmla="*/ 3145747 w 4123786"/>
              <a:gd name="connsiteY36" fmla="*/ 10695515 h 10695515"/>
              <a:gd name="connsiteX37" fmla="*/ 68003 w 4123786"/>
              <a:gd name="connsiteY37" fmla="*/ 10695515 h 10695515"/>
              <a:gd name="connsiteX38" fmla="*/ 30530 w 4123786"/>
              <a:gd name="connsiteY38" fmla="*/ 10659953 h 10695515"/>
              <a:gd name="connsiteX39" fmla="*/ 30530 w 4123786"/>
              <a:gd name="connsiteY39" fmla="*/ 9043781 h 10695515"/>
              <a:gd name="connsiteX40" fmla="*/ 19986 w 4123786"/>
              <a:gd name="connsiteY40" fmla="*/ 8991028 h 10695515"/>
              <a:gd name="connsiteX41" fmla="*/ 30530 w 4123786"/>
              <a:gd name="connsiteY41" fmla="*/ 8936768 h 10695515"/>
              <a:gd name="connsiteX42" fmla="*/ 30530 w 4123786"/>
              <a:gd name="connsiteY42" fmla="*/ 8213677 h 10695515"/>
              <a:gd name="connsiteX43" fmla="*/ 30530 w 4123786"/>
              <a:gd name="connsiteY43" fmla="*/ 8117697 h 10695515"/>
              <a:gd name="connsiteX44" fmla="*/ 19292 w 4123786"/>
              <a:gd name="connsiteY44" fmla="*/ 8064088 h 10695515"/>
              <a:gd name="connsiteX45" fmla="*/ 6414 w 4123786"/>
              <a:gd name="connsiteY45" fmla="*/ 8009276 h 10695515"/>
              <a:gd name="connsiteX46" fmla="*/ 862 w 4123786"/>
              <a:gd name="connsiteY46" fmla="*/ 7956458 h 10695515"/>
              <a:gd name="connsiteX47" fmla="*/ 0 w 4123786"/>
              <a:gd name="connsiteY47" fmla="*/ 7915797 h 10695515"/>
              <a:gd name="connsiteX0" fmla="*/ 0 w 4123786"/>
              <a:gd name="connsiteY0" fmla="*/ 7915797 h 10695515"/>
              <a:gd name="connsiteX1" fmla="*/ 7600 w 4123786"/>
              <a:gd name="connsiteY1" fmla="*/ 7873197 h 10695515"/>
              <a:gd name="connsiteX2" fmla="*/ 4439 w 4123786"/>
              <a:gd name="connsiteY2" fmla="*/ 7844441 h 10695515"/>
              <a:gd name="connsiteX3" fmla="*/ 12582 w 4123786"/>
              <a:gd name="connsiteY3" fmla="*/ 7790887 h 10695515"/>
              <a:gd name="connsiteX4" fmla="*/ 20085 w 4123786"/>
              <a:gd name="connsiteY4" fmla="*/ 7712540 h 10695515"/>
              <a:gd name="connsiteX5" fmla="*/ 28081 w 4123786"/>
              <a:gd name="connsiteY5" fmla="*/ 7658609 h 10695515"/>
              <a:gd name="connsiteX6" fmla="*/ 30530 w 4123786"/>
              <a:gd name="connsiteY6" fmla="*/ 7648210 h 10695515"/>
              <a:gd name="connsiteX7" fmla="*/ 30530 w 4123786"/>
              <a:gd name="connsiteY7" fmla="*/ 7295316 h 10695515"/>
              <a:gd name="connsiteX8" fmla="*/ 27793 w 4123786"/>
              <a:gd name="connsiteY8" fmla="*/ 7269284 h 10695515"/>
              <a:gd name="connsiteX9" fmla="*/ 30530 w 4123786"/>
              <a:gd name="connsiteY9" fmla="*/ 7181458 h 10695515"/>
              <a:gd name="connsiteX10" fmla="*/ 26802 w 4123786"/>
              <a:gd name="connsiteY10" fmla="*/ 7168704 h 10695515"/>
              <a:gd name="connsiteX11" fmla="*/ 30530 w 4123786"/>
              <a:gd name="connsiteY11" fmla="*/ 7082840 h 10695515"/>
              <a:gd name="connsiteX12" fmla="*/ 27363 w 4123786"/>
              <a:gd name="connsiteY12" fmla="*/ 6988764 h 10695515"/>
              <a:gd name="connsiteX13" fmla="*/ 18853 w 4123786"/>
              <a:gd name="connsiteY13" fmla="*/ 6981739 h 10695515"/>
              <a:gd name="connsiteX14" fmla="*/ 18106 w 4123786"/>
              <a:gd name="connsiteY14" fmla="*/ 6961107 h 10695515"/>
              <a:gd name="connsiteX15" fmla="*/ 18269 w 4123786"/>
              <a:gd name="connsiteY15" fmla="*/ 6928626 h 10695515"/>
              <a:gd name="connsiteX16" fmla="*/ 27200 w 4123786"/>
              <a:gd name="connsiteY16" fmla="*/ 6855869 h 10695515"/>
              <a:gd name="connsiteX17" fmla="*/ 21919 w 4123786"/>
              <a:gd name="connsiteY17" fmla="*/ 40543 h 10695515"/>
              <a:gd name="connsiteX18" fmla="*/ 47162 w 4123786"/>
              <a:gd name="connsiteY18" fmla="*/ 4670 h 10695515"/>
              <a:gd name="connsiteX19" fmla="*/ 68017 w 4123786"/>
              <a:gd name="connsiteY19" fmla="*/ 37 h 10695515"/>
              <a:gd name="connsiteX20" fmla="*/ 447590 w 4123786"/>
              <a:gd name="connsiteY20" fmla="*/ 32 h 10695515"/>
              <a:gd name="connsiteX21" fmla="*/ 486033 w 4123786"/>
              <a:gd name="connsiteY21" fmla="*/ 31 h 10695515"/>
              <a:gd name="connsiteX22" fmla="*/ 486094 w 4123786"/>
              <a:gd name="connsiteY22" fmla="*/ 0 h 10695515"/>
              <a:gd name="connsiteX23" fmla="*/ 4090259 w 4123786"/>
              <a:gd name="connsiteY23" fmla="*/ 0 h 10695515"/>
              <a:gd name="connsiteX24" fmla="*/ 4123786 w 4123786"/>
              <a:gd name="connsiteY24" fmla="*/ 33528 h 10695515"/>
              <a:gd name="connsiteX25" fmla="*/ 4123786 w 4123786"/>
              <a:gd name="connsiteY25" fmla="*/ 2779490 h 10695515"/>
              <a:gd name="connsiteX26" fmla="*/ 4123785 w 4123786"/>
              <a:gd name="connsiteY26" fmla="*/ 2779492 h 10695515"/>
              <a:gd name="connsiteX27" fmla="*/ 4123785 w 4123786"/>
              <a:gd name="connsiteY27" fmla="*/ 3099544 h 10695515"/>
              <a:gd name="connsiteX28" fmla="*/ 4123785 w 4123786"/>
              <a:gd name="connsiteY28" fmla="*/ 4850102 h 10695515"/>
              <a:gd name="connsiteX29" fmla="*/ 4123786 w 4123786"/>
              <a:gd name="connsiteY29" fmla="*/ 4850104 h 10695515"/>
              <a:gd name="connsiteX30" fmla="*/ 4123785 w 4123786"/>
              <a:gd name="connsiteY30" fmla="*/ 10239915 h 10695515"/>
              <a:gd name="connsiteX31" fmla="*/ 4123785 w 4123786"/>
              <a:gd name="connsiteY31" fmla="*/ 10662081 h 10695515"/>
              <a:gd name="connsiteX32" fmla="*/ 4090258 w 4123786"/>
              <a:gd name="connsiteY32" fmla="*/ 10695514 h 10695515"/>
              <a:gd name="connsiteX33" fmla="*/ 4072751 w 4123786"/>
              <a:gd name="connsiteY33" fmla="*/ 10695514 h 10695515"/>
              <a:gd name="connsiteX34" fmla="*/ 4072751 w 4123786"/>
              <a:gd name="connsiteY34" fmla="*/ 10695515 h 10695515"/>
              <a:gd name="connsiteX35" fmla="*/ 3145747 w 4123786"/>
              <a:gd name="connsiteY35" fmla="*/ 10695515 h 10695515"/>
              <a:gd name="connsiteX36" fmla="*/ 68003 w 4123786"/>
              <a:gd name="connsiteY36" fmla="*/ 10695515 h 10695515"/>
              <a:gd name="connsiteX37" fmla="*/ 30530 w 4123786"/>
              <a:gd name="connsiteY37" fmla="*/ 10659953 h 10695515"/>
              <a:gd name="connsiteX38" fmla="*/ 30530 w 4123786"/>
              <a:gd name="connsiteY38" fmla="*/ 9043781 h 10695515"/>
              <a:gd name="connsiteX39" fmla="*/ 19986 w 4123786"/>
              <a:gd name="connsiteY39" fmla="*/ 8991028 h 10695515"/>
              <a:gd name="connsiteX40" fmla="*/ 30530 w 4123786"/>
              <a:gd name="connsiteY40" fmla="*/ 8936768 h 10695515"/>
              <a:gd name="connsiteX41" fmla="*/ 30530 w 4123786"/>
              <a:gd name="connsiteY41" fmla="*/ 8213677 h 10695515"/>
              <a:gd name="connsiteX42" fmla="*/ 30530 w 4123786"/>
              <a:gd name="connsiteY42" fmla="*/ 8117697 h 10695515"/>
              <a:gd name="connsiteX43" fmla="*/ 19292 w 4123786"/>
              <a:gd name="connsiteY43" fmla="*/ 8064088 h 10695515"/>
              <a:gd name="connsiteX44" fmla="*/ 6414 w 4123786"/>
              <a:gd name="connsiteY44" fmla="*/ 8009276 h 10695515"/>
              <a:gd name="connsiteX45" fmla="*/ 862 w 4123786"/>
              <a:gd name="connsiteY45" fmla="*/ 7956458 h 10695515"/>
              <a:gd name="connsiteX46" fmla="*/ 0 w 4123786"/>
              <a:gd name="connsiteY46" fmla="*/ 7915797 h 10695515"/>
              <a:gd name="connsiteX0" fmla="*/ 0 w 4123786"/>
              <a:gd name="connsiteY0" fmla="*/ 7915797 h 10695515"/>
              <a:gd name="connsiteX1" fmla="*/ 7600 w 4123786"/>
              <a:gd name="connsiteY1" fmla="*/ 7873197 h 10695515"/>
              <a:gd name="connsiteX2" fmla="*/ 4439 w 4123786"/>
              <a:gd name="connsiteY2" fmla="*/ 7844441 h 10695515"/>
              <a:gd name="connsiteX3" fmla="*/ 12582 w 4123786"/>
              <a:gd name="connsiteY3" fmla="*/ 7790887 h 10695515"/>
              <a:gd name="connsiteX4" fmla="*/ 20085 w 4123786"/>
              <a:gd name="connsiteY4" fmla="*/ 7712540 h 10695515"/>
              <a:gd name="connsiteX5" fmla="*/ 28081 w 4123786"/>
              <a:gd name="connsiteY5" fmla="*/ 7658609 h 10695515"/>
              <a:gd name="connsiteX6" fmla="*/ 30530 w 4123786"/>
              <a:gd name="connsiteY6" fmla="*/ 7648210 h 10695515"/>
              <a:gd name="connsiteX7" fmla="*/ 30530 w 4123786"/>
              <a:gd name="connsiteY7" fmla="*/ 7295316 h 10695515"/>
              <a:gd name="connsiteX8" fmla="*/ 27793 w 4123786"/>
              <a:gd name="connsiteY8" fmla="*/ 7269284 h 10695515"/>
              <a:gd name="connsiteX9" fmla="*/ 30530 w 4123786"/>
              <a:gd name="connsiteY9" fmla="*/ 7181458 h 10695515"/>
              <a:gd name="connsiteX10" fmla="*/ 26802 w 4123786"/>
              <a:gd name="connsiteY10" fmla="*/ 7168704 h 10695515"/>
              <a:gd name="connsiteX11" fmla="*/ 30530 w 4123786"/>
              <a:gd name="connsiteY11" fmla="*/ 7082840 h 10695515"/>
              <a:gd name="connsiteX12" fmla="*/ 27363 w 4123786"/>
              <a:gd name="connsiteY12" fmla="*/ 6988764 h 10695515"/>
              <a:gd name="connsiteX13" fmla="*/ 18853 w 4123786"/>
              <a:gd name="connsiteY13" fmla="*/ 6981739 h 10695515"/>
              <a:gd name="connsiteX14" fmla="*/ 18106 w 4123786"/>
              <a:gd name="connsiteY14" fmla="*/ 6961107 h 10695515"/>
              <a:gd name="connsiteX15" fmla="*/ 18269 w 4123786"/>
              <a:gd name="connsiteY15" fmla="*/ 6928626 h 10695515"/>
              <a:gd name="connsiteX16" fmla="*/ 27200 w 4123786"/>
              <a:gd name="connsiteY16" fmla="*/ 6855869 h 10695515"/>
              <a:gd name="connsiteX17" fmla="*/ 21919 w 4123786"/>
              <a:gd name="connsiteY17" fmla="*/ 40543 h 10695515"/>
              <a:gd name="connsiteX18" fmla="*/ 47162 w 4123786"/>
              <a:gd name="connsiteY18" fmla="*/ 4670 h 10695515"/>
              <a:gd name="connsiteX19" fmla="*/ 68017 w 4123786"/>
              <a:gd name="connsiteY19" fmla="*/ 37 h 10695515"/>
              <a:gd name="connsiteX20" fmla="*/ 447590 w 4123786"/>
              <a:gd name="connsiteY20" fmla="*/ 32 h 10695515"/>
              <a:gd name="connsiteX21" fmla="*/ 486033 w 4123786"/>
              <a:gd name="connsiteY21" fmla="*/ 31 h 10695515"/>
              <a:gd name="connsiteX22" fmla="*/ 486094 w 4123786"/>
              <a:gd name="connsiteY22" fmla="*/ 0 h 10695515"/>
              <a:gd name="connsiteX23" fmla="*/ 4090259 w 4123786"/>
              <a:gd name="connsiteY23" fmla="*/ 0 h 10695515"/>
              <a:gd name="connsiteX24" fmla="*/ 4123786 w 4123786"/>
              <a:gd name="connsiteY24" fmla="*/ 33528 h 10695515"/>
              <a:gd name="connsiteX25" fmla="*/ 4123786 w 4123786"/>
              <a:gd name="connsiteY25" fmla="*/ 2779490 h 10695515"/>
              <a:gd name="connsiteX26" fmla="*/ 4123785 w 4123786"/>
              <a:gd name="connsiteY26" fmla="*/ 2779492 h 10695515"/>
              <a:gd name="connsiteX27" fmla="*/ 4123785 w 4123786"/>
              <a:gd name="connsiteY27" fmla="*/ 3099544 h 10695515"/>
              <a:gd name="connsiteX28" fmla="*/ 4123785 w 4123786"/>
              <a:gd name="connsiteY28" fmla="*/ 4850102 h 10695515"/>
              <a:gd name="connsiteX29" fmla="*/ 4123785 w 4123786"/>
              <a:gd name="connsiteY29" fmla="*/ 10239915 h 10695515"/>
              <a:gd name="connsiteX30" fmla="*/ 4123785 w 4123786"/>
              <a:gd name="connsiteY30" fmla="*/ 10662081 h 10695515"/>
              <a:gd name="connsiteX31" fmla="*/ 4090258 w 4123786"/>
              <a:gd name="connsiteY31" fmla="*/ 10695514 h 10695515"/>
              <a:gd name="connsiteX32" fmla="*/ 4072751 w 4123786"/>
              <a:gd name="connsiteY32" fmla="*/ 10695514 h 10695515"/>
              <a:gd name="connsiteX33" fmla="*/ 4072751 w 4123786"/>
              <a:gd name="connsiteY33" fmla="*/ 10695515 h 10695515"/>
              <a:gd name="connsiteX34" fmla="*/ 3145747 w 4123786"/>
              <a:gd name="connsiteY34" fmla="*/ 10695515 h 10695515"/>
              <a:gd name="connsiteX35" fmla="*/ 68003 w 4123786"/>
              <a:gd name="connsiteY35" fmla="*/ 10695515 h 10695515"/>
              <a:gd name="connsiteX36" fmla="*/ 30530 w 4123786"/>
              <a:gd name="connsiteY36" fmla="*/ 10659953 h 10695515"/>
              <a:gd name="connsiteX37" fmla="*/ 30530 w 4123786"/>
              <a:gd name="connsiteY37" fmla="*/ 9043781 h 10695515"/>
              <a:gd name="connsiteX38" fmla="*/ 19986 w 4123786"/>
              <a:gd name="connsiteY38" fmla="*/ 8991028 h 10695515"/>
              <a:gd name="connsiteX39" fmla="*/ 30530 w 4123786"/>
              <a:gd name="connsiteY39" fmla="*/ 8936768 h 10695515"/>
              <a:gd name="connsiteX40" fmla="*/ 30530 w 4123786"/>
              <a:gd name="connsiteY40" fmla="*/ 8213677 h 10695515"/>
              <a:gd name="connsiteX41" fmla="*/ 30530 w 4123786"/>
              <a:gd name="connsiteY41" fmla="*/ 8117697 h 10695515"/>
              <a:gd name="connsiteX42" fmla="*/ 19292 w 4123786"/>
              <a:gd name="connsiteY42" fmla="*/ 8064088 h 10695515"/>
              <a:gd name="connsiteX43" fmla="*/ 6414 w 4123786"/>
              <a:gd name="connsiteY43" fmla="*/ 8009276 h 10695515"/>
              <a:gd name="connsiteX44" fmla="*/ 862 w 4123786"/>
              <a:gd name="connsiteY44" fmla="*/ 7956458 h 10695515"/>
              <a:gd name="connsiteX45" fmla="*/ 0 w 4123786"/>
              <a:gd name="connsiteY45" fmla="*/ 7915797 h 10695515"/>
              <a:gd name="connsiteX0" fmla="*/ 0 w 4123786"/>
              <a:gd name="connsiteY0" fmla="*/ 7915797 h 10695515"/>
              <a:gd name="connsiteX1" fmla="*/ 7600 w 4123786"/>
              <a:gd name="connsiteY1" fmla="*/ 7873197 h 10695515"/>
              <a:gd name="connsiteX2" fmla="*/ 4439 w 4123786"/>
              <a:gd name="connsiteY2" fmla="*/ 7844441 h 10695515"/>
              <a:gd name="connsiteX3" fmla="*/ 12582 w 4123786"/>
              <a:gd name="connsiteY3" fmla="*/ 7790887 h 10695515"/>
              <a:gd name="connsiteX4" fmla="*/ 20085 w 4123786"/>
              <a:gd name="connsiteY4" fmla="*/ 7712540 h 10695515"/>
              <a:gd name="connsiteX5" fmla="*/ 28081 w 4123786"/>
              <a:gd name="connsiteY5" fmla="*/ 7658609 h 10695515"/>
              <a:gd name="connsiteX6" fmla="*/ 30530 w 4123786"/>
              <a:gd name="connsiteY6" fmla="*/ 7648210 h 10695515"/>
              <a:gd name="connsiteX7" fmla="*/ 30530 w 4123786"/>
              <a:gd name="connsiteY7" fmla="*/ 7295316 h 10695515"/>
              <a:gd name="connsiteX8" fmla="*/ 27793 w 4123786"/>
              <a:gd name="connsiteY8" fmla="*/ 7269284 h 10695515"/>
              <a:gd name="connsiteX9" fmla="*/ 30530 w 4123786"/>
              <a:gd name="connsiteY9" fmla="*/ 7181458 h 10695515"/>
              <a:gd name="connsiteX10" fmla="*/ 26802 w 4123786"/>
              <a:gd name="connsiteY10" fmla="*/ 7168704 h 10695515"/>
              <a:gd name="connsiteX11" fmla="*/ 30530 w 4123786"/>
              <a:gd name="connsiteY11" fmla="*/ 7082840 h 10695515"/>
              <a:gd name="connsiteX12" fmla="*/ 27363 w 4123786"/>
              <a:gd name="connsiteY12" fmla="*/ 6988764 h 10695515"/>
              <a:gd name="connsiteX13" fmla="*/ 18853 w 4123786"/>
              <a:gd name="connsiteY13" fmla="*/ 6981739 h 10695515"/>
              <a:gd name="connsiteX14" fmla="*/ 18106 w 4123786"/>
              <a:gd name="connsiteY14" fmla="*/ 6961107 h 10695515"/>
              <a:gd name="connsiteX15" fmla="*/ 18269 w 4123786"/>
              <a:gd name="connsiteY15" fmla="*/ 6928626 h 10695515"/>
              <a:gd name="connsiteX16" fmla="*/ 27200 w 4123786"/>
              <a:gd name="connsiteY16" fmla="*/ 6855869 h 10695515"/>
              <a:gd name="connsiteX17" fmla="*/ 21919 w 4123786"/>
              <a:gd name="connsiteY17" fmla="*/ 40543 h 10695515"/>
              <a:gd name="connsiteX18" fmla="*/ 47162 w 4123786"/>
              <a:gd name="connsiteY18" fmla="*/ 4670 h 10695515"/>
              <a:gd name="connsiteX19" fmla="*/ 68017 w 4123786"/>
              <a:gd name="connsiteY19" fmla="*/ 37 h 10695515"/>
              <a:gd name="connsiteX20" fmla="*/ 447590 w 4123786"/>
              <a:gd name="connsiteY20" fmla="*/ 32 h 10695515"/>
              <a:gd name="connsiteX21" fmla="*/ 486033 w 4123786"/>
              <a:gd name="connsiteY21" fmla="*/ 31 h 10695515"/>
              <a:gd name="connsiteX22" fmla="*/ 486094 w 4123786"/>
              <a:gd name="connsiteY22" fmla="*/ 0 h 10695515"/>
              <a:gd name="connsiteX23" fmla="*/ 4090259 w 4123786"/>
              <a:gd name="connsiteY23" fmla="*/ 0 h 10695515"/>
              <a:gd name="connsiteX24" fmla="*/ 4123786 w 4123786"/>
              <a:gd name="connsiteY24" fmla="*/ 33528 h 10695515"/>
              <a:gd name="connsiteX25" fmla="*/ 4123786 w 4123786"/>
              <a:gd name="connsiteY25" fmla="*/ 2779490 h 10695515"/>
              <a:gd name="connsiteX26" fmla="*/ 4123785 w 4123786"/>
              <a:gd name="connsiteY26" fmla="*/ 2779492 h 10695515"/>
              <a:gd name="connsiteX27" fmla="*/ 4123785 w 4123786"/>
              <a:gd name="connsiteY27" fmla="*/ 3099544 h 10695515"/>
              <a:gd name="connsiteX28" fmla="*/ 4123785 w 4123786"/>
              <a:gd name="connsiteY28" fmla="*/ 4850102 h 10695515"/>
              <a:gd name="connsiteX29" fmla="*/ 4123785 w 4123786"/>
              <a:gd name="connsiteY29" fmla="*/ 10239915 h 10695515"/>
              <a:gd name="connsiteX30" fmla="*/ 4123785 w 4123786"/>
              <a:gd name="connsiteY30" fmla="*/ 10662081 h 10695515"/>
              <a:gd name="connsiteX31" fmla="*/ 4090258 w 4123786"/>
              <a:gd name="connsiteY31" fmla="*/ 10695514 h 10695515"/>
              <a:gd name="connsiteX32" fmla="*/ 4072751 w 4123786"/>
              <a:gd name="connsiteY32" fmla="*/ 10695514 h 10695515"/>
              <a:gd name="connsiteX33" fmla="*/ 4072751 w 4123786"/>
              <a:gd name="connsiteY33" fmla="*/ 10695515 h 10695515"/>
              <a:gd name="connsiteX34" fmla="*/ 68003 w 4123786"/>
              <a:gd name="connsiteY34" fmla="*/ 10695515 h 10695515"/>
              <a:gd name="connsiteX35" fmla="*/ 30530 w 4123786"/>
              <a:gd name="connsiteY35" fmla="*/ 10659953 h 10695515"/>
              <a:gd name="connsiteX36" fmla="*/ 30530 w 4123786"/>
              <a:gd name="connsiteY36" fmla="*/ 9043781 h 10695515"/>
              <a:gd name="connsiteX37" fmla="*/ 19986 w 4123786"/>
              <a:gd name="connsiteY37" fmla="*/ 8991028 h 10695515"/>
              <a:gd name="connsiteX38" fmla="*/ 30530 w 4123786"/>
              <a:gd name="connsiteY38" fmla="*/ 8936768 h 10695515"/>
              <a:gd name="connsiteX39" fmla="*/ 30530 w 4123786"/>
              <a:gd name="connsiteY39" fmla="*/ 8213677 h 10695515"/>
              <a:gd name="connsiteX40" fmla="*/ 30530 w 4123786"/>
              <a:gd name="connsiteY40" fmla="*/ 8117697 h 10695515"/>
              <a:gd name="connsiteX41" fmla="*/ 19292 w 4123786"/>
              <a:gd name="connsiteY41" fmla="*/ 8064088 h 10695515"/>
              <a:gd name="connsiteX42" fmla="*/ 6414 w 4123786"/>
              <a:gd name="connsiteY42" fmla="*/ 8009276 h 10695515"/>
              <a:gd name="connsiteX43" fmla="*/ 862 w 4123786"/>
              <a:gd name="connsiteY43" fmla="*/ 7956458 h 10695515"/>
              <a:gd name="connsiteX44" fmla="*/ 0 w 4123786"/>
              <a:gd name="connsiteY44" fmla="*/ 7915797 h 10695515"/>
              <a:gd name="connsiteX0" fmla="*/ 0 w 4123786"/>
              <a:gd name="connsiteY0" fmla="*/ 7915797 h 10695515"/>
              <a:gd name="connsiteX1" fmla="*/ 7600 w 4123786"/>
              <a:gd name="connsiteY1" fmla="*/ 7873197 h 10695515"/>
              <a:gd name="connsiteX2" fmla="*/ 4439 w 4123786"/>
              <a:gd name="connsiteY2" fmla="*/ 7844441 h 10695515"/>
              <a:gd name="connsiteX3" fmla="*/ 12582 w 4123786"/>
              <a:gd name="connsiteY3" fmla="*/ 7790887 h 10695515"/>
              <a:gd name="connsiteX4" fmla="*/ 20085 w 4123786"/>
              <a:gd name="connsiteY4" fmla="*/ 7712540 h 10695515"/>
              <a:gd name="connsiteX5" fmla="*/ 28081 w 4123786"/>
              <a:gd name="connsiteY5" fmla="*/ 7658609 h 10695515"/>
              <a:gd name="connsiteX6" fmla="*/ 30530 w 4123786"/>
              <a:gd name="connsiteY6" fmla="*/ 7648210 h 10695515"/>
              <a:gd name="connsiteX7" fmla="*/ 30530 w 4123786"/>
              <a:gd name="connsiteY7" fmla="*/ 7295316 h 10695515"/>
              <a:gd name="connsiteX8" fmla="*/ 27793 w 4123786"/>
              <a:gd name="connsiteY8" fmla="*/ 7269284 h 10695515"/>
              <a:gd name="connsiteX9" fmla="*/ 30530 w 4123786"/>
              <a:gd name="connsiteY9" fmla="*/ 7181458 h 10695515"/>
              <a:gd name="connsiteX10" fmla="*/ 26802 w 4123786"/>
              <a:gd name="connsiteY10" fmla="*/ 7168704 h 10695515"/>
              <a:gd name="connsiteX11" fmla="*/ 30530 w 4123786"/>
              <a:gd name="connsiteY11" fmla="*/ 7082840 h 10695515"/>
              <a:gd name="connsiteX12" fmla="*/ 27363 w 4123786"/>
              <a:gd name="connsiteY12" fmla="*/ 6988764 h 10695515"/>
              <a:gd name="connsiteX13" fmla="*/ 18853 w 4123786"/>
              <a:gd name="connsiteY13" fmla="*/ 6981739 h 10695515"/>
              <a:gd name="connsiteX14" fmla="*/ 18106 w 4123786"/>
              <a:gd name="connsiteY14" fmla="*/ 6961107 h 10695515"/>
              <a:gd name="connsiteX15" fmla="*/ 18269 w 4123786"/>
              <a:gd name="connsiteY15" fmla="*/ 6928626 h 10695515"/>
              <a:gd name="connsiteX16" fmla="*/ 27200 w 4123786"/>
              <a:gd name="connsiteY16" fmla="*/ 6855869 h 10695515"/>
              <a:gd name="connsiteX17" fmla="*/ 21919 w 4123786"/>
              <a:gd name="connsiteY17" fmla="*/ 40543 h 10695515"/>
              <a:gd name="connsiteX18" fmla="*/ 47162 w 4123786"/>
              <a:gd name="connsiteY18" fmla="*/ 4670 h 10695515"/>
              <a:gd name="connsiteX19" fmla="*/ 68017 w 4123786"/>
              <a:gd name="connsiteY19" fmla="*/ 37 h 10695515"/>
              <a:gd name="connsiteX20" fmla="*/ 447590 w 4123786"/>
              <a:gd name="connsiteY20" fmla="*/ 32 h 10695515"/>
              <a:gd name="connsiteX21" fmla="*/ 486033 w 4123786"/>
              <a:gd name="connsiteY21" fmla="*/ 31 h 10695515"/>
              <a:gd name="connsiteX22" fmla="*/ 486094 w 4123786"/>
              <a:gd name="connsiteY22" fmla="*/ 0 h 10695515"/>
              <a:gd name="connsiteX23" fmla="*/ 4090259 w 4123786"/>
              <a:gd name="connsiteY23" fmla="*/ 0 h 10695515"/>
              <a:gd name="connsiteX24" fmla="*/ 4123786 w 4123786"/>
              <a:gd name="connsiteY24" fmla="*/ 33528 h 10695515"/>
              <a:gd name="connsiteX25" fmla="*/ 4123786 w 4123786"/>
              <a:gd name="connsiteY25" fmla="*/ 2779490 h 10695515"/>
              <a:gd name="connsiteX26" fmla="*/ 4123785 w 4123786"/>
              <a:gd name="connsiteY26" fmla="*/ 2779492 h 10695515"/>
              <a:gd name="connsiteX27" fmla="*/ 4123785 w 4123786"/>
              <a:gd name="connsiteY27" fmla="*/ 3099544 h 10695515"/>
              <a:gd name="connsiteX28" fmla="*/ 4123785 w 4123786"/>
              <a:gd name="connsiteY28" fmla="*/ 4850102 h 10695515"/>
              <a:gd name="connsiteX29" fmla="*/ 4123785 w 4123786"/>
              <a:gd name="connsiteY29" fmla="*/ 10662081 h 10695515"/>
              <a:gd name="connsiteX30" fmla="*/ 4090258 w 4123786"/>
              <a:gd name="connsiteY30" fmla="*/ 10695514 h 10695515"/>
              <a:gd name="connsiteX31" fmla="*/ 4072751 w 4123786"/>
              <a:gd name="connsiteY31" fmla="*/ 10695514 h 10695515"/>
              <a:gd name="connsiteX32" fmla="*/ 4072751 w 4123786"/>
              <a:gd name="connsiteY32" fmla="*/ 10695515 h 10695515"/>
              <a:gd name="connsiteX33" fmla="*/ 68003 w 4123786"/>
              <a:gd name="connsiteY33" fmla="*/ 10695515 h 10695515"/>
              <a:gd name="connsiteX34" fmla="*/ 30530 w 4123786"/>
              <a:gd name="connsiteY34" fmla="*/ 10659953 h 10695515"/>
              <a:gd name="connsiteX35" fmla="*/ 30530 w 4123786"/>
              <a:gd name="connsiteY35" fmla="*/ 9043781 h 10695515"/>
              <a:gd name="connsiteX36" fmla="*/ 19986 w 4123786"/>
              <a:gd name="connsiteY36" fmla="*/ 8991028 h 10695515"/>
              <a:gd name="connsiteX37" fmla="*/ 30530 w 4123786"/>
              <a:gd name="connsiteY37" fmla="*/ 8936768 h 10695515"/>
              <a:gd name="connsiteX38" fmla="*/ 30530 w 4123786"/>
              <a:gd name="connsiteY38" fmla="*/ 8213677 h 10695515"/>
              <a:gd name="connsiteX39" fmla="*/ 30530 w 4123786"/>
              <a:gd name="connsiteY39" fmla="*/ 8117697 h 10695515"/>
              <a:gd name="connsiteX40" fmla="*/ 19292 w 4123786"/>
              <a:gd name="connsiteY40" fmla="*/ 8064088 h 10695515"/>
              <a:gd name="connsiteX41" fmla="*/ 6414 w 4123786"/>
              <a:gd name="connsiteY41" fmla="*/ 8009276 h 10695515"/>
              <a:gd name="connsiteX42" fmla="*/ 862 w 4123786"/>
              <a:gd name="connsiteY42" fmla="*/ 7956458 h 10695515"/>
              <a:gd name="connsiteX43" fmla="*/ 0 w 4123786"/>
              <a:gd name="connsiteY43" fmla="*/ 7915797 h 10695515"/>
              <a:gd name="connsiteX0" fmla="*/ 0 w 4123786"/>
              <a:gd name="connsiteY0" fmla="*/ 7915797 h 10695515"/>
              <a:gd name="connsiteX1" fmla="*/ 7600 w 4123786"/>
              <a:gd name="connsiteY1" fmla="*/ 7873197 h 10695515"/>
              <a:gd name="connsiteX2" fmla="*/ 4439 w 4123786"/>
              <a:gd name="connsiteY2" fmla="*/ 7844441 h 10695515"/>
              <a:gd name="connsiteX3" fmla="*/ 12582 w 4123786"/>
              <a:gd name="connsiteY3" fmla="*/ 7790887 h 10695515"/>
              <a:gd name="connsiteX4" fmla="*/ 20085 w 4123786"/>
              <a:gd name="connsiteY4" fmla="*/ 7712540 h 10695515"/>
              <a:gd name="connsiteX5" fmla="*/ 28081 w 4123786"/>
              <a:gd name="connsiteY5" fmla="*/ 7658609 h 10695515"/>
              <a:gd name="connsiteX6" fmla="*/ 30530 w 4123786"/>
              <a:gd name="connsiteY6" fmla="*/ 7648210 h 10695515"/>
              <a:gd name="connsiteX7" fmla="*/ 30530 w 4123786"/>
              <a:gd name="connsiteY7" fmla="*/ 7295316 h 10695515"/>
              <a:gd name="connsiteX8" fmla="*/ 27793 w 4123786"/>
              <a:gd name="connsiteY8" fmla="*/ 7269284 h 10695515"/>
              <a:gd name="connsiteX9" fmla="*/ 30530 w 4123786"/>
              <a:gd name="connsiteY9" fmla="*/ 7181458 h 10695515"/>
              <a:gd name="connsiteX10" fmla="*/ 26802 w 4123786"/>
              <a:gd name="connsiteY10" fmla="*/ 7168704 h 10695515"/>
              <a:gd name="connsiteX11" fmla="*/ 30530 w 4123786"/>
              <a:gd name="connsiteY11" fmla="*/ 7082840 h 10695515"/>
              <a:gd name="connsiteX12" fmla="*/ 27363 w 4123786"/>
              <a:gd name="connsiteY12" fmla="*/ 6988764 h 10695515"/>
              <a:gd name="connsiteX13" fmla="*/ 18853 w 4123786"/>
              <a:gd name="connsiteY13" fmla="*/ 6981739 h 10695515"/>
              <a:gd name="connsiteX14" fmla="*/ 18106 w 4123786"/>
              <a:gd name="connsiteY14" fmla="*/ 6961107 h 10695515"/>
              <a:gd name="connsiteX15" fmla="*/ 18269 w 4123786"/>
              <a:gd name="connsiteY15" fmla="*/ 6928626 h 10695515"/>
              <a:gd name="connsiteX16" fmla="*/ 27200 w 4123786"/>
              <a:gd name="connsiteY16" fmla="*/ 6855869 h 10695515"/>
              <a:gd name="connsiteX17" fmla="*/ 21919 w 4123786"/>
              <a:gd name="connsiteY17" fmla="*/ 40543 h 10695515"/>
              <a:gd name="connsiteX18" fmla="*/ 47162 w 4123786"/>
              <a:gd name="connsiteY18" fmla="*/ 4670 h 10695515"/>
              <a:gd name="connsiteX19" fmla="*/ 68017 w 4123786"/>
              <a:gd name="connsiteY19" fmla="*/ 37 h 10695515"/>
              <a:gd name="connsiteX20" fmla="*/ 447590 w 4123786"/>
              <a:gd name="connsiteY20" fmla="*/ 32 h 10695515"/>
              <a:gd name="connsiteX21" fmla="*/ 486033 w 4123786"/>
              <a:gd name="connsiteY21" fmla="*/ 31 h 10695515"/>
              <a:gd name="connsiteX22" fmla="*/ 4090259 w 4123786"/>
              <a:gd name="connsiteY22" fmla="*/ 0 h 10695515"/>
              <a:gd name="connsiteX23" fmla="*/ 4123786 w 4123786"/>
              <a:gd name="connsiteY23" fmla="*/ 33528 h 10695515"/>
              <a:gd name="connsiteX24" fmla="*/ 4123786 w 4123786"/>
              <a:gd name="connsiteY24" fmla="*/ 2779490 h 10695515"/>
              <a:gd name="connsiteX25" fmla="*/ 4123785 w 4123786"/>
              <a:gd name="connsiteY25" fmla="*/ 2779492 h 10695515"/>
              <a:gd name="connsiteX26" fmla="*/ 4123785 w 4123786"/>
              <a:gd name="connsiteY26" fmla="*/ 3099544 h 10695515"/>
              <a:gd name="connsiteX27" fmla="*/ 4123785 w 4123786"/>
              <a:gd name="connsiteY27" fmla="*/ 4850102 h 10695515"/>
              <a:gd name="connsiteX28" fmla="*/ 4123785 w 4123786"/>
              <a:gd name="connsiteY28" fmla="*/ 10662081 h 10695515"/>
              <a:gd name="connsiteX29" fmla="*/ 4090258 w 4123786"/>
              <a:gd name="connsiteY29" fmla="*/ 10695514 h 10695515"/>
              <a:gd name="connsiteX30" fmla="*/ 4072751 w 4123786"/>
              <a:gd name="connsiteY30" fmla="*/ 10695514 h 10695515"/>
              <a:gd name="connsiteX31" fmla="*/ 4072751 w 4123786"/>
              <a:gd name="connsiteY31" fmla="*/ 10695515 h 10695515"/>
              <a:gd name="connsiteX32" fmla="*/ 68003 w 4123786"/>
              <a:gd name="connsiteY32" fmla="*/ 10695515 h 10695515"/>
              <a:gd name="connsiteX33" fmla="*/ 30530 w 4123786"/>
              <a:gd name="connsiteY33" fmla="*/ 10659953 h 10695515"/>
              <a:gd name="connsiteX34" fmla="*/ 30530 w 4123786"/>
              <a:gd name="connsiteY34" fmla="*/ 9043781 h 10695515"/>
              <a:gd name="connsiteX35" fmla="*/ 19986 w 4123786"/>
              <a:gd name="connsiteY35" fmla="*/ 8991028 h 10695515"/>
              <a:gd name="connsiteX36" fmla="*/ 30530 w 4123786"/>
              <a:gd name="connsiteY36" fmla="*/ 8936768 h 10695515"/>
              <a:gd name="connsiteX37" fmla="*/ 30530 w 4123786"/>
              <a:gd name="connsiteY37" fmla="*/ 8213677 h 10695515"/>
              <a:gd name="connsiteX38" fmla="*/ 30530 w 4123786"/>
              <a:gd name="connsiteY38" fmla="*/ 8117697 h 10695515"/>
              <a:gd name="connsiteX39" fmla="*/ 19292 w 4123786"/>
              <a:gd name="connsiteY39" fmla="*/ 8064088 h 10695515"/>
              <a:gd name="connsiteX40" fmla="*/ 6414 w 4123786"/>
              <a:gd name="connsiteY40" fmla="*/ 8009276 h 10695515"/>
              <a:gd name="connsiteX41" fmla="*/ 862 w 4123786"/>
              <a:gd name="connsiteY41" fmla="*/ 7956458 h 10695515"/>
              <a:gd name="connsiteX42" fmla="*/ 0 w 4123786"/>
              <a:gd name="connsiteY42" fmla="*/ 7915797 h 10695515"/>
              <a:gd name="connsiteX0" fmla="*/ 0 w 4123786"/>
              <a:gd name="connsiteY0" fmla="*/ 7915797 h 10695515"/>
              <a:gd name="connsiteX1" fmla="*/ 7600 w 4123786"/>
              <a:gd name="connsiteY1" fmla="*/ 7873197 h 10695515"/>
              <a:gd name="connsiteX2" fmla="*/ 4439 w 4123786"/>
              <a:gd name="connsiteY2" fmla="*/ 7844441 h 10695515"/>
              <a:gd name="connsiteX3" fmla="*/ 12582 w 4123786"/>
              <a:gd name="connsiteY3" fmla="*/ 7790887 h 10695515"/>
              <a:gd name="connsiteX4" fmla="*/ 20085 w 4123786"/>
              <a:gd name="connsiteY4" fmla="*/ 7712540 h 10695515"/>
              <a:gd name="connsiteX5" fmla="*/ 28081 w 4123786"/>
              <a:gd name="connsiteY5" fmla="*/ 7658609 h 10695515"/>
              <a:gd name="connsiteX6" fmla="*/ 30530 w 4123786"/>
              <a:gd name="connsiteY6" fmla="*/ 7648210 h 10695515"/>
              <a:gd name="connsiteX7" fmla="*/ 30530 w 4123786"/>
              <a:gd name="connsiteY7" fmla="*/ 7295316 h 10695515"/>
              <a:gd name="connsiteX8" fmla="*/ 27793 w 4123786"/>
              <a:gd name="connsiteY8" fmla="*/ 7269284 h 10695515"/>
              <a:gd name="connsiteX9" fmla="*/ 30530 w 4123786"/>
              <a:gd name="connsiteY9" fmla="*/ 7181458 h 10695515"/>
              <a:gd name="connsiteX10" fmla="*/ 26802 w 4123786"/>
              <a:gd name="connsiteY10" fmla="*/ 7168704 h 10695515"/>
              <a:gd name="connsiteX11" fmla="*/ 30530 w 4123786"/>
              <a:gd name="connsiteY11" fmla="*/ 7082840 h 10695515"/>
              <a:gd name="connsiteX12" fmla="*/ 27363 w 4123786"/>
              <a:gd name="connsiteY12" fmla="*/ 6988764 h 10695515"/>
              <a:gd name="connsiteX13" fmla="*/ 18853 w 4123786"/>
              <a:gd name="connsiteY13" fmla="*/ 6981739 h 10695515"/>
              <a:gd name="connsiteX14" fmla="*/ 18106 w 4123786"/>
              <a:gd name="connsiteY14" fmla="*/ 6961107 h 10695515"/>
              <a:gd name="connsiteX15" fmla="*/ 18269 w 4123786"/>
              <a:gd name="connsiteY15" fmla="*/ 6928626 h 10695515"/>
              <a:gd name="connsiteX16" fmla="*/ 27200 w 4123786"/>
              <a:gd name="connsiteY16" fmla="*/ 6855869 h 10695515"/>
              <a:gd name="connsiteX17" fmla="*/ 21919 w 4123786"/>
              <a:gd name="connsiteY17" fmla="*/ 40543 h 10695515"/>
              <a:gd name="connsiteX18" fmla="*/ 47162 w 4123786"/>
              <a:gd name="connsiteY18" fmla="*/ 4670 h 10695515"/>
              <a:gd name="connsiteX19" fmla="*/ 68017 w 4123786"/>
              <a:gd name="connsiteY19" fmla="*/ 37 h 10695515"/>
              <a:gd name="connsiteX20" fmla="*/ 447590 w 4123786"/>
              <a:gd name="connsiteY20" fmla="*/ 32 h 10695515"/>
              <a:gd name="connsiteX21" fmla="*/ 4090259 w 4123786"/>
              <a:gd name="connsiteY21" fmla="*/ 0 h 10695515"/>
              <a:gd name="connsiteX22" fmla="*/ 4123786 w 4123786"/>
              <a:gd name="connsiteY22" fmla="*/ 33528 h 10695515"/>
              <a:gd name="connsiteX23" fmla="*/ 4123786 w 4123786"/>
              <a:gd name="connsiteY23" fmla="*/ 2779490 h 10695515"/>
              <a:gd name="connsiteX24" fmla="*/ 4123785 w 4123786"/>
              <a:gd name="connsiteY24" fmla="*/ 2779492 h 10695515"/>
              <a:gd name="connsiteX25" fmla="*/ 4123785 w 4123786"/>
              <a:gd name="connsiteY25" fmla="*/ 3099544 h 10695515"/>
              <a:gd name="connsiteX26" fmla="*/ 4123785 w 4123786"/>
              <a:gd name="connsiteY26" fmla="*/ 4850102 h 10695515"/>
              <a:gd name="connsiteX27" fmla="*/ 4123785 w 4123786"/>
              <a:gd name="connsiteY27" fmla="*/ 10662081 h 10695515"/>
              <a:gd name="connsiteX28" fmla="*/ 4090258 w 4123786"/>
              <a:gd name="connsiteY28" fmla="*/ 10695514 h 10695515"/>
              <a:gd name="connsiteX29" fmla="*/ 4072751 w 4123786"/>
              <a:gd name="connsiteY29" fmla="*/ 10695514 h 10695515"/>
              <a:gd name="connsiteX30" fmla="*/ 4072751 w 4123786"/>
              <a:gd name="connsiteY30" fmla="*/ 10695515 h 10695515"/>
              <a:gd name="connsiteX31" fmla="*/ 68003 w 4123786"/>
              <a:gd name="connsiteY31" fmla="*/ 10695515 h 10695515"/>
              <a:gd name="connsiteX32" fmla="*/ 30530 w 4123786"/>
              <a:gd name="connsiteY32" fmla="*/ 10659953 h 10695515"/>
              <a:gd name="connsiteX33" fmla="*/ 30530 w 4123786"/>
              <a:gd name="connsiteY33" fmla="*/ 9043781 h 10695515"/>
              <a:gd name="connsiteX34" fmla="*/ 19986 w 4123786"/>
              <a:gd name="connsiteY34" fmla="*/ 8991028 h 10695515"/>
              <a:gd name="connsiteX35" fmla="*/ 30530 w 4123786"/>
              <a:gd name="connsiteY35" fmla="*/ 8936768 h 10695515"/>
              <a:gd name="connsiteX36" fmla="*/ 30530 w 4123786"/>
              <a:gd name="connsiteY36" fmla="*/ 8213677 h 10695515"/>
              <a:gd name="connsiteX37" fmla="*/ 30530 w 4123786"/>
              <a:gd name="connsiteY37" fmla="*/ 8117697 h 10695515"/>
              <a:gd name="connsiteX38" fmla="*/ 19292 w 4123786"/>
              <a:gd name="connsiteY38" fmla="*/ 8064088 h 10695515"/>
              <a:gd name="connsiteX39" fmla="*/ 6414 w 4123786"/>
              <a:gd name="connsiteY39" fmla="*/ 8009276 h 10695515"/>
              <a:gd name="connsiteX40" fmla="*/ 862 w 4123786"/>
              <a:gd name="connsiteY40" fmla="*/ 7956458 h 10695515"/>
              <a:gd name="connsiteX41" fmla="*/ 0 w 4123786"/>
              <a:gd name="connsiteY41" fmla="*/ 7915797 h 10695515"/>
              <a:gd name="connsiteX0" fmla="*/ 0 w 4123786"/>
              <a:gd name="connsiteY0" fmla="*/ 7915797 h 10695515"/>
              <a:gd name="connsiteX1" fmla="*/ 7600 w 4123786"/>
              <a:gd name="connsiteY1" fmla="*/ 7873197 h 10695515"/>
              <a:gd name="connsiteX2" fmla="*/ 4439 w 4123786"/>
              <a:gd name="connsiteY2" fmla="*/ 7844441 h 10695515"/>
              <a:gd name="connsiteX3" fmla="*/ 12582 w 4123786"/>
              <a:gd name="connsiteY3" fmla="*/ 7790887 h 10695515"/>
              <a:gd name="connsiteX4" fmla="*/ 20085 w 4123786"/>
              <a:gd name="connsiteY4" fmla="*/ 7712540 h 10695515"/>
              <a:gd name="connsiteX5" fmla="*/ 28081 w 4123786"/>
              <a:gd name="connsiteY5" fmla="*/ 7658609 h 10695515"/>
              <a:gd name="connsiteX6" fmla="*/ 30530 w 4123786"/>
              <a:gd name="connsiteY6" fmla="*/ 7648210 h 10695515"/>
              <a:gd name="connsiteX7" fmla="*/ 30530 w 4123786"/>
              <a:gd name="connsiteY7" fmla="*/ 7295316 h 10695515"/>
              <a:gd name="connsiteX8" fmla="*/ 27793 w 4123786"/>
              <a:gd name="connsiteY8" fmla="*/ 7269284 h 10695515"/>
              <a:gd name="connsiteX9" fmla="*/ 30530 w 4123786"/>
              <a:gd name="connsiteY9" fmla="*/ 7181458 h 10695515"/>
              <a:gd name="connsiteX10" fmla="*/ 26802 w 4123786"/>
              <a:gd name="connsiteY10" fmla="*/ 7168704 h 10695515"/>
              <a:gd name="connsiteX11" fmla="*/ 30530 w 4123786"/>
              <a:gd name="connsiteY11" fmla="*/ 7082840 h 10695515"/>
              <a:gd name="connsiteX12" fmla="*/ 27363 w 4123786"/>
              <a:gd name="connsiteY12" fmla="*/ 6988764 h 10695515"/>
              <a:gd name="connsiteX13" fmla="*/ 18853 w 4123786"/>
              <a:gd name="connsiteY13" fmla="*/ 6981739 h 10695515"/>
              <a:gd name="connsiteX14" fmla="*/ 18106 w 4123786"/>
              <a:gd name="connsiteY14" fmla="*/ 6961107 h 10695515"/>
              <a:gd name="connsiteX15" fmla="*/ 18269 w 4123786"/>
              <a:gd name="connsiteY15" fmla="*/ 6928626 h 10695515"/>
              <a:gd name="connsiteX16" fmla="*/ 27200 w 4123786"/>
              <a:gd name="connsiteY16" fmla="*/ 6855869 h 10695515"/>
              <a:gd name="connsiteX17" fmla="*/ 21919 w 4123786"/>
              <a:gd name="connsiteY17" fmla="*/ 40543 h 10695515"/>
              <a:gd name="connsiteX18" fmla="*/ 47162 w 4123786"/>
              <a:gd name="connsiteY18" fmla="*/ 4670 h 10695515"/>
              <a:gd name="connsiteX19" fmla="*/ 68017 w 4123786"/>
              <a:gd name="connsiteY19" fmla="*/ 37 h 10695515"/>
              <a:gd name="connsiteX20" fmla="*/ 4090259 w 4123786"/>
              <a:gd name="connsiteY20" fmla="*/ 0 h 10695515"/>
              <a:gd name="connsiteX21" fmla="*/ 4123786 w 4123786"/>
              <a:gd name="connsiteY21" fmla="*/ 33528 h 10695515"/>
              <a:gd name="connsiteX22" fmla="*/ 4123786 w 4123786"/>
              <a:gd name="connsiteY22" fmla="*/ 2779490 h 10695515"/>
              <a:gd name="connsiteX23" fmla="*/ 4123785 w 4123786"/>
              <a:gd name="connsiteY23" fmla="*/ 2779492 h 10695515"/>
              <a:gd name="connsiteX24" fmla="*/ 4123785 w 4123786"/>
              <a:gd name="connsiteY24" fmla="*/ 3099544 h 10695515"/>
              <a:gd name="connsiteX25" fmla="*/ 4123785 w 4123786"/>
              <a:gd name="connsiteY25" fmla="*/ 4850102 h 10695515"/>
              <a:gd name="connsiteX26" fmla="*/ 4123785 w 4123786"/>
              <a:gd name="connsiteY26" fmla="*/ 10662081 h 10695515"/>
              <a:gd name="connsiteX27" fmla="*/ 4090258 w 4123786"/>
              <a:gd name="connsiteY27" fmla="*/ 10695514 h 10695515"/>
              <a:gd name="connsiteX28" fmla="*/ 4072751 w 4123786"/>
              <a:gd name="connsiteY28" fmla="*/ 10695514 h 10695515"/>
              <a:gd name="connsiteX29" fmla="*/ 4072751 w 4123786"/>
              <a:gd name="connsiteY29" fmla="*/ 10695515 h 10695515"/>
              <a:gd name="connsiteX30" fmla="*/ 68003 w 4123786"/>
              <a:gd name="connsiteY30" fmla="*/ 10695515 h 10695515"/>
              <a:gd name="connsiteX31" fmla="*/ 30530 w 4123786"/>
              <a:gd name="connsiteY31" fmla="*/ 10659953 h 10695515"/>
              <a:gd name="connsiteX32" fmla="*/ 30530 w 4123786"/>
              <a:gd name="connsiteY32" fmla="*/ 9043781 h 10695515"/>
              <a:gd name="connsiteX33" fmla="*/ 19986 w 4123786"/>
              <a:gd name="connsiteY33" fmla="*/ 8991028 h 10695515"/>
              <a:gd name="connsiteX34" fmla="*/ 30530 w 4123786"/>
              <a:gd name="connsiteY34" fmla="*/ 8936768 h 10695515"/>
              <a:gd name="connsiteX35" fmla="*/ 30530 w 4123786"/>
              <a:gd name="connsiteY35" fmla="*/ 8213677 h 10695515"/>
              <a:gd name="connsiteX36" fmla="*/ 30530 w 4123786"/>
              <a:gd name="connsiteY36" fmla="*/ 8117697 h 10695515"/>
              <a:gd name="connsiteX37" fmla="*/ 19292 w 4123786"/>
              <a:gd name="connsiteY37" fmla="*/ 8064088 h 10695515"/>
              <a:gd name="connsiteX38" fmla="*/ 6414 w 4123786"/>
              <a:gd name="connsiteY38" fmla="*/ 8009276 h 10695515"/>
              <a:gd name="connsiteX39" fmla="*/ 862 w 4123786"/>
              <a:gd name="connsiteY39" fmla="*/ 7956458 h 10695515"/>
              <a:gd name="connsiteX40" fmla="*/ 0 w 4123786"/>
              <a:gd name="connsiteY40" fmla="*/ 7915797 h 10695515"/>
              <a:gd name="connsiteX0" fmla="*/ 0 w 4123786"/>
              <a:gd name="connsiteY0" fmla="*/ 7915797 h 10695515"/>
              <a:gd name="connsiteX1" fmla="*/ 7600 w 4123786"/>
              <a:gd name="connsiteY1" fmla="*/ 7873197 h 10695515"/>
              <a:gd name="connsiteX2" fmla="*/ 4439 w 4123786"/>
              <a:gd name="connsiteY2" fmla="*/ 7844441 h 10695515"/>
              <a:gd name="connsiteX3" fmla="*/ 12582 w 4123786"/>
              <a:gd name="connsiteY3" fmla="*/ 7790887 h 10695515"/>
              <a:gd name="connsiteX4" fmla="*/ 20085 w 4123786"/>
              <a:gd name="connsiteY4" fmla="*/ 7712540 h 10695515"/>
              <a:gd name="connsiteX5" fmla="*/ 28081 w 4123786"/>
              <a:gd name="connsiteY5" fmla="*/ 7658609 h 10695515"/>
              <a:gd name="connsiteX6" fmla="*/ 30530 w 4123786"/>
              <a:gd name="connsiteY6" fmla="*/ 7648210 h 10695515"/>
              <a:gd name="connsiteX7" fmla="*/ 30530 w 4123786"/>
              <a:gd name="connsiteY7" fmla="*/ 7295316 h 10695515"/>
              <a:gd name="connsiteX8" fmla="*/ 27793 w 4123786"/>
              <a:gd name="connsiteY8" fmla="*/ 7269284 h 10695515"/>
              <a:gd name="connsiteX9" fmla="*/ 30530 w 4123786"/>
              <a:gd name="connsiteY9" fmla="*/ 7181458 h 10695515"/>
              <a:gd name="connsiteX10" fmla="*/ 26802 w 4123786"/>
              <a:gd name="connsiteY10" fmla="*/ 7168704 h 10695515"/>
              <a:gd name="connsiteX11" fmla="*/ 30530 w 4123786"/>
              <a:gd name="connsiteY11" fmla="*/ 7082840 h 10695515"/>
              <a:gd name="connsiteX12" fmla="*/ 27363 w 4123786"/>
              <a:gd name="connsiteY12" fmla="*/ 6988764 h 10695515"/>
              <a:gd name="connsiteX13" fmla="*/ 18853 w 4123786"/>
              <a:gd name="connsiteY13" fmla="*/ 6981739 h 10695515"/>
              <a:gd name="connsiteX14" fmla="*/ 18106 w 4123786"/>
              <a:gd name="connsiteY14" fmla="*/ 6961107 h 10695515"/>
              <a:gd name="connsiteX15" fmla="*/ 18269 w 4123786"/>
              <a:gd name="connsiteY15" fmla="*/ 6928626 h 10695515"/>
              <a:gd name="connsiteX16" fmla="*/ 27200 w 4123786"/>
              <a:gd name="connsiteY16" fmla="*/ 6855869 h 10695515"/>
              <a:gd name="connsiteX17" fmla="*/ 21919 w 4123786"/>
              <a:gd name="connsiteY17" fmla="*/ 40543 h 10695515"/>
              <a:gd name="connsiteX18" fmla="*/ 47162 w 4123786"/>
              <a:gd name="connsiteY18" fmla="*/ 4670 h 10695515"/>
              <a:gd name="connsiteX19" fmla="*/ 68017 w 4123786"/>
              <a:gd name="connsiteY19" fmla="*/ 37 h 10695515"/>
              <a:gd name="connsiteX20" fmla="*/ 4090259 w 4123786"/>
              <a:gd name="connsiteY20" fmla="*/ 0 h 10695515"/>
              <a:gd name="connsiteX21" fmla="*/ 4123786 w 4123786"/>
              <a:gd name="connsiteY21" fmla="*/ 33528 h 10695515"/>
              <a:gd name="connsiteX22" fmla="*/ 4123786 w 4123786"/>
              <a:gd name="connsiteY22" fmla="*/ 2779490 h 10695515"/>
              <a:gd name="connsiteX23" fmla="*/ 4123785 w 4123786"/>
              <a:gd name="connsiteY23" fmla="*/ 3099544 h 10695515"/>
              <a:gd name="connsiteX24" fmla="*/ 4123785 w 4123786"/>
              <a:gd name="connsiteY24" fmla="*/ 4850102 h 10695515"/>
              <a:gd name="connsiteX25" fmla="*/ 4123785 w 4123786"/>
              <a:gd name="connsiteY25" fmla="*/ 10662081 h 10695515"/>
              <a:gd name="connsiteX26" fmla="*/ 4090258 w 4123786"/>
              <a:gd name="connsiteY26" fmla="*/ 10695514 h 10695515"/>
              <a:gd name="connsiteX27" fmla="*/ 4072751 w 4123786"/>
              <a:gd name="connsiteY27" fmla="*/ 10695514 h 10695515"/>
              <a:gd name="connsiteX28" fmla="*/ 4072751 w 4123786"/>
              <a:gd name="connsiteY28" fmla="*/ 10695515 h 10695515"/>
              <a:gd name="connsiteX29" fmla="*/ 68003 w 4123786"/>
              <a:gd name="connsiteY29" fmla="*/ 10695515 h 10695515"/>
              <a:gd name="connsiteX30" fmla="*/ 30530 w 4123786"/>
              <a:gd name="connsiteY30" fmla="*/ 10659953 h 10695515"/>
              <a:gd name="connsiteX31" fmla="*/ 30530 w 4123786"/>
              <a:gd name="connsiteY31" fmla="*/ 9043781 h 10695515"/>
              <a:gd name="connsiteX32" fmla="*/ 19986 w 4123786"/>
              <a:gd name="connsiteY32" fmla="*/ 8991028 h 10695515"/>
              <a:gd name="connsiteX33" fmla="*/ 30530 w 4123786"/>
              <a:gd name="connsiteY33" fmla="*/ 8936768 h 10695515"/>
              <a:gd name="connsiteX34" fmla="*/ 30530 w 4123786"/>
              <a:gd name="connsiteY34" fmla="*/ 8213677 h 10695515"/>
              <a:gd name="connsiteX35" fmla="*/ 30530 w 4123786"/>
              <a:gd name="connsiteY35" fmla="*/ 8117697 h 10695515"/>
              <a:gd name="connsiteX36" fmla="*/ 19292 w 4123786"/>
              <a:gd name="connsiteY36" fmla="*/ 8064088 h 10695515"/>
              <a:gd name="connsiteX37" fmla="*/ 6414 w 4123786"/>
              <a:gd name="connsiteY37" fmla="*/ 8009276 h 10695515"/>
              <a:gd name="connsiteX38" fmla="*/ 862 w 4123786"/>
              <a:gd name="connsiteY38" fmla="*/ 7956458 h 10695515"/>
              <a:gd name="connsiteX39" fmla="*/ 0 w 4123786"/>
              <a:gd name="connsiteY39" fmla="*/ 7915797 h 10695515"/>
              <a:gd name="connsiteX0" fmla="*/ 0 w 4123786"/>
              <a:gd name="connsiteY0" fmla="*/ 7915797 h 10695515"/>
              <a:gd name="connsiteX1" fmla="*/ 7600 w 4123786"/>
              <a:gd name="connsiteY1" fmla="*/ 7873197 h 10695515"/>
              <a:gd name="connsiteX2" fmla="*/ 4439 w 4123786"/>
              <a:gd name="connsiteY2" fmla="*/ 7844441 h 10695515"/>
              <a:gd name="connsiteX3" fmla="*/ 12582 w 4123786"/>
              <a:gd name="connsiteY3" fmla="*/ 7790887 h 10695515"/>
              <a:gd name="connsiteX4" fmla="*/ 20085 w 4123786"/>
              <a:gd name="connsiteY4" fmla="*/ 7712540 h 10695515"/>
              <a:gd name="connsiteX5" fmla="*/ 28081 w 4123786"/>
              <a:gd name="connsiteY5" fmla="*/ 7658609 h 10695515"/>
              <a:gd name="connsiteX6" fmla="*/ 30530 w 4123786"/>
              <a:gd name="connsiteY6" fmla="*/ 7648210 h 10695515"/>
              <a:gd name="connsiteX7" fmla="*/ 30530 w 4123786"/>
              <a:gd name="connsiteY7" fmla="*/ 7295316 h 10695515"/>
              <a:gd name="connsiteX8" fmla="*/ 27793 w 4123786"/>
              <a:gd name="connsiteY8" fmla="*/ 7269284 h 10695515"/>
              <a:gd name="connsiteX9" fmla="*/ 30530 w 4123786"/>
              <a:gd name="connsiteY9" fmla="*/ 7181458 h 10695515"/>
              <a:gd name="connsiteX10" fmla="*/ 26802 w 4123786"/>
              <a:gd name="connsiteY10" fmla="*/ 7168704 h 10695515"/>
              <a:gd name="connsiteX11" fmla="*/ 30530 w 4123786"/>
              <a:gd name="connsiteY11" fmla="*/ 7082840 h 10695515"/>
              <a:gd name="connsiteX12" fmla="*/ 27363 w 4123786"/>
              <a:gd name="connsiteY12" fmla="*/ 6988764 h 10695515"/>
              <a:gd name="connsiteX13" fmla="*/ 18853 w 4123786"/>
              <a:gd name="connsiteY13" fmla="*/ 6981739 h 10695515"/>
              <a:gd name="connsiteX14" fmla="*/ 18106 w 4123786"/>
              <a:gd name="connsiteY14" fmla="*/ 6961107 h 10695515"/>
              <a:gd name="connsiteX15" fmla="*/ 18269 w 4123786"/>
              <a:gd name="connsiteY15" fmla="*/ 6928626 h 10695515"/>
              <a:gd name="connsiteX16" fmla="*/ 27200 w 4123786"/>
              <a:gd name="connsiteY16" fmla="*/ 6855869 h 10695515"/>
              <a:gd name="connsiteX17" fmla="*/ 21919 w 4123786"/>
              <a:gd name="connsiteY17" fmla="*/ 40543 h 10695515"/>
              <a:gd name="connsiteX18" fmla="*/ 47162 w 4123786"/>
              <a:gd name="connsiteY18" fmla="*/ 4670 h 10695515"/>
              <a:gd name="connsiteX19" fmla="*/ 68017 w 4123786"/>
              <a:gd name="connsiteY19" fmla="*/ 37 h 10695515"/>
              <a:gd name="connsiteX20" fmla="*/ 4090259 w 4123786"/>
              <a:gd name="connsiteY20" fmla="*/ 0 h 10695515"/>
              <a:gd name="connsiteX21" fmla="*/ 4123786 w 4123786"/>
              <a:gd name="connsiteY21" fmla="*/ 33528 h 10695515"/>
              <a:gd name="connsiteX22" fmla="*/ 4123785 w 4123786"/>
              <a:gd name="connsiteY22" fmla="*/ 3099544 h 10695515"/>
              <a:gd name="connsiteX23" fmla="*/ 4123785 w 4123786"/>
              <a:gd name="connsiteY23" fmla="*/ 4850102 h 10695515"/>
              <a:gd name="connsiteX24" fmla="*/ 4123785 w 4123786"/>
              <a:gd name="connsiteY24" fmla="*/ 10662081 h 10695515"/>
              <a:gd name="connsiteX25" fmla="*/ 4090258 w 4123786"/>
              <a:gd name="connsiteY25" fmla="*/ 10695514 h 10695515"/>
              <a:gd name="connsiteX26" fmla="*/ 4072751 w 4123786"/>
              <a:gd name="connsiteY26" fmla="*/ 10695514 h 10695515"/>
              <a:gd name="connsiteX27" fmla="*/ 4072751 w 4123786"/>
              <a:gd name="connsiteY27" fmla="*/ 10695515 h 10695515"/>
              <a:gd name="connsiteX28" fmla="*/ 68003 w 4123786"/>
              <a:gd name="connsiteY28" fmla="*/ 10695515 h 10695515"/>
              <a:gd name="connsiteX29" fmla="*/ 30530 w 4123786"/>
              <a:gd name="connsiteY29" fmla="*/ 10659953 h 10695515"/>
              <a:gd name="connsiteX30" fmla="*/ 30530 w 4123786"/>
              <a:gd name="connsiteY30" fmla="*/ 9043781 h 10695515"/>
              <a:gd name="connsiteX31" fmla="*/ 19986 w 4123786"/>
              <a:gd name="connsiteY31" fmla="*/ 8991028 h 10695515"/>
              <a:gd name="connsiteX32" fmla="*/ 30530 w 4123786"/>
              <a:gd name="connsiteY32" fmla="*/ 8936768 h 10695515"/>
              <a:gd name="connsiteX33" fmla="*/ 30530 w 4123786"/>
              <a:gd name="connsiteY33" fmla="*/ 8213677 h 10695515"/>
              <a:gd name="connsiteX34" fmla="*/ 30530 w 4123786"/>
              <a:gd name="connsiteY34" fmla="*/ 8117697 h 10695515"/>
              <a:gd name="connsiteX35" fmla="*/ 19292 w 4123786"/>
              <a:gd name="connsiteY35" fmla="*/ 8064088 h 10695515"/>
              <a:gd name="connsiteX36" fmla="*/ 6414 w 4123786"/>
              <a:gd name="connsiteY36" fmla="*/ 8009276 h 10695515"/>
              <a:gd name="connsiteX37" fmla="*/ 862 w 4123786"/>
              <a:gd name="connsiteY37" fmla="*/ 7956458 h 10695515"/>
              <a:gd name="connsiteX38" fmla="*/ 0 w 4123786"/>
              <a:gd name="connsiteY38" fmla="*/ 7915797 h 10695515"/>
              <a:gd name="connsiteX0" fmla="*/ 0 w 4126269"/>
              <a:gd name="connsiteY0" fmla="*/ 7915797 h 10695515"/>
              <a:gd name="connsiteX1" fmla="*/ 7600 w 4126269"/>
              <a:gd name="connsiteY1" fmla="*/ 7873197 h 10695515"/>
              <a:gd name="connsiteX2" fmla="*/ 4439 w 4126269"/>
              <a:gd name="connsiteY2" fmla="*/ 7844441 h 10695515"/>
              <a:gd name="connsiteX3" fmla="*/ 12582 w 4126269"/>
              <a:gd name="connsiteY3" fmla="*/ 7790887 h 10695515"/>
              <a:gd name="connsiteX4" fmla="*/ 20085 w 4126269"/>
              <a:gd name="connsiteY4" fmla="*/ 7712540 h 10695515"/>
              <a:gd name="connsiteX5" fmla="*/ 28081 w 4126269"/>
              <a:gd name="connsiteY5" fmla="*/ 7658609 h 10695515"/>
              <a:gd name="connsiteX6" fmla="*/ 30530 w 4126269"/>
              <a:gd name="connsiteY6" fmla="*/ 7648210 h 10695515"/>
              <a:gd name="connsiteX7" fmla="*/ 30530 w 4126269"/>
              <a:gd name="connsiteY7" fmla="*/ 7295316 h 10695515"/>
              <a:gd name="connsiteX8" fmla="*/ 27793 w 4126269"/>
              <a:gd name="connsiteY8" fmla="*/ 7269284 h 10695515"/>
              <a:gd name="connsiteX9" fmla="*/ 30530 w 4126269"/>
              <a:gd name="connsiteY9" fmla="*/ 7181458 h 10695515"/>
              <a:gd name="connsiteX10" fmla="*/ 26802 w 4126269"/>
              <a:gd name="connsiteY10" fmla="*/ 7168704 h 10695515"/>
              <a:gd name="connsiteX11" fmla="*/ 30530 w 4126269"/>
              <a:gd name="connsiteY11" fmla="*/ 7082840 h 10695515"/>
              <a:gd name="connsiteX12" fmla="*/ 27363 w 4126269"/>
              <a:gd name="connsiteY12" fmla="*/ 6988764 h 10695515"/>
              <a:gd name="connsiteX13" fmla="*/ 18853 w 4126269"/>
              <a:gd name="connsiteY13" fmla="*/ 6981739 h 10695515"/>
              <a:gd name="connsiteX14" fmla="*/ 18106 w 4126269"/>
              <a:gd name="connsiteY14" fmla="*/ 6961107 h 10695515"/>
              <a:gd name="connsiteX15" fmla="*/ 18269 w 4126269"/>
              <a:gd name="connsiteY15" fmla="*/ 6928626 h 10695515"/>
              <a:gd name="connsiteX16" fmla="*/ 27200 w 4126269"/>
              <a:gd name="connsiteY16" fmla="*/ 6855869 h 10695515"/>
              <a:gd name="connsiteX17" fmla="*/ 21919 w 4126269"/>
              <a:gd name="connsiteY17" fmla="*/ 40543 h 10695515"/>
              <a:gd name="connsiteX18" fmla="*/ 47162 w 4126269"/>
              <a:gd name="connsiteY18" fmla="*/ 4670 h 10695515"/>
              <a:gd name="connsiteX19" fmla="*/ 68017 w 4126269"/>
              <a:gd name="connsiteY19" fmla="*/ 37 h 10695515"/>
              <a:gd name="connsiteX20" fmla="*/ 4090259 w 4126269"/>
              <a:gd name="connsiteY20" fmla="*/ 0 h 10695515"/>
              <a:gd name="connsiteX21" fmla="*/ 4123786 w 4126269"/>
              <a:gd name="connsiteY21" fmla="*/ 33528 h 10695515"/>
              <a:gd name="connsiteX22" fmla="*/ 4123785 w 4126269"/>
              <a:gd name="connsiteY22" fmla="*/ 4850102 h 10695515"/>
              <a:gd name="connsiteX23" fmla="*/ 4123785 w 4126269"/>
              <a:gd name="connsiteY23" fmla="*/ 10662081 h 10695515"/>
              <a:gd name="connsiteX24" fmla="*/ 4090258 w 4126269"/>
              <a:gd name="connsiteY24" fmla="*/ 10695514 h 10695515"/>
              <a:gd name="connsiteX25" fmla="*/ 4072751 w 4126269"/>
              <a:gd name="connsiteY25" fmla="*/ 10695514 h 10695515"/>
              <a:gd name="connsiteX26" fmla="*/ 4072751 w 4126269"/>
              <a:gd name="connsiteY26" fmla="*/ 10695515 h 10695515"/>
              <a:gd name="connsiteX27" fmla="*/ 68003 w 4126269"/>
              <a:gd name="connsiteY27" fmla="*/ 10695515 h 10695515"/>
              <a:gd name="connsiteX28" fmla="*/ 30530 w 4126269"/>
              <a:gd name="connsiteY28" fmla="*/ 10659953 h 10695515"/>
              <a:gd name="connsiteX29" fmla="*/ 30530 w 4126269"/>
              <a:gd name="connsiteY29" fmla="*/ 9043781 h 10695515"/>
              <a:gd name="connsiteX30" fmla="*/ 19986 w 4126269"/>
              <a:gd name="connsiteY30" fmla="*/ 8991028 h 10695515"/>
              <a:gd name="connsiteX31" fmla="*/ 30530 w 4126269"/>
              <a:gd name="connsiteY31" fmla="*/ 8936768 h 10695515"/>
              <a:gd name="connsiteX32" fmla="*/ 30530 w 4126269"/>
              <a:gd name="connsiteY32" fmla="*/ 8213677 h 10695515"/>
              <a:gd name="connsiteX33" fmla="*/ 30530 w 4126269"/>
              <a:gd name="connsiteY33" fmla="*/ 8117697 h 10695515"/>
              <a:gd name="connsiteX34" fmla="*/ 19292 w 4126269"/>
              <a:gd name="connsiteY34" fmla="*/ 8064088 h 10695515"/>
              <a:gd name="connsiteX35" fmla="*/ 6414 w 4126269"/>
              <a:gd name="connsiteY35" fmla="*/ 8009276 h 10695515"/>
              <a:gd name="connsiteX36" fmla="*/ 862 w 4126269"/>
              <a:gd name="connsiteY36" fmla="*/ 7956458 h 10695515"/>
              <a:gd name="connsiteX37" fmla="*/ 0 w 4126269"/>
              <a:gd name="connsiteY37" fmla="*/ 7915797 h 10695515"/>
              <a:gd name="connsiteX0" fmla="*/ 0 w 4127976"/>
              <a:gd name="connsiteY0" fmla="*/ 7915797 h 10695515"/>
              <a:gd name="connsiteX1" fmla="*/ 7600 w 4127976"/>
              <a:gd name="connsiteY1" fmla="*/ 7873197 h 10695515"/>
              <a:gd name="connsiteX2" fmla="*/ 4439 w 4127976"/>
              <a:gd name="connsiteY2" fmla="*/ 7844441 h 10695515"/>
              <a:gd name="connsiteX3" fmla="*/ 12582 w 4127976"/>
              <a:gd name="connsiteY3" fmla="*/ 7790887 h 10695515"/>
              <a:gd name="connsiteX4" fmla="*/ 20085 w 4127976"/>
              <a:gd name="connsiteY4" fmla="*/ 7712540 h 10695515"/>
              <a:gd name="connsiteX5" fmla="*/ 28081 w 4127976"/>
              <a:gd name="connsiteY5" fmla="*/ 7658609 h 10695515"/>
              <a:gd name="connsiteX6" fmla="*/ 30530 w 4127976"/>
              <a:gd name="connsiteY6" fmla="*/ 7648210 h 10695515"/>
              <a:gd name="connsiteX7" fmla="*/ 30530 w 4127976"/>
              <a:gd name="connsiteY7" fmla="*/ 7295316 h 10695515"/>
              <a:gd name="connsiteX8" fmla="*/ 27793 w 4127976"/>
              <a:gd name="connsiteY8" fmla="*/ 7269284 h 10695515"/>
              <a:gd name="connsiteX9" fmla="*/ 30530 w 4127976"/>
              <a:gd name="connsiteY9" fmla="*/ 7181458 h 10695515"/>
              <a:gd name="connsiteX10" fmla="*/ 26802 w 4127976"/>
              <a:gd name="connsiteY10" fmla="*/ 7168704 h 10695515"/>
              <a:gd name="connsiteX11" fmla="*/ 30530 w 4127976"/>
              <a:gd name="connsiteY11" fmla="*/ 7082840 h 10695515"/>
              <a:gd name="connsiteX12" fmla="*/ 27363 w 4127976"/>
              <a:gd name="connsiteY12" fmla="*/ 6988764 h 10695515"/>
              <a:gd name="connsiteX13" fmla="*/ 18853 w 4127976"/>
              <a:gd name="connsiteY13" fmla="*/ 6981739 h 10695515"/>
              <a:gd name="connsiteX14" fmla="*/ 18106 w 4127976"/>
              <a:gd name="connsiteY14" fmla="*/ 6961107 h 10695515"/>
              <a:gd name="connsiteX15" fmla="*/ 18269 w 4127976"/>
              <a:gd name="connsiteY15" fmla="*/ 6928626 h 10695515"/>
              <a:gd name="connsiteX16" fmla="*/ 27200 w 4127976"/>
              <a:gd name="connsiteY16" fmla="*/ 6855869 h 10695515"/>
              <a:gd name="connsiteX17" fmla="*/ 21919 w 4127976"/>
              <a:gd name="connsiteY17" fmla="*/ 40543 h 10695515"/>
              <a:gd name="connsiteX18" fmla="*/ 47162 w 4127976"/>
              <a:gd name="connsiteY18" fmla="*/ 4670 h 10695515"/>
              <a:gd name="connsiteX19" fmla="*/ 68017 w 4127976"/>
              <a:gd name="connsiteY19" fmla="*/ 37 h 10695515"/>
              <a:gd name="connsiteX20" fmla="*/ 4090259 w 4127976"/>
              <a:gd name="connsiteY20" fmla="*/ 0 h 10695515"/>
              <a:gd name="connsiteX21" fmla="*/ 4123786 w 4127976"/>
              <a:gd name="connsiteY21" fmla="*/ 33528 h 10695515"/>
              <a:gd name="connsiteX22" fmla="*/ 4123785 w 4127976"/>
              <a:gd name="connsiteY22" fmla="*/ 10662081 h 10695515"/>
              <a:gd name="connsiteX23" fmla="*/ 4090258 w 4127976"/>
              <a:gd name="connsiteY23" fmla="*/ 10695514 h 10695515"/>
              <a:gd name="connsiteX24" fmla="*/ 4072751 w 4127976"/>
              <a:gd name="connsiteY24" fmla="*/ 10695514 h 10695515"/>
              <a:gd name="connsiteX25" fmla="*/ 4072751 w 4127976"/>
              <a:gd name="connsiteY25" fmla="*/ 10695515 h 10695515"/>
              <a:gd name="connsiteX26" fmla="*/ 68003 w 4127976"/>
              <a:gd name="connsiteY26" fmla="*/ 10695515 h 10695515"/>
              <a:gd name="connsiteX27" fmla="*/ 30530 w 4127976"/>
              <a:gd name="connsiteY27" fmla="*/ 10659953 h 10695515"/>
              <a:gd name="connsiteX28" fmla="*/ 30530 w 4127976"/>
              <a:gd name="connsiteY28" fmla="*/ 9043781 h 10695515"/>
              <a:gd name="connsiteX29" fmla="*/ 19986 w 4127976"/>
              <a:gd name="connsiteY29" fmla="*/ 8991028 h 10695515"/>
              <a:gd name="connsiteX30" fmla="*/ 30530 w 4127976"/>
              <a:gd name="connsiteY30" fmla="*/ 8936768 h 10695515"/>
              <a:gd name="connsiteX31" fmla="*/ 30530 w 4127976"/>
              <a:gd name="connsiteY31" fmla="*/ 8213677 h 10695515"/>
              <a:gd name="connsiteX32" fmla="*/ 30530 w 4127976"/>
              <a:gd name="connsiteY32" fmla="*/ 8117697 h 10695515"/>
              <a:gd name="connsiteX33" fmla="*/ 19292 w 4127976"/>
              <a:gd name="connsiteY33" fmla="*/ 8064088 h 10695515"/>
              <a:gd name="connsiteX34" fmla="*/ 6414 w 4127976"/>
              <a:gd name="connsiteY34" fmla="*/ 8009276 h 10695515"/>
              <a:gd name="connsiteX35" fmla="*/ 862 w 4127976"/>
              <a:gd name="connsiteY35" fmla="*/ 7956458 h 10695515"/>
              <a:gd name="connsiteX36" fmla="*/ 0 w 4127976"/>
              <a:gd name="connsiteY36" fmla="*/ 7915797 h 10695515"/>
              <a:gd name="connsiteX0" fmla="*/ 0 w 4127976"/>
              <a:gd name="connsiteY0" fmla="*/ 7915797 h 10695515"/>
              <a:gd name="connsiteX1" fmla="*/ 7600 w 4127976"/>
              <a:gd name="connsiteY1" fmla="*/ 7873197 h 10695515"/>
              <a:gd name="connsiteX2" fmla="*/ 4439 w 4127976"/>
              <a:gd name="connsiteY2" fmla="*/ 7844441 h 10695515"/>
              <a:gd name="connsiteX3" fmla="*/ 12582 w 4127976"/>
              <a:gd name="connsiteY3" fmla="*/ 7790887 h 10695515"/>
              <a:gd name="connsiteX4" fmla="*/ 20085 w 4127976"/>
              <a:gd name="connsiteY4" fmla="*/ 7712540 h 10695515"/>
              <a:gd name="connsiteX5" fmla="*/ 28081 w 4127976"/>
              <a:gd name="connsiteY5" fmla="*/ 7658609 h 10695515"/>
              <a:gd name="connsiteX6" fmla="*/ 30530 w 4127976"/>
              <a:gd name="connsiteY6" fmla="*/ 7648210 h 10695515"/>
              <a:gd name="connsiteX7" fmla="*/ 30530 w 4127976"/>
              <a:gd name="connsiteY7" fmla="*/ 7295316 h 10695515"/>
              <a:gd name="connsiteX8" fmla="*/ 27793 w 4127976"/>
              <a:gd name="connsiteY8" fmla="*/ 7269284 h 10695515"/>
              <a:gd name="connsiteX9" fmla="*/ 30530 w 4127976"/>
              <a:gd name="connsiteY9" fmla="*/ 7181458 h 10695515"/>
              <a:gd name="connsiteX10" fmla="*/ 26802 w 4127976"/>
              <a:gd name="connsiteY10" fmla="*/ 7168704 h 10695515"/>
              <a:gd name="connsiteX11" fmla="*/ 30530 w 4127976"/>
              <a:gd name="connsiteY11" fmla="*/ 7082840 h 10695515"/>
              <a:gd name="connsiteX12" fmla="*/ 27363 w 4127976"/>
              <a:gd name="connsiteY12" fmla="*/ 6988764 h 10695515"/>
              <a:gd name="connsiteX13" fmla="*/ 18853 w 4127976"/>
              <a:gd name="connsiteY13" fmla="*/ 6981739 h 10695515"/>
              <a:gd name="connsiteX14" fmla="*/ 18106 w 4127976"/>
              <a:gd name="connsiteY14" fmla="*/ 6961107 h 10695515"/>
              <a:gd name="connsiteX15" fmla="*/ 18269 w 4127976"/>
              <a:gd name="connsiteY15" fmla="*/ 6928626 h 10695515"/>
              <a:gd name="connsiteX16" fmla="*/ 21919 w 4127976"/>
              <a:gd name="connsiteY16" fmla="*/ 40543 h 10695515"/>
              <a:gd name="connsiteX17" fmla="*/ 47162 w 4127976"/>
              <a:gd name="connsiteY17" fmla="*/ 4670 h 10695515"/>
              <a:gd name="connsiteX18" fmla="*/ 68017 w 4127976"/>
              <a:gd name="connsiteY18" fmla="*/ 37 h 10695515"/>
              <a:gd name="connsiteX19" fmla="*/ 4090259 w 4127976"/>
              <a:gd name="connsiteY19" fmla="*/ 0 h 10695515"/>
              <a:gd name="connsiteX20" fmla="*/ 4123786 w 4127976"/>
              <a:gd name="connsiteY20" fmla="*/ 33528 h 10695515"/>
              <a:gd name="connsiteX21" fmla="*/ 4123785 w 4127976"/>
              <a:gd name="connsiteY21" fmla="*/ 10662081 h 10695515"/>
              <a:gd name="connsiteX22" fmla="*/ 4090258 w 4127976"/>
              <a:gd name="connsiteY22" fmla="*/ 10695514 h 10695515"/>
              <a:gd name="connsiteX23" fmla="*/ 4072751 w 4127976"/>
              <a:gd name="connsiteY23" fmla="*/ 10695514 h 10695515"/>
              <a:gd name="connsiteX24" fmla="*/ 4072751 w 4127976"/>
              <a:gd name="connsiteY24" fmla="*/ 10695515 h 10695515"/>
              <a:gd name="connsiteX25" fmla="*/ 68003 w 4127976"/>
              <a:gd name="connsiteY25" fmla="*/ 10695515 h 10695515"/>
              <a:gd name="connsiteX26" fmla="*/ 30530 w 4127976"/>
              <a:gd name="connsiteY26" fmla="*/ 10659953 h 10695515"/>
              <a:gd name="connsiteX27" fmla="*/ 30530 w 4127976"/>
              <a:gd name="connsiteY27" fmla="*/ 9043781 h 10695515"/>
              <a:gd name="connsiteX28" fmla="*/ 19986 w 4127976"/>
              <a:gd name="connsiteY28" fmla="*/ 8991028 h 10695515"/>
              <a:gd name="connsiteX29" fmla="*/ 30530 w 4127976"/>
              <a:gd name="connsiteY29" fmla="*/ 8936768 h 10695515"/>
              <a:gd name="connsiteX30" fmla="*/ 30530 w 4127976"/>
              <a:gd name="connsiteY30" fmla="*/ 8213677 h 10695515"/>
              <a:gd name="connsiteX31" fmla="*/ 30530 w 4127976"/>
              <a:gd name="connsiteY31" fmla="*/ 8117697 h 10695515"/>
              <a:gd name="connsiteX32" fmla="*/ 19292 w 4127976"/>
              <a:gd name="connsiteY32" fmla="*/ 8064088 h 10695515"/>
              <a:gd name="connsiteX33" fmla="*/ 6414 w 4127976"/>
              <a:gd name="connsiteY33" fmla="*/ 8009276 h 10695515"/>
              <a:gd name="connsiteX34" fmla="*/ 862 w 4127976"/>
              <a:gd name="connsiteY34" fmla="*/ 7956458 h 10695515"/>
              <a:gd name="connsiteX35" fmla="*/ 0 w 4127976"/>
              <a:gd name="connsiteY35" fmla="*/ 7915797 h 10695515"/>
              <a:gd name="connsiteX0" fmla="*/ 0 w 4127976"/>
              <a:gd name="connsiteY0" fmla="*/ 7915797 h 10695515"/>
              <a:gd name="connsiteX1" fmla="*/ 7600 w 4127976"/>
              <a:gd name="connsiteY1" fmla="*/ 7873197 h 10695515"/>
              <a:gd name="connsiteX2" fmla="*/ 4439 w 4127976"/>
              <a:gd name="connsiteY2" fmla="*/ 7844441 h 10695515"/>
              <a:gd name="connsiteX3" fmla="*/ 12582 w 4127976"/>
              <a:gd name="connsiteY3" fmla="*/ 7790887 h 10695515"/>
              <a:gd name="connsiteX4" fmla="*/ 20085 w 4127976"/>
              <a:gd name="connsiteY4" fmla="*/ 7712540 h 10695515"/>
              <a:gd name="connsiteX5" fmla="*/ 28081 w 4127976"/>
              <a:gd name="connsiteY5" fmla="*/ 7658609 h 10695515"/>
              <a:gd name="connsiteX6" fmla="*/ 30530 w 4127976"/>
              <a:gd name="connsiteY6" fmla="*/ 7648210 h 10695515"/>
              <a:gd name="connsiteX7" fmla="*/ 30530 w 4127976"/>
              <a:gd name="connsiteY7" fmla="*/ 7295316 h 10695515"/>
              <a:gd name="connsiteX8" fmla="*/ 27793 w 4127976"/>
              <a:gd name="connsiteY8" fmla="*/ 7269284 h 10695515"/>
              <a:gd name="connsiteX9" fmla="*/ 30530 w 4127976"/>
              <a:gd name="connsiteY9" fmla="*/ 7181458 h 10695515"/>
              <a:gd name="connsiteX10" fmla="*/ 26802 w 4127976"/>
              <a:gd name="connsiteY10" fmla="*/ 7168704 h 10695515"/>
              <a:gd name="connsiteX11" fmla="*/ 30530 w 4127976"/>
              <a:gd name="connsiteY11" fmla="*/ 7082840 h 10695515"/>
              <a:gd name="connsiteX12" fmla="*/ 27363 w 4127976"/>
              <a:gd name="connsiteY12" fmla="*/ 6988764 h 10695515"/>
              <a:gd name="connsiteX13" fmla="*/ 18853 w 4127976"/>
              <a:gd name="connsiteY13" fmla="*/ 6981739 h 10695515"/>
              <a:gd name="connsiteX14" fmla="*/ 18106 w 4127976"/>
              <a:gd name="connsiteY14" fmla="*/ 6961107 h 10695515"/>
              <a:gd name="connsiteX15" fmla="*/ 21919 w 4127976"/>
              <a:gd name="connsiteY15" fmla="*/ 40543 h 10695515"/>
              <a:gd name="connsiteX16" fmla="*/ 47162 w 4127976"/>
              <a:gd name="connsiteY16" fmla="*/ 4670 h 10695515"/>
              <a:gd name="connsiteX17" fmla="*/ 68017 w 4127976"/>
              <a:gd name="connsiteY17" fmla="*/ 37 h 10695515"/>
              <a:gd name="connsiteX18" fmla="*/ 4090259 w 4127976"/>
              <a:gd name="connsiteY18" fmla="*/ 0 h 10695515"/>
              <a:gd name="connsiteX19" fmla="*/ 4123786 w 4127976"/>
              <a:gd name="connsiteY19" fmla="*/ 33528 h 10695515"/>
              <a:gd name="connsiteX20" fmla="*/ 4123785 w 4127976"/>
              <a:gd name="connsiteY20" fmla="*/ 10662081 h 10695515"/>
              <a:gd name="connsiteX21" fmla="*/ 4090258 w 4127976"/>
              <a:gd name="connsiteY21" fmla="*/ 10695514 h 10695515"/>
              <a:gd name="connsiteX22" fmla="*/ 4072751 w 4127976"/>
              <a:gd name="connsiteY22" fmla="*/ 10695514 h 10695515"/>
              <a:gd name="connsiteX23" fmla="*/ 4072751 w 4127976"/>
              <a:gd name="connsiteY23" fmla="*/ 10695515 h 10695515"/>
              <a:gd name="connsiteX24" fmla="*/ 68003 w 4127976"/>
              <a:gd name="connsiteY24" fmla="*/ 10695515 h 10695515"/>
              <a:gd name="connsiteX25" fmla="*/ 30530 w 4127976"/>
              <a:gd name="connsiteY25" fmla="*/ 10659953 h 10695515"/>
              <a:gd name="connsiteX26" fmla="*/ 30530 w 4127976"/>
              <a:gd name="connsiteY26" fmla="*/ 9043781 h 10695515"/>
              <a:gd name="connsiteX27" fmla="*/ 19986 w 4127976"/>
              <a:gd name="connsiteY27" fmla="*/ 8991028 h 10695515"/>
              <a:gd name="connsiteX28" fmla="*/ 30530 w 4127976"/>
              <a:gd name="connsiteY28" fmla="*/ 8936768 h 10695515"/>
              <a:gd name="connsiteX29" fmla="*/ 30530 w 4127976"/>
              <a:gd name="connsiteY29" fmla="*/ 8213677 h 10695515"/>
              <a:gd name="connsiteX30" fmla="*/ 30530 w 4127976"/>
              <a:gd name="connsiteY30" fmla="*/ 8117697 h 10695515"/>
              <a:gd name="connsiteX31" fmla="*/ 19292 w 4127976"/>
              <a:gd name="connsiteY31" fmla="*/ 8064088 h 10695515"/>
              <a:gd name="connsiteX32" fmla="*/ 6414 w 4127976"/>
              <a:gd name="connsiteY32" fmla="*/ 8009276 h 10695515"/>
              <a:gd name="connsiteX33" fmla="*/ 862 w 4127976"/>
              <a:gd name="connsiteY33" fmla="*/ 7956458 h 10695515"/>
              <a:gd name="connsiteX34" fmla="*/ 0 w 4127976"/>
              <a:gd name="connsiteY34" fmla="*/ 7915797 h 10695515"/>
              <a:gd name="connsiteX0" fmla="*/ 0 w 4127976"/>
              <a:gd name="connsiteY0" fmla="*/ 7915797 h 10695515"/>
              <a:gd name="connsiteX1" fmla="*/ 7600 w 4127976"/>
              <a:gd name="connsiteY1" fmla="*/ 7873197 h 10695515"/>
              <a:gd name="connsiteX2" fmla="*/ 4439 w 4127976"/>
              <a:gd name="connsiteY2" fmla="*/ 7844441 h 10695515"/>
              <a:gd name="connsiteX3" fmla="*/ 12582 w 4127976"/>
              <a:gd name="connsiteY3" fmla="*/ 7790887 h 10695515"/>
              <a:gd name="connsiteX4" fmla="*/ 20085 w 4127976"/>
              <a:gd name="connsiteY4" fmla="*/ 7712540 h 10695515"/>
              <a:gd name="connsiteX5" fmla="*/ 28081 w 4127976"/>
              <a:gd name="connsiteY5" fmla="*/ 7658609 h 10695515"/>
              <a:gd name="connsiteX6" fmla="*/ 30530 w 4127976"/>
              <a:gd name="connsiteY6" fmla="*/ 7648210 h 10695515"/>
              <a:gd name="connsiteX7" fmla="*/ 30530 w 4127976"/>
              <a:gd name="connsiteY7" fmla="*/ 7295316 h 10695515"/>
              <a:gd name="connsiteX8" fmla="*/ 27793 w 4127976"/>
              <a:gd name="connsiteY8" fmla="*/ 7269284 h 10695515"/>
              <a:gd name="connsiteX9" fmla="*/ 30530 w 4127976"/>
              <a:gd name="connsiteY9" fmla="*/ 7181458 h 10695515"/>
              <a:gd name="connsiteX10" fmla="*/ 26802 w 4127976"/>
              <a:gd name="connsiteY10" fmla="*/ 7168704 h 10695515"/>
              <a:gd name="connsiteX11" fmla="*/ 30530 w 4127976"/>
              <a:gd name="connsiteY11" fmla="*/ 7082840 h 10695515"/>
              <a:gd name="connsiteX12" fmla="*/ 27363 w 4127976"/>
              <a:gd name="connsiteY12" fmla="*/ 6988764 h 10695515"/>
              <a:gd name="connsiteX13" fmla="*/ 18853 w 4127976"/>
              <a:gd name="connsiteY13" fmla="*/ 6981739 h 10695515"/>
              <a:gd name="connsiteX14" fmla="*/ 21919 w 4127976"/>
              <a:gd name="connsiteY14" fmla="*/ 40543 h 10695515"/>
              <a:gd name="connsiteX15" fmla="*/ 47162 w 4127976"/>
              <a:gd name="connsiteY15" fmla="*/ 4670 h 10695515"/>
              <a:gd name="connsiteX16" fmla="*/ 68017 w 4127976"/>
              <a:gd name="connsiteY16" fmla="*/ 37 h 10695515"/>
              <a:gd name="connsiteX17" fmla="*/ 4090259 w 4127976"/>
              <a:gd name="connsiteY17" fmla="*/ 0 h 10695515"/>
              <a:gd name="connsiteX18" fmla="*/ 4123786 w 4127976"/>
              <a:gd name="connsiteY18" fmla="*/ 33528 h 10695515"/>
              <a:gd name="connsiteX19" fmla="*/ 4123785 w 4127976"/>
              <a:gd name="connsiteY19" fmla="*/ 10662081 h 10695515"/>
              <a:gd name="connsiteX20" fmla="*/ 4090258 w 4127976"/>
              <a:gd name="connsiteY20" fmla="*/ 10695514 h 10695515"/>
              <a:gd name="connsiteX21" fmla="*/ 4072751 w 4127976"/>
              <a:gd name="connsiteY21" fmla="*/ 10695514 h 10695515"/>
              <a:gd name="connsiteX22" fmla="*/ 4072751 w 4127976"/>
              <a:gd name="connsiteY22" fmla="*/ 10695515 h 10695515"/>
              <a:gd name="connsiteX23" fmla="*/ 68003 w 4127976"/>
              <a:gd name="connsiteY23" fmla="*/ 10695515 h 10695515"/>
              <a:gd name="connsiteX24" fmla="*/ 30530 w 4127976"/>
              <a:gd name="connsiteY24" fmla="*/ 10659953 h 10695515"/>
              <a:gd name="connsiteX25" fmla="*/ 30530 w 4127976"/>
              <a:gd name="connsiteY25" fmla="*/ 9043781 h 10695515"/>
              <a:gd name="connsiteX26" fmla="*/ 19986 w 4127976"/>
              <a:gd name="connsiteY26" fmla="*/ 8991028 h 10695515"/>
              <a:gd name="connsiteX27" fmla="*/ 30530 w 4127976"/>
              <a:gd name="connsiteY27" fmla="*/ 8936768 h 10695515"/>
              <a:gd name="connsiteX28" fmla="*/ 30530 w 4127976"/>
              <a:gd name="connsiteY28" fmla="*/ 8213677 h 10695515"/>
              <a:gd name="connsiteX29" fmla="*/ 30530 w 4127976"/>
              <a:gd name="connsiteY29" fmla="*/ 8117697 h 10695515"/>
              <a:gd name="connsiteX30" fmla="*/ 19292 w 4127976"/>
              <a:gd name="connsiteY30" fmla="*/ 8064088 h 10695515"/>
              <a:gd name="connsiteX31" fmla="*/ 6414 w 4127976"/>
              <a:gd name="connsiteY31" fmla="*/ 8009276 h 10695515"/>
              <a:gd name="connsiteX32" fmla="*/ 862 w 4127976"/>
              <a:gd name="connsiteY32" fmla="*/ 7956458 h 10695515"/>
              <a:gd name="connsiteX33" fmla="*/ 0 w 4127976"/>
              <a:gd name="connsiteY33" fmla="*/ 7915797 h 10695515"/>
              <a:gd name="connsiteX0" fmla="*/ 0 w 4127976"/>
              <a:gd name="connsiteY0" fmla="*/ 7915797 h 10695515"/>
              <a:gd name="connsiteX1" fmla="*/ 7600 w 4127976"/>
              <a:gd name="connsiteY1" fmla="*/ 7873197 h 10695515"/>
              <a:gd name="connsiteX2" fmla="*/ 4439 w 4127976"/>
              <a:gd name="connsiteY2" fmla="*/ 7844441 h 10695515"/>
              <a:gd name="connsiteX3" fmla="*/ 12582 w 4127976"/>
              <a:gd name="connsiteY3" fmla="*/ 7790887 h 10695515"/>
              <a:gd name="connsiteX4" fmla="*/ 20085 w 4127976"/>
              <a:gd name="connsiteY4" fmla="*/ 7712540 h 10695515"/>
              <a:gd name="connsiteX5" fmla="*/ 28081 w 4127976"/>
              <a:gd name="connsiteY5" fmla="*/ 7658609 h 10695515"/>
              <a:gd name="connsiteX6" fmla="*/ 30530 w 4127976"/>
              <a:gd name="connsiteY6" fmla="*/ 7648210 h 10695515"/>
              <a:gd name="connsiteX7" fmla="*/ 30530 w 4127976"/>
              <a:gd name="connsiteY7" fmla="*/ 7295316 h 10695515"/>
              <a:gd name="connsiteX8" fmla="*/ 27793 w 4127976"/>
              <a:gd name="connsiteY8" fmla="*/ 7269284 h 10695515"/>
              <a:gd name="connsiteX9" fmla="*/ 30530 w 4127976"/>
              <a:gd name="connsiteY9" fmla="*/ 7181458 h 10695515"/>
              <a:gd name="connsiteX10" fmla="*/ 26802 w 4127976"/>
              <a:gd name="connsiteY10" fmla="*/ 7168704 h 10695515"/>
              <a:gd name="connsiteX11" fmla="*/ 30530 w 4127976"/>
              <a:gd name="connsiteY11" fmla="*/ 7082840 h 10695515"/>
              <a:gd name="connsiteX12" fmla="*/ 27363 w 4127976"/>
              <a:gd name="connsiteY12" fmla="*/ 6988764 h 10695515"/>
              <a:gd name="connsiteX13" fmla="*/ 21919 w 4127976"/>
              <a:gd name="connsiteY13" fmla="*/ 40543 h 10695515"/>
              <a:gd name="connsiteX14" fmla="*/ 47162 w 4127976"/>
              <a:gd name="connsiteY14" fmla="*/ 4670 h 10695515"/>
              <a:gd name="connsiteX15" fmla="*/ 68017 w 4127976"/>
              <a:gd name="connsiteY15" fmla="*/ 37 h 10695515"/>
              <a:gd name="connsiteX16" fmla="*/ 4090259 w 4127976"/>
              <a:gd name="connsiteY16" fmla="*/ 0 h 10695515"/>
              <a:gd name="connsiteX17" fmla="*/ 4123786 w 4127976"/>
              <a:gd name="connsiteY17" fmla="*/ 33528 h 10695515"/>
              <a:gd name="connsiteX18" fmla="*/ 4123785 w 4127976"/>
              <a:gd name="connsiteY18" fmla="*/ 10662081 h 10695515"/>
              <a:gd name="connsiteX19" fmla="*/ 4090258 w 4127976"/>
              <a:gd name="connsiteY19" fmla="*/ 10695514 h 10695515"/>
              <a:gd name="connsiteX20" fmla="*/ 4072751 w 4127976"/>
              <a:gd name="connsiteY20" fmla="*/ 10695514 h 10695515"/>
              <a:gd name="connsiteX21" fmla="*/ 4072751 w 4127976"/>
              <a:gd name="connsiteY21" fmla="*/ 10695515 h 10695515"/>
              <a:gd name="connsiteX22" fmla="*/ 68003 w 4127976"/>
              <a:gd name="connsiteY22" fmla="*/ 10695515 h 10695515"/>
              <a:gd name="connsiteX23" fmla="*/ 30530 w 4127976"/>
              <a:gd name="connsiteY23" fmla="*/ 10659953 h 10695515"/>
              <a:gd name="connsiteX24" fmla="*/ 30530 w 4127976"/>
              <a:gd name="connsiteY24" fmla="*/ 9043781 h 10695515"/>
              <a:gd name="connsiteX25" fmla="*/ 19986 w 4127976"/>
              <a:gd name="connsiteY25" fmla="*/ 8991028 h 10695515"/>
              <a:gd name="connsiteX26" fmla="*/ 30530 w 4127976"/>
              <a:gd name="connsiteY26" fmla="*/ 8936768 h 10695515"/>
              <a:gd name="connsiteX27" fmla="*/ 30530 w 4127976"/>
              <a:gd name="connsiteY27" fmla="*/ 8213677 h 10695515"/>
              <a:gd name="connsiteX28" fmla="*/ 30530 w 4127976"/>
              <a:gd name="connsiteY28" fmla="*/ 8117697 h 10695515"/>
              <a:gd name="connsiteX29" fmla="*/ 19292 w 4127976"/>
              <a:gd name="connsiteY29" fmla="*/ 8064088 h 10695515"/>
              <a:gd name="connsiteX30" fmla="*/ 6414 w 4127976"/>
              <a:gd name="connsiteY30" fmla="*/ 8009276 h 10695515"/>
              <a:gd name="connsiteX31" fmla="*/ 862 w 4127976"/>
              <a:gd name="connsiteY31" fmla="*/ 7956458 h 10695515"/>
              <a:gd name="connsiteX32" fmla="*/ 0 w 4127976"/>
              <a:gd name="connsiteY32" fmla="*/ 7915797 h 10695515"/>
              <a:gd name="connsiteX0" fmla="*/ 0 w 4127976"/>
              <a:gd name="connsiteY0" fmla="*/ 7915797 h 10695515"/>
              <a:gd name="connsiteX1" fmla="*/ 7600 w 4127976"/>
              <a:gd name="connsiteY1" fmla="*/ 7873197 h 10695515"/>
              <a:gd name="connsiteX2" fmla="*/ 4439 w 4127976"/>
              <a:gd name="connsiteY2" fmla="*/ 7844441 h 10695515"/>
              <a:gd name="connsiteX3" fmla="*/ 12582 w 4127976"/>
              <a:gd name="connsiteY3" fmla="*/ 7790887 h 10695515"/>
              <a:gd name="connsiteX4" fmla="*/ 20085 w 4127976"/>
              <a:gd name="connsiteY4" fmla="*/ 7712540 h 10695515"/>
              <a:gd name="connsiteX5" fmla="*/ 28081 w 4127976"/>
              <a:gd name="connsiteY5" fmla="*/ 7658609 h 10695515"/>
              <a:gd name="connsiteX6" fmla="*/ 30530 w 4127976"/>
              <a:gd name="connsiteY6" fmla="*/ 7648210 h 10695515"/>
              <a:gd name="connsiteX7" fmla="*/ 30530 w 4127976"/>
              <a:gd name="connsiteY7" fmla="*/ 7295316 h 10695515"/>
              <a:gd name="connsiteX8" fmla="*/ 27793 w 4127976"/>
              <a:gd name="connsiteY8" fmla="*/ 7269284 h 10695515"/>
              <a:gd name="connsiteX9" fmla="*/ 30530 w 4127976"/>
              <a:gd name="connsiteY9" fmla="*/ 7181458 h 10695515"/>
              <a:gd name="connsiteX10" fmla="*/ 26802 w 4127976"/>
              <a:gd name="connsiteY10" fmla="*/ 7168704 h 10695515"/>
              <a:gd name="connsiteX11" fmla="*/ 30530 w 4127976"/>
              <a:gd name="connsiteY11" fmla="*/ 7082840 h 10695515"/>
              <a:gd name="connsiteX12" fmla="*/ 21919 w 4127976"/>
              <a:gd name="connsiteY12" fmla="*/ 40543 h 10695515"/>
              <a:gd name="connsiteX13" fmla="*/ 47162 w 4127976"/>
              <a:gd name="connsiteY13" fmla="*/ 4670 h 10695515"/>
              <a:gd name="connsiteX14" fmla="*/ 68017 w 4127976"/>
              <a:gd name="connsiteY14" fmla="*/ 37 h 10695515"/>
              <a:gd name="connsiteX15" fmla="*/ 4090259 w 4127976"/>
              <a:gd name="connsiteY15" fmla="*/ 0 h 10695515"/>
              <a:gd name="connsiteX16" fmla="*/ 4123786 w 4127976"/>
              <a:gd name="connsiteY16" fmla="*/ 33528 h 10695515"/>
              <a:gd name="connsiteX17" fmla="*/ 4123785 w 4127976"/>
              <a:gd name="connsiteY17" fmla="*/ 10662081 h 10695515"/>
              <a:gd name="connsiteX18" fmla="*/ 4090258 w 4127976"/>
              <a:gd name="connsiteY18" fmla="*/ 10695514 h 10695515"/>
              <a:gd name="connsiteX19" fmla="*/ 4072751 w 4127976"/>
              <a:gd name="connsiteY19" fmla="*/ 10695514 h 10695515"/>
              <a:gd name="connsiteX20" fmla="*/ 4072751 w 4127976"/>
              <a:gd name="connsiteY20" fmla="*/ 10695515 h 10695515"/>
              <a:gd name="connsiteX21" fmla="*/ 68003 w 4127976"/>
              <a:gd name="connsiteY21" fmla="*/ 10695515 h 10695515"/>
              <a:gd name="connsiteX22" fmla="*/ 30530 w 4127976"/>
              <a:gd name="connsiteY22" fmla="*/ 10659953 h 10695515"/>
              <a:gd name="connsiteX23" fmla="*/ 30530 w 4127976"/>
              <a:gd name="connsiteY23" fmla="*/ 9043781 h 10695515"/>
              <a:gd name="connsiteX24" fmla="*/ 19986 w 4127976"/>
              <a:gd name="connsiteY24" fmla="*/ 8991028 h 10695515"/>
              <a:gd name="connsiteX25" fmla="*/ 30530 w 4127976"/>
              <a:gd name="connsiteY25" fmla="*/ 8936768 h 10695515"/>
              <a:gd name="connsiteX26" fmla="*/ 30530 w 4127976"/>
              <a:gd name="connsiteY26" fmla="*/ 8213677 h 10695515"/>
              <a:gd name="connsiteX27" fmla="*/ 30530 w 4127976"/>
              <a:gd name="connsiteY27" fmla="*/ 8117697 h 10695515"/>
              <a:gd name="connsiteX28" fmla="*/ 19292 w 4127976"/>
              <a:gd name="connsiteY28" fmla="*/ 8064088 h 10695515"/>
              <a:gd name="connsiteX29" fmla="*/ 6414 w 4127976"/>
              <a:gd name="connsiteY29" fmla="*/ 8009276 h 10695515"/>
              <a:gd name="connsiteX30" fmla="*/ 862 w 4127976"/>
              <a:gd name="connsiteY30" fmla="*/ 7956458 h 10695515"/>
              <a:gd name="connsiteX31" fmla="*/ 0 w 4127976"/>
              <a:gd name="connsiteY31" fmla="*/ 7915797 h 10695515"/>
              <a:gd name="connsiteX0" fmla="*/ 0 w 4127114"/>
              <a:gd name="connsiteY0" fmla="*/ 7956458 h 10695515"/>
              <a:gd name="connsiteX1" fmla="*/ 6738 w 4127114"/>
              <a:gd name="connsiteY1" fmla="*/ 7873197 h 10695515"/>
              <a:gd name="connsiteX2" fmla="*/ 3577 w 4127114"/>
              <a:gd name="connsiteY2" fmla="*/ 7844441 h 10695515"/>
              <a:gd name="connsiteX3" fmla="*/ 11720 w 4127114"/>
              <a:gd name="connsiteY3" fmla="*/ 7790887 h 10695515"/>
              <a:gd name="connsiteX4" fmla="*/ 19223 w 4127114"/>
              <a:gd name="connsiteY4" fmla="*/ 7712540 h 10695515"/>
              <a:gd name="connsiteX5" fmla="*/ 27219 w 4127114"/>
              <a:gd name="connsiteY5" fmla="*/ 7658609 h 10695515"/>
              <a:gd name="connsiteX6" fmla="*/ 29668 w 4127114"/>
              <a:gd name="connsiteY6" fmla="*/ 7648210 h 10695515"/>
              <a:gd name="connsiteX7" fmla="*/ 29668 w 4127114"/>
              <a:gd name="connsiteY7" fmla="*/ 7295316 h 10695515"/>
              <a:gd name="connsiteX8" fmla="*/ 26931 w 4127114"/>
              <a:gd name="connsiteY8" fmla="*/ 7269284 h 10695515"/>
              <a:gd name="connsiteX9" fmla="*/ 29668 w 4127114"/>
              <a:gd name="connsiteY9" fmla="*/ 7181458 h 10695515"/>
              <a:gd name="connsiteX10" fmla="*/ 25940 w 4127114"/>
              <a:gd name="connsiteY10" fmla="*/ 7168704 h 10695515"/>
              <a:gd name="connsiteX11" fmla="*/ 29668 w 4127114"/>
              <a:gd name="connsiteY11" fmla="*/ 7082840 h 10695515"/>
              <a:gd name="connsiteX12" fmla="*/ 21057 w 4127114"/>
              <a:gd name="connsiteY12" fmla="*/ 40543 h 10695515"/>
              <a:gd name="connsiteX13" fmla="*/ 46300 w 4127114"/>
              <a:gd name="connsiteY13" fmla="*/ 4670 h 10695515"/>
              <a:gd name="connsiteX14" fmla="*/ 67155 w 4127114"/>
              <a:gd name="connsiteY14" fmla="*/ 37 h 10695515"/>
              <a:gd name="connsiteX15" fmla="*/ 4089397 w 4127114"/>
              <a:gd name="connsiteY15" fmla="*/ 0 h 10695515"/>
              <a:gd name="connsiteX16" fmla="*/ 4122924 w 4127114"/>
              <a:gd name="connsiteY16" fmla="*/ 33528 h 10695515"/>
              <a:gd name="connsiteX17" fmla="*/ 4122923 w 4127114"/>
              <a:gd name="connsiteY17" fmla="*/ 10662081 h 10695515"/>
              <a:gd name="connsiteX18" fmla="*/ 4089396 w 4127114"/>
              <a:gd name="connsiteY18" fmla="*/ 10695514 h 10695515"/>
              <a:gd name="connsiteX19" fmla="*/ 4071889 w 4127114"/>
              <a:gd name="connsiteY19" fmla="*/ 10695514 h 10695515"/>
              <a:gd name="connsiteX20" fmla="*/ 4071889 w 4127114"/>
              <a:gd name="connsiteY20" fmla="*/ 10695515 h 10695515"/>
              <a:gd name="connsiteX21" fmla="*/ 67141 w 4127114"/>
              <a:gd name="connsiteY21" fmla="*/ 10695515 h 10695515"/>
              <a:gd name="connsiteX22" fmla="*/ 29668 w 4127114"/>
              <a:gd name="connsiteY22" fmla="*/ 10659953 h 10695515"/>
              <a:gd name="connsiteX23" fmla="*/ 29668 w 4127114"/>
              <a:gd name="connsiteY23" fmla="*/ 9043781 h 10695515"/>
              <a:gd name="connsiteX24" fmla="*/ 19124 w 4127114"/>
              <a:gd name="connsiteY24" fmla="*/ 8991028 h 10695515"/>
              <a:gd name="connsiteX25" fmla="*/ 29668 w 4127114"/>
              <a:gd name="connsiteY25" fmla="*/ 8936768 h 10695515"/>
              <a:gd name="connsiteX26" fmla="*/ 29668 w 4127114"/>
              <a:gd name="connsiteY26" fmla="*/ 8213677 h 10695515"/>
              <a:gd name="connsiteX27" fmla="*/ 29668 w 4127114"/>
              <a:gd name="connsiteY27" fmla="*/ 8117697 h 10695515"/>
              <a:gd name="connsiteX28" fmla="*/ 18430 w 4127114"/>
              <a:gd name="connsiteY28" fmla="*/ 8064088 h 10695515"/>
              <a:gd name="connsiteX29" fmla="*/ 5552 w 4127114"/>
              <a:gd name="connsiteY29" fmla="*/ 8009276 h 10695515"/>
              <a:gd name="connsiteX30" fmla="*/ 0 w 4127114"/>
              <a:gd name="connsiteY30" fmla="*/ 7956458 h 10695515"/>
              <a:gd name="connsiteX0" fmla="*/ 2074 w 4123636"/>
              <a:gd name="connsiteY0" fmla="*/ 8009276 h 10695515"/>
              <a:gd name="connsiteX1" fmla="*/ 3260 w 4123636"/>
              <a:gd name="connsiteY1" fmla="*/ 7873197 h 10695515"/>
              <a:gd name="connsiteX2" fmla="*/ 99 w 4123636"/>
              <a:gd name="connsiteY2" fmla="*/ 7844441 h 10695515"/>
              <a:gd name="connsiteX3" fmla="*/ 8242 w 4123636"/>
              <a:gd name="connsiteY3" fmla="*/ 7790887 h 10695515"/>
              <a:gd name="connsiteX4" fmla="*/ 15745 w 4123636"/>
              <a:gd name="connsiteY4" fmla="*/ 7712540 h 10695515"/>
              <a:gd name="connsiteX5" fmla="*/ 23741 w 4123636"/>
              <a:gd name="connsiteY5" fmla="*/ 7658609 h 10695515"/>
              <a:gd name="connsiteX6" fmla="*/ 26190 w 4123636"/>
              <a:gd name="connsiteY6" fmla="*/ 7648210 h 10695515"/>
              <a:gd name="connsiteX7" fmla="*/ 26190 w 4123636"/>
              <a:gd name="connsiteY7" fmla="*/ 7295316 h 10695515"/>
              <a:gd name="connsiteX8" fmla="*/ 23453 w 4123636"/>
              <a:gd name="connsiteY8" fmla="*/ 7269284 h 10695515"/>
              <a:gd name="connsiteX9" fmla="*/ 26190 w 4123636"/>
              <a:gd name="connsiteY9" fmla="*/ 7181458 h 10695515"/>
              <a:gd name="connsiteX10" fmla="*/ 22462 w 4123636"/>
              <a:gd name="connsiteY10" fmla="*/ 7168704 h 10695515"/>
              <a:gd name="connsiteX11" fmla="*/ 26190 w 4123636"/>
              <a:gd name="connsiteY11" fmla="*/ 7082840 h 10695515"/>
              <a:gd name="connsiteX12" fmla="*/ 17579 w 4123636"/>
              <a:gd name="connsiteY12" fmla="*/ 40543 h 10695515"/>
              <a:gd name="connsiteX13" fmla="*/ 42822 w 4123636"/>
              <a:gd name="connsiteY13" fmla="*/ 4670 h 10695515"/>
              <a:gd name="connsiteX14" fmla="*/ 63677 w 4123636"/>
              <a:gd name="connsiteY14" fmla="*/ 37 h 10695515"/>
              <a:gd name="connsiteX15" fmla="*/ 4085919 w 4123636"/>
              <a:gd name="connsiteY15" fmla="*/ 0 h 10695515"/>
              <a:gd name="connsiteX16" fmla="*/ 4119446 w 4123636"/>
              <a:gd name="connsiteY16" fmla="*/ 33528 h 10695515"/>
              <a:gd name="connsiteX17" fmla="*/ 4119445 w 4123636"/>
              <a:gd name="connsiteY17" fmla="*/ 10662081 h 10695515"/>
              <a:gd name="connsiteX18" fmla="*/ 4085918 w 4123636"/>
              <a:gd name="connsiteY18" fmla="*/ 10695514 h 10695515"/>
              <a:gd name="connsiteX19" fmla="*/ 4068411 w 4123636"/>
              <a:gd name="connsiteY19" fmla="*/ 10695514 h 10695515"/>
              <a:gd name="connsiteX20" fmla="*/ 4068411 w 4123636"/>
              <a:gd name="connsiteY20" fmla="*/ 10695515 h 10695515"/>
              <a:gd name="connsiteX21" fmla="*/ 63663 w 4123636"/>
              <a:gd name="connsiteY21" fmla="*/ 10695515 h 10695515"/>
              <a:gd name="connsiteX22" fmla="*/ 26190 w 4123636"/>
              <a:gd name="connsiteY22" fmla="*/ 10659953 h 10695515"/>
              <a:gd name="connsiteX23" fmla="*/ 26190 w 4123636"/>
              <a:gd name="connsiteY23" fmla="*/ 9043781 h 10695515"/>
              <a:gd name="connsiteX24" fmla="*/ 15646 w 4123636"/>
              <a:gd name="connsiteY24" fmla="*/ 8991028 h 10695515"/>
              <a:gd name="connsiteX25" fmla="*/ 26190 w 4123636"/>
              <a:gd name="connsiteY25" fmla="*/ 8936768 h 10695515"/>
              <a:gd name="connsiteX26" fmla="*/ 26190 w 4123636"/>
              <a:gd name="connsiteY26" fmla="*/ 8213677 h 10695515"/>
              <a:gd name="connsiteX27" fmla="*/ 26190 w 4123636"/>
              <a:gd name="connsiteY27" fmla="*/ 8117697 h 10695515"/>
              <a:gd name="connsiteX28" fmla="*/ 14952 w 4123636"/>
              <a:gd name="connsiteY28" fmla="*/ 8064088 h 10695515"/>
              <a:gd name="connsiteX29" fmla="*/ 2074 w 4123636"/>
              <a:gd name="connsiteY29" fmla="*/ 8009276 h 10695515"/>
              <a:gd name="connsiteX0" fmla="*/ 2471 w 4124033"/>
              <a:gd name="connsiteY0" fmla="*/ 8009276 h 10695515"/>
              <a:gd name="connsiteX1" fmla="*/ 496 w 4124033"/>
              <a:gd name="connsiteY1" fmla="*/ 7844441 h 10695515"/>
              <a:gd name="connsiteX2" fmla="*/ 8639 w 4124033"/>
              <a:gd name="connsiteY2" fmla="*/ 7790887 h 10695515"/>
              <a:gd name="connsiteX3" fmla="*/ 16142 w 4124033"/>
              <a:gd name="connsiteY3" fmla="*/ 7712540 h 10695515"/>
              <a:gd name="connsiteX4" fmla="*/ 24138 w 4124033"/>
              <a:gd name="connsiteY4" fmla="*/ 7658609 h 10695515"/>
              <a:gd name="connsiteX5" fmla="*/ 26587 w 4124033"/>
              <a:gd name="connsiteY5" fmla="*/ 7648210 h 10695515"/>
              <a:gd name="connsiteX6" fmla="*/ 26587 w 4124033"/>
              <a:gd name="connsiteY6" fmla="*/ 7295316 h 10695515"/>
              <a:gd name="connsiteX7" fmla="*/ 23850 w 4124033"/>
              <a:gd name="connsiteY7" fmla="*/ 7269284 h 10695515"/>
              <a:gd name="connsiteX8" fmla="*/ 26587 w 4124033"/>
              <a:gd name="connsiteY8" fmla="*/ 7181458 h 10695515"/>
              <a:gd name="connsiteX9" fmla="*/ 22859 w 4124033"/>
              <a:gd name="connsiteY9" fmla="*/ 7168704 h 10695515"/>
              <a:gd name="connsiteX10" fmla="*/ 26587 w 4124033"/>
              <a:gd name="connsiteY10" fmla="*/ 7082840 h 10695515"/>
              <a:gd name="connsiteX11" fmla="*/ 17976 w 4124033"/>
              <a:gd name="connsiteY11" fmla="*/ 40543 h 10695515"/>
              <a:gd name="connsiteX12" fmla="*/ 43219 w 4124033"/>
              <a:gd name="connsiteY12" fmla="*/ 4670 h 10695515"/>
              <a:gd name="connsiteX13" fmla="*/ 64074 w 4124033"/>
              <a:gd name="connsiteY13" fmla="*/ 37 h 10695515"/>
              <a:gd name="connsiteX14" fmla="*/ 4086316 w 4124033"/>
              <a:gd name="connsiteY14" fmla="*/ 0 h 10695515"/>
              <a:gd name="connsiteX15" fmla="*/ 4119843 w 4124033"/>
              <a:gd name="connsiteY15" fmla="*/ 33528 h 10695515"/>
              <a:gd name="connsiteX16" fmla="*/ 4119842 w 4124033"/>
              <a:gd name="connsiteY16" fmla="*/ 10662081 h 10695515"/>
              <a:gd name="connsiteX17" fmla="*/ 4086315 w 4124033"/>
              <a:gd name="connsiteY17" fmla="*/ 10695514 h 10695515"/>
              <a:gd name="connsiteX18" fmla="*/ 4068808 w 4124033"/>
              <a:gd name="connsiteY18" fmla="*/ 10695514 h 10695515"/>
              <a:gd name="connsiteX19" fmla="*/ 4068808 w 4124033"/>
              <a:gd name="connsiteY19" fmla="*/ 10695515 h 10695515"/>
              <a:gd name="connsiteX20" fmla="*/ 64060 w 4124033"/>
              <a:gd name="connsiteY20" fmla="*/ 10695515 h 10695515"/>
              <a:gd name="connsiteX21" fmla="*/ 26587 w 4124033"/>
              <a:gd name="connsiteY21" fmla="*/ 10659953 h 10695515"/>
              <a:gd name="connsiteX22" fmla="*/ 26587 w 4124033"/>
              <a:gd name="connsiteY22" fmla="*/ 9043781 h 10695515"/>
              <a:gd name="connsiteX23" fmla="*/ 16043 w 4124033"/>
              <a:gd name="connsiteY23" fmla="*/ 8991028 h 10695515"/>
              <a:gd name="connsiteX24" fmla="*/ 26587 w 4124033"/>
              <a:gd name="connsiteY24" fmla="*/ 8936768 h 10695515"/>
              <a:gd name="connsiteX25" fmla="*/ 26587 w 4124033"/>
              <a:gd name="connsiteY25" fmla="*/ 8213677 h 10695515"/>
              <a:gd name="connsiteX26" fmla="*/ 26587 w 4124033"/>
              <a:gd name="connsiteY26" fmla="*/ 8117697 h 10695515"/>
              <a:gd name="connsiteX27" fmla="*/ 15349 w 4124033"/>
              <a:gd name="connsiteY27" fmla="*/ 8064088 h 10695515"/>
              <a:gd name="connsiteX28" fmla="*/ 2471 w 4124033"/>
              <a:gd name="connsiteY28" fmla="*/ 8009276 h 10695515"/>
              <a:gd name="connsiteX0" fmla="*/ 14853 w 4123537"/>
              <a:gd name="connsiteY0" fmla="*/ 8064088 h 10695515"/>
              <a:gd name="connsiteX1" fmla="*/ 0 w 4123537"/>
              <a:gd name="connsiteY1" fmla="*/ 7844441 h 10695515"/>
              <a:gd name="connsiteX2" fmla="*/ 8143 w 4123537"/>
              <a:gd name="connsiteY2" fmla="*/ 7790887 h 10695515"/>
              <a:gd name="connsiteX3" fmla="*/ 15646 w 4123537"/>
              <a:gd name="connsiteY3" fmla="*/ 7712540 h 10695515"/>
              <a:gd name="connsiteX4" fmla="*/ 23642 w 4123537"/>
              <a:gd name="connsiteY4" fmla="*/ 7658609 h 10695515"/>
              <a:gd name="connsiteX5" fmla="*/ 26091 w 4123537"/>
              <a:gd name="connsiteY5" fmla="*/ 7648210 h 10695515"/>
              <a:gd name="connsiteX6" fmla="*/ 26091 w 4123537"/>
              <a:gd name="connsiteY6" fmla="*/ 7295316 h 10695515"/>
              <a:gd name="connsiteX7" fmla="*/ 23354 w 4123537"/>
              <a:gd name="connsiteY7" fmla="*/ 7269284 h 10695515"/>
              <a:gd name="connsiteX8" fmla="*/ 26091 w 4123537"/>
              <a:gd name="connsiteY8" fmla="*/ 7181458 h 10695515"/>
              <a:gd name="connsiteX9" fmla="*/ 22363 w 4123537"/>
              <a:gd name="connsiteY9" fmla="*/ 7168704 h 10695515"/>
              <a:gd name="connsiteX10" fmla="*/ 26091 w 4123537"/>
              <a:gd name="connsiteY10" fmla="*/ 7082840 h 10695515"/>
              <a:gd name="connsiteX11" fmla="*/ 17480 w 4123537"/>
              <a:gd name="connsiteY11" fmla="*/ 40543 h 10695515"/>
              <a:gd name="connsiteX12" fmla="*/ 42723 w 4123537"/>
              <a:gd name="connsiteY12" fmla="*/ 4670 h 10695515"/>
              <a:gd name="connsiteX13" fmla="*/ 63578 w 4123537"/>
              <a:gd name="connsiteY13" fmla="*/ 37 h 10695515"/>
              <a:gd name="connsiteX14" fmla="*/ 4085820 w 4123537"/>
              <a:gd name="connsiteY14" fmla="*/ 0 h 10695515"/>
              <a:gd name="connsiteX15" fmla="*/ 4119347 w 4123537"/>
              <a:gd name="connsiteY15" fmla="*/ 33528 h 10695515"/>
              <a:gd name="connsiteX16" fmla="*/ 4119346 w 4123537"/>
              <a:gd name="connsiteY16" fmla="*/ 10662081 h 10695515"/>
              <a:gd name="connsiteX17" fmla="*/ 4085819 w 4123537"/>
              <a:gd name="connsiteY17" fmla="*/ 10695514 h 10695515"/>
              <a:gd name="connsiteX18" fmla="*/ 4068312 w 4123537"/>
              <a:gd name="connsiteY18" fmla="*/ 10695514 h 10695515"/>
              <a:gd name="connsiteX19" fmla="*/ 4068312 w 4123537"/>
              <a:gd name="connsiteY19" fmla="*/ 10695515 h 10695515"/>
              <a:gd name="connsiteX20" fmla="*/ 63564 w 4123537"/>
              <a:gd name="connsiteY20" fmla="*/ 10695515 h 10695515"/>
              <a:gd name="connsiteX21" fmla="*/ 26091 w 4123537"/>
              <a:gd name="connsiteY21" fmla="*/ 10659953 h 10695515"/>
              <a:gd name="connsiteX22" fmla="*/ 26091 w 4123537"/>
              <a:gd name="connsiteY22" fmla="*/ 9043781 h 10695515"/>
              <a:gd name="connsiteX23" fmla="*/ 15547 w 4123537"/>
              <a:gd name="connsiteY23" fmla="*/ 8991028 h 10695515"/>
              <a:gd name="connsiteX24" fmla="*/ 26091 w 4123537"/>
              <a:gd name="connsiteY24" fmla="*/ 8936768 h 10695515"/>
              <a:gd name="connsiteX25" fmla="*/ 26091 w 4123537"/>
              <a:gd name="connsiteY25" fmla="*/ 8213677 h 10695515"/>
              <a:gd name="connsiteX26" fmla="*/ 26091 w 4123537"/>
              <a:gd name="connsiteY26" fmla="*/ 8117697 h 10695515"/>
              <a:gd name="connsiteX27" fmla="*/ 14853 w 4123537"/>
              <a:gd name="connsiteY27" fmla="*/ 8064088 h 10695515"/>
              <a:gd name="connsiteX0" fmla="*/ 6714 w 4115398"/>
              <a:gd name="connsiteY0" fmla="*/ 8064088 h 10695515"/>
              <a:gd name="connsiteX1" fmla="*/ 4 w 4115398"/>
              <a:gd name="connsiteY1" fmla="*/ 7790887 h 10695515"/>
              <a:gd name="connsiteX2" fmla="*/ 7507 w 4115398"/>
              <a:gd name="connsiteY2" fmla="*/ 7712540 h 10695515"/>
              <a:gd name="connsiteX3" fmla="*/ 15503 w 4115398"/>
              <a:gd name="connsiteY3" fmla="*/ 7658609 h 10695515"/>
              <a:gd name="connsiteX4" fmla="*/ 17952 w 4115398"/>
              <a:gd name="connsiteY4" fmla="*/ 7648210 h 10695515"/>
              <a:gd name="connsiteX5" fmla="*/ 17952 w 4115398"/>
              <a:gd name="connsiteY5" fmla="*/ 7295316 h 10695515"/>
              <a:gd name="connsiteX6" fmla="*/ 15215 w 4115398"/>
              <a:gd name="connsiteY6" fmla="*/ 7269284 h 10695515"/>
              <a:gd name="connsiteX7" fmla="*/ 17952 w 4115398"/>
              <a:gd name="connsiteY7" fmla="*/ 7181458 h 10695515"/>
              <a:gd name="connsiteX8" fmla="*/ 14224 w 4115398"/>
              <a:gd name="connsiteY8" fmla="*/ 7168704 h 10695515"/>
              <a:gd name="connsiteX9" fmla="*/ 17952 w 4115398"/>
              <a:gd name="connsiteY9" fmla="*/ 7082840 h 10695515"/>
              <a:gd name="connsiteX10" fmla="*/ 9341 w 4115398"/>
              <a:gd name="connsiteY10" fmla="*/ 40543 h 10695515"/>
              <a:gd name="connsiteX11" fmla="*/ 34584 w 4115398"/>
              <a:gd name="connsiteY11" fmla="*/ 4670 h 10695515"/>
              <a:gd name="connsiteX12" fmla="*/ 55439 w 4115398"/>
              <a:gd name="connsiteY12" fmla="*/ 37 h 10695515"/>
              <a:gd name="connsiteX13" fmla="*/ 4077681 w 4115398"/>
              <a:gd name="connsiteY13" fmla="*/ 0 h 10695515"/>
              <a:gd name="connsiteX14" fmla="*/ 4111208 w 4115398"/>
              <a:gd name="connsiteY14" fmla="*/ 33528 h 10695515"/>
              <a:gd name="connsiteX15" fmla="*/ 4111207 w 4115398"/>
              <a:gd name="connsiteY15" fmla="*/ 10662081 h 10695515"/>
              <a:gd name="connsiteX16" fmla="*/ 4077680 w 4115398"/>
              <a:gd name="connsiteY16" fmla="*/ 10695514 h 10695515"/>
              <a:gd name="connsiteX17" fmla="*/ 4060173 w 4115398"/>
              <a:gd name="connsiteY17" fmla="*/ 10695514 h 10695515"/>
              <a:gd name="connsiteX18" fmla="*/ 4060173 w 4115398"/>
              <a:gd name="connsiteY18" fmla="*/ 10695515 h 10695515"/>
              <a:gd name="connsiteX19" fmla="*/ 55425 w 4115398"/>
              <a:gd name="connsiteY19" fmla="*/ 10695515 h 10695515"/>
              <a:gd name="connsiteX20" fmla="*/ 17952 w 4115398"/>
              <a:gd name="connsiteY20" fmla="*/ 10659953 h 10695515"/>
              <a:gd name="connsiteX21" fmla="*/ 17952 w 4115398"/>
              <a:gd name="connsiteY21" fmla="*/ 9043781 h 10695515"/>
              <a:gd name="connsiteX22" fmla="*/ 7408 w 4115398"/>
              <a:gd name="connsiteY22" fmla="*/ 8991028 h 10695515"/>
              <a:gd name="connsiteX23" fmla="*/ 17952 w 4115398"/>
              <a:gd name="connsiteY23" fmla="*/ 8936768 h 10695515"/>
              <a:gd name="connsiteX24" fmla="*/ 17952 w 4115398"/>
              <a:gd name="connsiteY24" fmla="*/ 8213677 h 10695515"/>
              <a:gd name="connsiteX25" fmla="*/ 17952 w 4115398"/>
              <a:gd name="connsiteY25" fmla="*/ 8117697 h 10695515"/>
              <a:gd name="connsiteX26" fmla="*/ 6714 w 4115398"/>
              <a:gd name="connsiteY26" fmla="*/ 8064088 h 10695515"/>
              <a:gd name="connsiteX0" fmla="*/ 293 w 4108977"/>
              <a:gd name="connsiteY0" fmla="*/ 8064088 h 10695515"/>
              <a:gd name="connsiteX1" fmla="*/ 18363 w 4108977"/>
              <a:gd name="connsiteY1" fmla="*/ 7826418 h 10695515"/>
              <a:gd name="connsiteX2" fmla="*/ 1086 w 4108977"/>
              <a:gd name="connsiteY2" fmla="*/ 7712540 h 10695515"/>
              <a:gd name="connsiteX3" fmla="*/ 9082 w 4108977"/>
              <a:gd name="connsiteY3" fmla="*/ 7658609 h 10695515"/>
              <a:gd name="connsiteX4" fmla="*/ 11531 w 4108977"/>
              <a:gd name="connsiteY4" fmla="*/ 7648210 h 10695515"/>
              <a:gd name="connsiteX5" fmla="*/ 11531 w 4108977"/>
              <a:gd name="connsiteY5" fmla="*/ 7295316 h 10695515"/>
              <a:gd name="connsiteX6" fmla="*/ 8794 w 4108977"/>
              <a:gd name="connsiteY6" fmla="*/ 7269284 h 10695515"/>
              <a:gd name="connsiteX7" fmla="*/ 11531 w 4108977"/>
              <a:gd name="connsiteY7" fmla="*/ 7181458 h 10695515"/>
              <a:gd name="connsiteX8" fmla="*/ 7803 w 4108977"/>
              <a:gd name="connsiteY8" fmla="*/ 7168704 h 10695515"/>
              <a:gd name="connsiteX9" fmla="*/ 11531 w 4108977"/>
              <a:gd name="connsiteY9" fmla="*/ 7082840 h 10695515"/>
              <a:gd name="connsiteX10" fmla="*/ 2920 w 4108977"/>
              <a:gd name="connsiteY10" fmla="*/ 40543 h 10695515"/>
              <a:gd name="connsiteX11" fmla="*/ 28163 w 4108977"/>
              <a:gd name="connsiteY11" fmla="*/ 4670 h 10695515"/>
              <a:gd name="connsiteX12" fmla="*/ 49018 w 4108977"/>
              <a:gd name="connsiteY12" fmla="*/ 37 h 10695515"/>
              <a:gd name="connsiteX13" fmla="*/ 4071260 w 4108977"/>
              <a:gd name="connsiteY13" fmla="*/ 0 h 10695515"/>
              <a:gd name="connsiteX14" fmla="*/ 4104787 w 4108977"/>
              <a:gd name="connsiteY14" fmla="*/ 33528 h 10695515"/>
              <a:gd name="connsiteX15" fmla="*/ 4104786 w 4108977"/>
              <a:gd name="connsiteY15" fmla="*/ 10662081 h 10695515"/>
              <a:gd name="connsiteX16" fmla="*/ 4071259 w 4108977"/>
              <a:gd name="connsiteY16" fmla="*/ 10695514 h 10695515"/>
              <a:gd name="connsiteX17" fmla="*/ 4053752 w 4108977"/>
              <a:gd name="connsiteY17" fmla="*/ 10695514 h 10695515"/>
              <a:gd name="connsiteX18" fmla="*/ 4053752 w 4108977"/>
              <a:gd name="connsiteY18" fmla="*/ 10695515 h 10695515"/>
              <a:gd name="connsiteX19" fmla="*/ 49004 w 4108977"/>
              <a:gd name="connsiteY19" fmla="*/ 10695515 h 10695515"/>
              <a:gd name="connsiteX20" fmla="*/ 11531 w 4108977"/>
              <a:gd name="connsiteY20" fmla="*/ 10659953 h 10695515"/>
              <a:gd name="connsiteX21" fmla="*/ 11531 w 4108977"/>
              <a:gd name="connsiteY21" fmla="*/ 9043781 h 10695515"/>
              <a:gd name="connsiteX22" fmla="*/ 987 w 4108977"/>
              <a:gd name="connsiteY22" fmla="*/ 8991028 h 10695515"/>
              <a:gd name="connsiteX23" fmla="*/ 11531 w 4108977"/>
              <a:gd name="connsiteY23" fmla="*/ 8936768 h 10695515"/>
              <a:gd name="connsiteX24" fmla="*/ 11531 w 4108977"/>
              <a:gd name="connsiteY24" fmla="*/ 8213677 h 10695515"/>
              <a:gd name="connsiteX25" fmla="*/ 11531 w 4108977"/>
              <a:gd name="connsiteY25" fmla="*/ 8117697 h 10695515"/>
              <a:gd name="connsiteX26" fmla="*/ 293 w 4108977"/>
              <a:gd name="connsiteY26" fmla="*/ 8064088 h 10695515"/>
              <a:gd name="connsiteX0" fmla="*/ 10544 w 4107990"/>
              <a:gd name="connsiteY0" fmla="*/ 8117697 h 10695515"/>
              <a:gd name="connsiteX1" fmla="*/ 17376 w 4107990"/>
              <a:gd name="connsiteY1" fmla="*/ 7826418 h 10695515"/>
              <a:gd name="connsiteX2" fmla="*/ 99 w 4107990"/>
              <a:gd name="connsiteY2" fmla="*/ 7712540 h 10695515"/>
              <a:gd name="connsiteX3" fmla="*/ 8095 w 4107990"/>
              <a:gd name="connsiteY3" fmla="*/ 7658609 h 10695515"/>
              <a:gd name="connsiteX4" fmla="*/ 10544 w 4107990"/>
              <a:gd name="connsiteY4" fmla="*/ 7648210 h 10695515"/>
              <a:gd name="connsiteX5" fmla="*/ 10544 w 4107990"/>
              <a:gd name="connsiteY5" fmla="*/ 7295316 h 10695515"/>
              <a:gd name="connsiteX6" fmla="*/ 7807 w 4107990"/>
              <a:gd name="connsiteY6" fmla="*/ 7269284 h 10695515"/>
              <a:gd name="connsiteX7" fmla="*/ 10544 w 4107990"/>
              <a:gd name="connsiteY7" fmla="*/ 7181458 h 10695515"/>
              <a:gd name="connsiteX8" fmla="*/ 6816 w 4107990"/>
              <a:gd name="connsiteY8" fmla="*/ 7168704 h 10695515"/>
              <a:gd name="connsiteX9" fmla="*/ 10544 w 4107990"/>
              <a:gd name="connsiteY9" fmla="*/ 7082840 h 10695515"/>
              <a:gd name="connsiteX10" fmla="*/ 1933 w 4107990"/>
              <a:gd name="connsiteY10" fmla="*/ 40543 h 10695515"/>
              <a:gd name="connsiteX11" fmla="*/ 27176 w 4107990"/>
              <a:gd name="connsiteY11" fmla="*/ 4670 h 10695515"/>
              <a:gd name="connsiteX12" fmla="*/ 48031 w 4107990"/>
              <a:gd name="connsiteY12" fmla="*/ 37 h 10695515"/>
              <a:gd name="connsiteX13" fmla="*/ 4070273 w 4107990"/>
              <a:gd name="connsiteY13" fmla="*/ 0 h 10695515"/>
              <a:gd name="connsiteX14" fmla="*/ 4103800 w 4107990"/>
              <a:gd name="connsiteY14" fmla="*/ 33528 h 10695515"/>
              <a:gd name="connsiteX15" fmla="*/ 4103799 w 4107990"/>
              <a:gd name="connsiteY15" fmla="*/ 10662081 h 10695515"/>
              <a:gd name="connsiteX16" fmla="*/ 4070272 w 4107990"/>
              <a:gd name="connsiteY16" fmla="*/ 10695514 h 10695515"/>
              <a:gd name="connsiteX17" fmla="*/ 4052765 w 4107990"/>
              <a:gd name="connsiteY17" fmla="*/ 10695514 h 10695515"/>
              <a:gd name="connsiteX18" fmla="*/ 4052765 w 4107990"/>
              <a:gd name="connsiteY18" fmla="*/ 10695515 h 10695515"/>
              <a:gd name="connsiteX19" fmla="*/ 48017 w 4107990"/>
              <a:gd name="connsiteY19" fmla="*/ 10695515 h 10695515"/>
              <a:gd name="connsiteX20" fmla="*/ 10544 w 4107990"/>
              <a:gd name="connsiteY20" fmla="*/ 10659953 h 10695515"/>
              <a:gd name="connsiteX21" fmla="*/ 10544 w 4107990"/>
              <a:gd name="connsiteY21" fmla="*/ 9043781 h 10695515"/>
              <a:gd name="connsiteX22" fmla="*/ 0 w 4107990"/>
              <a:gd name="connsiteY22" fmla="*/ 8991028 h 10695515"/>
              <a:gd name="connsiteX23" fmla="*/ 10544 w 4107990"/>
              <a:gd name="connsiteY23" fmla="*/ 8936768 h 10695515"/>
              <a:gd name="connsiteX24" fmla="*/ 10544 w 4107990"/>
              <a:gd name="connsiteY24" fmla="*/ 8213677 h 10695515"/>
              <a:gd name="connsiteX25" fmla="*/ 10544 w 4107990"/>
              <a:gd name="connsiteY25" fmla="*/ 8117697 h 10695515"/>
              <a:gd name="connsiteX0" fmla="*/ 10445 w 4107891"/>
              <a:gd name="connsiteY0" fmla="*/ 8117697 h 10695515"/>
              <a:gd name="connsiteX1" fmla="*/ 17277 w 4107891"/>
              <a:gd name="connsiteY1" fmla="*/ 7826418 h 10695515"/>
              <a:gd name="connsiteX2" fmla="*/ 0 w 4107891"/>
              <a:gd name="connsiteY2" fmla="*/ 7712540 h 10695515"/>
              <a:gd name="connsiteX3" fmla="*/ 7996 w 4107891"/>
              <a:gd name="connsiteY3" fmla="*/ 7658609 h 10695515"/>
              <a:gd name="connsiteX4" fmla="*/ 10445 w 4107891"/>
              <a:gd name="connsiteY4" fmla="*/ 7648210 h 10695515"/>
              <a:gd name="connsiteX5" fmla="*/ 10445 w 4107891"/>
              <a:gd name="connsiteY5" fmla="*/ 7295316 h 10695515"/>
              <a:gd name="connsiteX6" fmla="*/ 7708 w 4107891"/>
              <a:gd name="connsiteY6" fmla="*/ 7269284 h 10695515"/>
              <a:gd name="connsiteX7" fmla="*/ 10445 w 4107891"/>
              <a:gd name="connsiteY7" fmla="*/ 7181458 h 10695515"/>
              <a:gd name="connsiteX8" fmla="*/ 6717 w 4107891"/>
              <a:gd name="connsiteY8" fmla="*/ 7168704 h 10695515"/>
              <a:gd name="connsiteX9" fmla="*/ 10445 w 4107891"/>
              <a:gd name="connsiteY9" fmla="*/ 7082840 h 10695515"/>
              <a:gd name="connsiteX10" fmla="*/ 1834 w 4107891"/>
              <a:gd name="connsiteY10" fmla="*/ 40543 h 10695515"/>
              <a:gd name="connsiteX11" fmla="*/ 27077 w 4107891"/>
              <a:gd name="connsiteY11" fmla="*/ 4670 h 10695515"/>
              <a:gd name="connsiteX12" fmla="*/ 47932 w 4107891"/>
              <a:gd name="connsiteY12" fmla="*/ 37 h 10695515"/>
              <a:gd name="connsiteX13" fmla="*/ 4070174 w 4107891"/>
              <a:gd name="connsiteY13" fmla="*/ 0 h 10695515"/>
              <a:gd name="connsiteX14" fmla="*/ 4103701 w 4107891"/>
              <a:gd name="connsiteY14" fmla="*/ 33528 h 10695515"/>
              <a:gd name="connsiteX15" fmla="*/ 4103700 w 4107891"/>
              <a:gd name="connsiteY15" fmla="*/ 10662081 h 10695515"/>
              <a:gd name="connsiteX16" fmla="*/ 4070173 w 4107891"/>
              <a:gd name="connsiteY16" fmla="*/ 10695514 h 10695515"/>
              <a:gd name="connsiteX17" fmla="*/ 4052666 w 4107891"/>
              <a:gd name="connsiteY17" fmla="*/ 10695514 h 10695515"/>
              <a:gd name="connsiteX18" fmla="*/ 4052666 w 4107891"/>
              <a:gd name="connsiteY18" fmla="*/ 10695515 h 10695515"/>
              <a:gd name="connsiteX19" fmla="*/ 47918 w 4107891"/>
              <a:gd name="connsiteY19" fmla="*/ 10695515 h 10695515"/>
              <a:gd name="connsiteX20" fmla="*/ 10445 w 4107891"/>
              <a:gd name="connsiteY20" fmla="*/ 10659953 h 10695515"/>
              <a:gd name="connsiteX21" fmla="*/ 10445 w 4107891"/>
              <a:gd name="connsiteY21" fmla="*/ 9043781 h 10695515"/>
              <a:gd name="connsiteX22" fmla="*/ 10445 w 4107891"/>
              <a:gd name="connsiteY22" fmla="*/ 8936768 h 10695515"/>
              <a:gd name="connsiteX23" fmla="*/ 10445 w 4107891"/>
              <a:gd name="connsiteY23" fmla="*/ 8213677 h 10695515"/>
              <a:gd name="connsiteX24" fmla="*/ 10445 w 4107891"/>
              <a:gd name="connsiteY24" fmla="*/ 8117697 h 10695515"/>
              <a:gd name="connsiteX0" fmla="*/ 10445 w 4107891"/>
              <a:gd name="connsiteY0" fmla="*/ 8117697 h 10695515"/>
              <a:gd name="connsiteX1" fmla="*/ 17277 w 4107891"/>
              <a:gd name="connsiteY1" fmla="*/ 7826418 h 10695515"/>
              <a:gd name="connsiteX2" fmla="*/ 0 w 4107891"/>
              <a:gd name="connsiteY2" fmla="*/ 7712540 h 10695515"/>
              <a:gd name="connsiteX3" fmla="*/ 7996 w 4107891"/>
              <a:gd name="connsiteY3" fmla="*/ 7658609 h 10695515"/>
              <a:gd name="connsiteX4" fmla="*/ 10445 w 4107891"/>
              <a:gd name="connsiteY4" fmla="*/ 7648210 h 10695515"/>
              <a:gd name="connsiteX5" fmla="*/ 10445 w 4107891"/>
              <a:gd name="connsiteY5" fmla="*/ 7295316 h 10695515"/>
              <a:gd name="connsiteX6" fmla="*/ 7708 w 4107891"/>
              <a:gd name="connsiteY6" fmla="*/ 7269284 h 10695515"/>
              <a:gd name="connsiteX7" fmla="*/ 10445 w 4107891"/>
              <a:gd name="connsiteY7" fmla="*/ 7181458 h 10695515"/>
              <a:gd name="connsiteX8" fmla="*/ 6717 w 4107891"/>
              <a:gd name="connsiteY8" fmla="*/ 7168704 h 10695515"/>
              <a:gd name="connsiteX9" fmla="*/ 10445 w 4107891"/>
              <a:gd name="connsiteY9" fmla="*/ 7082840 h 10695515"/>
              <a:gd name="connsiteX10" fmla="*/ 1834 w 4107891"/>
              <a:gd name="connsiteY10" fmla="*/ 40543 h 10695515"/>
              <a:gd name="connsiteX11" fmla="*/ 27077 w 4107891"/>
              <a:gd name="connsiteY11" fmla="*/ 4670 h 10695515"/>
              <a:gd name="connsiteX12" fmla="*/ 47932 w 4107891"/>
              <a:gd name="connsiteY12" fmla="*/ 37 h 10695515"/>
              <a:gd name="connsiteX13" fmla="*/ 4070174 w 4107891"/>
              <a:gd name="connsiteY13" fmla="*/ 0 h 10695515"/>
              <a:gd name="connsiteX14" fmla="*/ 4103701 w 4107891"/>
              <a:gd name="connsiteY14" fmla="*/ 33528 h 10695515"/>
              <a:gd name="connsiteX15" fmla="*/ 4103700 w 4107891"/>
              <a:gd name="connsiteY15" fmla="*/ 10662081 h 10695515"/>
              <a:gd name="connsiteX16" fmla="*/ 4070173 w 4107891"/>
              <a:gd name="connsiteY16" fmla="*/ 10695514 h 10695515"/>
              <a:gd name="connsiteX17" fmla="*/ 4052666 w 4107891"/>
              <a:gd name="connsiteY17" fmla="*/ 10695514 h 10695515"/>
              <a:gd name="connsiteX18" fmla="*/ 4052666 w 4107891"/>
              <a:gd name="connsiteY18" fmla="*/ 10695515 h 10695515"/>
              <a:gd name="connsiteX19" fmla="*/ 47918 w 4107891"/>
              <a:gd name="connsiteY19" fmla="*/ 10695515 h 10695515"/>
              <a:gd name="connsiteX20" fmla="*/ 10445 w 4107891"/>
              <a:gd name="connsiteY20" fmla="*/ 10659953 h 10695515"/>
              <a:gd name="connsiteX21" fmla="*/ 10445 w 4107891"/>
              <a:gd name="connsiteY21" fmla="*/ 9043781 h 10695515"/>
              <a:gd name="connsiteX22" fmla="*/ 10445 w 4107891"/>
              <a:gd name="connsiteY22" fmla="*/ 8213677 h 10695515"/>
              <a:gd name="connsiteX23" fmla="*/ 10445 w 4107891"/>
              <a:gd name="connsiteY23" fmla="*/ 8117697 h 10695515"/>
              <a:gd name="connsiteX0" fmla="*/ 10445 w 4107891"/>
              <a:gd name="connsiteY0" fmla="*/ 8117697 h 10695515"/>
              <a:gd name="connsiteX1" fmla="*/ 17277 w 4107891"/>
              <a:gd name="connsiteY1" fmla="*/ 7826418 h 10695515"/>
              <a:gd name="connsiteX2" fmla="*/ 0 w 4107891"/>
              <a:gd name="connsiteY2" fmla="*/ 7712540 h 10695515"/>
              <a:gd name="connsiteX3" fmla="*/ 7996 w 4107891"/>
              <a:gd name="connsiteY3" fmla="*/ 7658609 h 10695515"/>
              <a:gd name="connsiteX4" fmla="*/ 10445 w 4107891"/>
              <a:gd name="connsiteY4" fmla="*/ 7648210 h 10695515"/>
              <a:gd name="connsiteX5" fmla="*/ 10445 w 4107891"/>
              <a:gd name="connsiteY5" fmla="*/ 7295316 h 10695515"/>
              <a:gd name="connsiteX6" fmla="*/ 7708 w 4107891"/>
              <a:gd name="connsiteY6" fmla="*/ 7269284 h 10695515"/>
              <a:gd name="connsiteX7" fmla="*/ 10445 w 4107891"/>
              <a:gd name="connsiteY7" fmla="*/ 7181458 h 10695515"/>
              <a:gd name="connsiteX8" fmla="*/ 6717 w 4107891"/>
              <a:gd name="connsiteY8" fmla="*/ 7168704 h 10695515"/>
              <a:gd name="connsiteX9" fmla="*/ 10445 w 4107891"/>
              <a:gd name="connsiteY9" fmla="*/ 7082840 h 10695515"/>
              <a:gd name="connsiteX10" fmla="*/ 1834 w 4107891"/>
              <a:gd name="connsiteY10" fmla="*/ 40543 h 10695515"/>
              <a:gd name="connsiteX11" fmla="*/ 27077 w 4107891"/>
              <a:gd name="connsiteY11" fmla="*/ 4670 h 10695515"/>
              <a:gd name="connsiteX12" fmla="*/ 47932 w 4107891"/>
              <a:gd name="connsiteY12" fmla="*/ 37 h 10695515"/>
              <a:gd name="connsiteX13" fmla="*/ 4070174 w 4107891"/>
              <a:gd name="connsiteY13" fmla="*/ 0 h 10695515"/>
              <a:gd name="connsiteX14" fmla="*/ 4103701 w 4107891"/>
              <a:gd name="connsiteY14" fmla="*/ 33528 h 10695515"/>
              <a:gd name="connsiteX15" fmla="*/ 4103700 w 4107891"/>
              <a:gd name="connsiteY15" fmla="*/ 10662081 h 10695515"/>
              <a:gd name="connsiteX16" fmla="*/ 4070173 w 4107891"/>
              <a:gd name="connsiteY16" fmla="*/ 10695514 h 10695515"/>
              <a:gd name="connsiteX17" fmla="*/ 4052666 w 4107891"/>
              <a:gd name="connsiteY17" fmla="*/ 10695514 h 10695515"/>
              <a:gd name="connsiteX18" fmla="*/ 4052666 w 4107891"/>
              <a:gd name="connsiteY18" fmla="*/ 10695515 h 10695515"/>
              <a:gd name="connsiteX19" fmla="*/ 47918 w 4107891"/>
              <a:gd name="connsiteY19" fmla="*/ 10695515 h 10695515"/>
              <a:gd name="connsiteX20" fmla="*/ 10445 w 4107891"/>
              <a:gd name="connsiteY20" fmla="*/ 10659953 h 10695515"/>
              <a:gd name="connsiteX21" fmla="*/ 10445 w 4107891"/>
              <a:gd name="connsiteY21" fmla="*/ 8213677 h 10695515"/>
              <a:gd name="connsiteX22" fmla="*/ 10445 w 4107891"/>
              <a:gd name="connsiteY22" fmla="*/ 8117697 h 10695515"/>
              <a:gd name="connsiteX0" fmla="*/ 9074 w 4106520"/>
              <a:gd name="connsiteY0" fmla="*/ 8117697 h 10695515"/>
              <a:gd name="connsiteX1" fmla="*/ 15906 w 4106520"/>
              <a:gd name="connsiteY1" fmla="*/ 7826418 h 10695515"/>
              <a:gd name="connsiteX2" fmla="*/ 6625 w 4106520"/>
              <a:gd name="connsiteY2" fmla="*/ 7658609 h 10695515"/>
              <a:gd name="connsiteX3" fmla="*/ 9074 w 4106520"/>
              <a:gd name="connsiteY3" fmla="*/ 7648210 h 10695515"/>
              <a:gd name="connsiteX4" fmla="*/ 9074 w 4106520"/>
              <a:gd name="connsiteY4" fmla="*/ 7295316 h 10695515"/>
              <a:gd name="connsiteX5" fmla="*/ 6337 w 4106520"/>
              <a:gd name="connsiteY5" fmla="*/ 7269284 h 10695515"/>
              <a:gd name="connsiteX6" fmla="*/ 9074 w 4106520"/>
              <a:gd name="connsiteY6" fmla="*/ 7181458 h 10695515"/>
              <a:gd name="connsiteX7" fmla="*/ 5346 w 4106520"/>
              <a:gd name="connsiteY7" fmla="*/ 7168704 h 10695515"/>
              <a:gd name="connsiteX8" fmla="*/ 9074 w 4106520"/>
              <a:gd name="connsiteY8" fmla="*/ 7082840 h 10695515"/>
              <a:gd name="connsiteX9" fmla="*/ 463 w 4106520"/>
              <a:gd name="connsiteY9" fmla="*/ 40543 h 10695515"/>
              <a:gd name="connsiteX10" fmla="*/ 25706 w 4106520"/>
              <a:gd name="connsiteY10" fmla="*/ 4670 h 10695515"/>
              <a:gd name="connsiteX11" fmla="*/ 46561 w 4106520"/>
              <a:gd name="connsiteY11" fmla="*/ 37 h 10695515"/>
              <a:gd name="connsiteX12" fmla="*/ 4068803 w 4106520"/>
              <a:gd name="connsiteY12" fmla="*/ 0 h 10695515"/>
              <a:gd name="connsiteX13" fmla="*/ 4102330 w 4106520"/>
              <a:gd name="connsiteY13" fmla="*/ 33528 h 10695515"/>
              <a:gd name="connsiteX14" fmla="*/ 4102329 w 4106520"/>
              <a:gd name="connsiteY14" fmla="*/ 10662081 h 10695515"/>
              <a:gd name="connsiteX15" fmla="*/ 4068802 w 4106520"/>
              <a:gd name="connsiteY15" fmla="*/ 10695514 h 10695515"/>
              <a:gd name="connsiteX16" fmla="*/ 4051295 w 4106520"/>
              <a:gd name="connsiteY16" fmla="*/ 10695514 h 10695515"/>
              <a:gd name="connsiteX17" fmla="*/ 4051295 w 4106520"/>
              <a:gd name="connsiteY17" fmla="*/ 10695515 h 10695515"/>
              <a:gd name="connsiteX18" fmla="*/ 46547 w 4106520"/>
              <a:gd name="connsiteY18" fmla="*/ 10695515 h 10695515"/>
              <a:gd name="connsiteX19" fmla="*/ 9074 w 4106520"/>
              <a:gd name="connsiteY19" fmla="*/ 10659953 h 10695515"/>
              <a:gd name="connsiteX20" fmla="*/ 9074 w 4106520"/>
              <a:gd name="connsiteY20" fmla="*/ 8213677 h 10695515"/>
              <a:gd name="connsiteX21" fmla="*/ 9074 w 4106520"/>
              <a:gd name="connsiteY21" fmla="*/ 8117697 h 10695515"/>
              <a:gd name="connsiteX0" fmla="*/ 9074 w 4106520"/>
              <a:gd name="connsiteY0" fmla="*/ 8117697 h 10695515"/>
              <a:gd name="connsiteX1" fmla="*/ 15906 w 4106520"/>
              <a:gd name="connsiteY1" fmla="*/ 7826418 h 10695515"/>
              <a:gd name="connsiteX2" fmla="*/ 6625 w 4106520"/>
              <a:gd name="connsiteY2" fmla="*/ 7658609 h 10695515"/>
              <a:gd name="connsiteX3" fmla="*/ 9074 w 4106520"/>
              <a:gd name="connsiteY3" fmla="*/ 7295316 h 10695515"/>
              <a:gd name="connsiteX4" fmla="*/ 6337 w 4106520"/>
              <a:gd name="connsiteY4" fmla="*/ 7269284 h 10695515"/>
              <a:gd name="connsiteX5" fmla="*/ 9074 w 4106520"/>
              <a:gd name="connsiteY5" fmla="*/ 7181458 h 10695515"/>
              <a:gd name="connsiteX6" fmla="*/ 5346 w 4106520"/>
              <a:gd name="connsiteY6" fmla="*/ 7168704 h 10695515"/>
              <a:gd name="connsiteX7" fmla="*/ 9074 w 4106520"/>
              <a:gd name="connsiteY7" fmla="*/ 7082840 h 10695515"/>
              <a:gd name="connsiteX8" fmla="*/ 463 w 4106520"/>
              <a:gd name="connsiteY8" fmla="*/ 40543 h 10695515"/>
              <a:gd name="connsiteX9" fmla="*/ 25706 w 4106520"/>
              <a:gd name="connsiteY9" fmla="*/ 4670 h 10695515"/>
              <a:gd name="connsiteX10" fmla="*/ 46561 w 4106520"/>
              <a:gd name="connsiteY10" fmla="*/ 37 h 10695515"/>
              <a:gd name="connsiteX11" fmla="*/ 4068803 w 4106520"/>
              <a:gd name="connsiteY11" fmla="*/ 0 h 10695515"/>
              <a:gd name="connsiteX12" fmla="*/ 4102330 w 4106520"/>
              <a:gd name="connsiteY12" fmla="*/ 33528 h 10695515"/>
              <a:gd name="connsiteX13" fmla="*/ 4102329 w 4106520"/>
              <a:gd name="connsiteY13" fmla="*/ 10662081 h 10695515"/>
              <a:gd name="connsiteX14" fmla="*/ 4068802 w 4106520"/>
              <a:gd name="connsiteY14" fmla="*/ 10695514 h 10695515"/>
              <a:gd name="connsiteX15" fmla="*/ 4051295 w 4106520"/>
              <a:gd name="connsiteY15" fmla="*/ 10695514 h 10695515"/>
              <a:gd name="connsiteX16" fmla="*/ 4051295 w 4106520"/>
              <a:gd name="connsiteY16" fmla="*/ 10695515 h 10695515"/>
              <a:gd name="connsiteX17" fmla="*/ 46547 w 4106520"/>
              <a:gd name="connsiteY17" fmla="*/ 10695515 h 10695515"/>
              <a:gd name="connsiteX18" fmla="*/ 9074 w 4106520"/>
              <a:gd name="connsiteY18" fmla="*/ 10659953 h 10695515"/>
              <a:gd name="connsiteX19" fmla="*/ 9074 w 4106520"/>
              <a:gd name="connsiteY19" fmla="*/ 8213677 h 10695515"/>
              <a:gd name="connsiteX20" fmla="*/ 9074 w 4106520"/>
              <a:gd name="connsiteY20" fmla="*/ 8117697 h 10695515"/>
              <a:gd name="connsiteX0" fmla="*/ 9074 w 4106520"/>
              <a:gd name="connsiteY0" fmla="*/ 8117697 h 10695515"/>
              <a:gd name="connsiteX1" fmla="*/ 6625 w 4106520"/>
              <a:gd name="connsiteY1" fmla="*/ 7658609 h 10695515"/>
              <a:gd name="connsiteX2" fmla="*/ 9074 w 4106520"/>
              <a:gd name="connsiteY2" fmla="*/ 7295316 h 10695515"/>
              <a:gd name="connsiteX3" fmla="*/ 6337 w 4106520"/>
              <a:gd name="connsiteY3" fmla="*/ 7269284 h 10695515"/>
              <a:gd name="connsiteX4" fmla="*/ 9074 w 4106520"/>
              <a:gd name="connsiteY4" fmla="*/ 7181458 h 10695515"/>
              <a:gd name="connsiteX5" fmla="*/ 5346 w 4106520"/>
              <a:gd name="connsiteY5" fmla="*/ 7168704 h 10695515"/>
              <a:gd name="connsiteX6" fmla="*/ 9074 w 4106520"/>
              <a:gd name="connsiteY6" fmla="*/ 7082840 h 10695515"/>
              <a:gd name="connsiteX7" fmla="*/ 463 w 4106520"/>
              <a:gd name="connsiteY7" fmla="*/ 40543 h 10695515"/>
              <a:gd name="connsiteX8" fmla="*/ 25706 w 4106520"/>
              <a:gd name="connsiteY8" fmla="*/ 4670 h 10695515"/>
              <a:gd name="connsiteX9" fmla="*/ 46561 w 4106520"/>
              <a:gd name="connsiteY9" fmla="*/ 37 h 10695515"/>
              <a:gd name="connsiteX10" fmla="*/ 4068803 w 4106520"/>
              <a:gd name="connsiteY10" fmla="*/ 0 h 10695515"/>
              <a:gd name="connsiteX11" fmla="*/ 4102330 w 4106520"/>
              <a:gd name="connsiteY11" fmla="*/ 33528 h 10695515"/>
              <a:gd name="connsiteX12" fmla="*/ 4102329 w 4106520"/>
              <a:gd name="connsiteY12" fmla="*/ 10662081 h 10695515"/>
              <a:gd name="connsiteX13" fmla="*/ 4068802 w 4106520"/>
              <a:gd name="connsiteY13" fmla="*/ 10695514 h 10695515"/>
              <a:gd name="connsiteX14" fmla="*/ 4051295 w 4106520"/>
              <a:gd name="connsiteY14" fmla="*/ 10695514 h 10695515"/>
              <a:gd name="connsiteX15" fmla="*/ 4051295 w 4106520"/>
              <a:gd name="connsiteY15" fmla="*/ 10695515 h 10695515"/>
              <a:gd name="connsiteX16" fmla="*/ 46547 w 4106520"/>
              <a:gd name="connsiteY16" fmla="*/ 10695515 h 10695515"/>
              <a:gd name="connsiteX17" fmla="*/ 9074 w 4106520"/>
              <a:gd name="connsiteY17" fmla="*/ 10659953 h 10695515"/>
              <a:gd name="connsiteX18" fmla="*/ 9074 w 4106520"/>
              <a:gd name="connsiteY18" fmla="*/ 8213677 h 10695515"/>
              <a:gd name="connsiteX19" fmla="*/ 9074 w 4106520"/>
              <a:gd name="connsiteY19" fmla="*/ 8117697 h 10695515"/>
              <a:gd name="connsiteX0" fmla="*/ 9074 w 4106520"/>
              <a:gd name="connsiteY0" fmla="*/ 8117697 h 10695515"/>
              <a:gd name="connsiteX1" fmla="*/ 9074 w 4106520"/>
              <a:gd name="connsiteY1" fmla="*/ 7295316 h 10695515"/>
              <a:gd name="connsiteX2" fmla="*/ 6337 w 4106520"/>
              <a:gd name="connsiteY2" fmla="*/ 7269284 h 10695515"/>
              <a:gd name="connsiteX3" fmla="*/ 9074 w 4106520"/>
              <a:gd name="connsiteY3" fmla="*/ 7181458 h 10695515"/>
              <a:gd name="connsiteX4" fmla="*/ 5346 w 4106520"/>
              <a:gd name="connsiteY4" fmla="*/ 7168704 h 10695515"/>
              <a:gd name="connsiteX5" fmla="*/ 9074 w 4106520"/>
              <a:gd name="connsiteY5" fmla="*/ 7082840 h 10695515"/>
              <a:gd name="connsiteX6" fmla="*/ 463 w 4106520"/>
              <a:gd name="connsiteY6" fmla="*/ 40543 h 10695515"/>
              <a:gd name="connsiteX7" fmla="*/ 25706 w 4106520"/>
              <a:gd name="connsiteY7" fmla="*/ 4670 h 10695515"/>
              <a:gd name="connsiteX8" fmla="*/ 46561 w 4106520"/>
              <a:gd name="connsiteY8" fmla="*/ 37 h 10695515"/>
              <a:gd name="connsiteX9" fmla="*/ 4068803 w 4106520"/>
              <a:gd name="connsiteY9" fmla="*/ 0 h 10695515"/>
              <a:gd name="connsiteX10" fmla="*/ 4102330 w 4106520"/>
              <a:gd name="connsiteY10" fmla="*/ 33528 h 10695515"/>
              <a:gd name="connsiteX11" fmla="*/ 4102329 w 4106520"/>
              <a:gd name="connsiteY11" fmla="*/ 10662081 h 10695515"/>
              <a:gd name="connsiteX12" fmla="*/ 4068802 w 4106520"/>
              <a:gd name="connsiteY12" fmla="*/ 10695514 h 10695515"/>
              <a:gd name="connsiteX13" fmla="*/ 4051295 w 4106520"/>
              <a:gd name="connsiteY13" fmla="*/ 10695514 h 10695515"/>
              <a:gd name="connsiteX14" fmla="*/ 4051295 w 4106520"/>
              <a:gd name="connsiteY14" fmla="*/ 10695515 h 10695515"/>
              <a:gd name="connsiteX15" fmla="*/ 46547 w 4106520"/>
              <a:gd name="connsiteY15" fmla="*/ 10695515 h 10695515"/>
              <a:gd name="connsiteX16" fmla="*/ 9074 w 4106520"/>
              <a:gd name="connsiteY16" fmla="*/ 10659953 h 10695515"/>
              <a:gd name="connsiteX17" fmla="*/ 9074 w 4106520"/>
              <a:gd name="connsiteY17" fmla="*/ 8213677 h 10695515"/>
              <a:gd name="connsiteX18" fmla="*/ 9074 w 4106520"/>
              <a:gd name="connsiteY18" fmla="*/ 8117697 h 10695515"/>
              <a:gd name="connsiteX0" fmla="*/ 9074 w 4106520"/>
              <a:gd name="connsiteY0" fmla="*/ 8117697 h 10695515"/>
              <a:gd name="connsiteX1" fmla="*/ 9074 w 4106520"/>
              <a:gd name="connsiteY1" fmla="*/ 7295316 h 10695515"/>
              <a:gd name="connsiteX2" fmla="*/ 6337 w 4106520"/>
              <a:gd name="connsiteY2" fmla="*/ 7269284 h 10695515"/>
              <a:gd name="connsiteX3" fmla="*/ 9074 w 4106520"/>
              <a:gd name="connsiteY3" fmla="*/ 7181458 h 10695515"/>
              <a:gd name="connsiteX4" fmla="*/ 9074 w 4106520"/>
              <a:gd name="connsiteY4" fmla="*/ 7082840 h 10695515"/>
              <a:gd name="connsiteX5" fmla="*/ 463 w 4106520"/>
              <a:gd name="connsiteY5" fmla="*/ 40543 h 10695515"/>
              <a:gd name="connsiteX6" fmla="*/ 25706 w 4106520"/>
              <a:gd name="connsiteY6" fmla="*/ 4670 h 10695515"/>
              <a:gd name="connsiteX7" fmla="*/ 46561 w 4106520"/>
              <a:gd name="connsiteY7" fmla="*/ 37 h 10695515"/>
              <a:gd name="connsiteX8" fmla="*/ 4068803 w 4106520"/>
              <a:gd name="connsiteY8" fmla="*/ 0 h 10695515"/>
              <a:gd name="connsiteX9" fmla="*/ 4102330 w 4106520"/>
              <a:gd name="connsiteY9" fmla="*/ 33528 h 10695515"/>
              <a:gd name="connsiteX10" fmla="*/ 4102329 w 4106520"/>
              <a:gd name="connsiteY10" fmla="*/ 10662081 h 10695515"/>
              <a:gd name="connsiteX11" fmla="*/ 4068802 w 4106520"/>
              <a:gd name="connsiteY11" fmla="*/ 10695514 h 10695515"/>
              <a:gd name="connsiteX12" fmla="*/ 4051295 w 4106520"/>
              <a:gd name="connsiteY12" fmla="*/ 10695514 h 10695515"/>
              <a:gd name="connsiteX13" fmla="*/ 4051295 w 4106520"/>
              <a:gd name="connsiteY13" fmla="*/ 10695515 h 10695515"/>
              <a:gd name="connsiteX14" fmla="*/ 46547 w 4106520"/>
              <a:gd name="connsiteY14" fmla="*/ 10695515 h 10695515"/>
              <a:gd name="connsiteX15" fmla="*/ 9074 w 4106520"/>
              <a:gd name="connsiteY15" fmla="*/ 10659953 h 10695515"/>
              <a:gd name="connsiteX16" fmla="*/ 9074 w 4106520"/>
              <a:gd name="connsiteY16" fmla="*/ 8213677 h 10695515"/>
              <a:gd name="connsiteX17" fmla="*/ 9074 w 4106520"/>
              <a:gd name="connsiteY17" fmla="*/ 8117697 h 10695515"/>
              <a:gd name="connsiteX0" fmla="*/ 9074 w 4106520"/>
              <a:gd name="connsiteY0" fmla="*/ 8117697 h 10695515"/>
              <a:gd name="connsiteX1" fmla="*/ 9074 w 4106520"/>
              <a:gd name="connsiteY1" fmla="*/ 7295316 h 10695515"/>
              <a:gd name="connsiteX2" fmla="*/ 6337 w 4106520"/>
              <a:gd name="connsiteY2" fmla="*/ 7269284 h 10695515"/>
              <a:gd name="connsiteX3" fmla="*/ 9074 w 4106520"/>
              <a:gd name="connsiteY3" fmla="*/ 7082840 h 10695515"/>
              <a:gd name="connsiteX4" fmla="*/ 463 w 4106520"/>
              <a:gd name="connsiteY4" fmla="*/ 40543 h 10695515"/>
              <a:gd name="connsiteX5" fmla="*/ 25706 w 4106520"/>
              <a:gd name="connsiteY5" fmla="*/ 4670 h 10695515"/>
              <a:gd name="connsiteX6" fmla="*/ 46561 w 4106520"/>
              <a:gd name="connsiteY6" fmla="*/ 37 h 10695515"/>
              <a:gd name="connsiteX7" fmla="*/ 4068803 w 4106520"/>
              <a:gd name="connsiteY7" fmla="*/ 0 h 10695515"/>
              <a:gd name="connsiteX8" fmla="*/ 4102330 w 4106520"/>
              <a:gd name="connsiteY8" fmla="*/ 33528 h 10695515"/>
              <a:gd name="connsiteX9" fmla="*/ 4102329 w 4106520"/>
              <a:gd name="connsiteY9" fmla="*/ 10662081 h 10695515"/>
              <a:gd name="connsiteX10" fmla="*/ 4068802 w 4106520"/>
              <a:gd name="connsiteY10" fmla="*/ 10695514 h 10695515"/>
              <a:gd name="connsiteX11" fmla="*/ 4051295 w 4106520"/>
              <a:gd name="connsiteY11" fmla="*/ 10695514 h 10695515"/>
              <a:gd name="connsiteX12" fmla="*/ 4051295 w 4106520"/>
              <a:gd name="connsiteY12" fmla="*/ 10695515 h 10695515"/>
              <a:gd name="connsiteX13" fmla="*/ 46547 w 4106520"/>
              <a:gd name="connsiteY13" fmla="*/ 10695515 h 10695515"/>
              <a:gd name="connsiteX14" fmla="*/ 9074 w 4106520"/>
              <a:gd name="connsiteY14" fmla="*/ 10659953 h 10695515"/>
              <a:gd name="connsiteX15" fmla="*/ 9074 w 4106520"/>
              <a:gd name="connsiteY15" fmla="*/ 8213677 h 10695515"/>
              <a:gd name="connsiteX16" fmla="*/ 9074 w 4106520"/>
              <a:gd name="connsiteY16" fmla="*/ 8117697 h 10695515"/>
              <a:gd name="connsiteX0" fmla="*/ 9074 w 4106520"/>
              <a:gd name="connsiteY0" fmla="*/ 8117697 h 10695515"/>
              <a:gd name="connsiteX1" fmla="*/ 9074 w 4106520"/>
              <a:gd name="connsiteY1" fmla="*/ 7295316 h 10695515"/>
              <a:gd name="connsiteX2" fmla="*/ 9074 w 4106520"/>
              <a:gd name="connsiteY2" fmla="*/ 7082840 h 10695515"/>
              <a:gd name="connsiteX3" fmla="*/ 463 w 4106520"/>
              <a:gd name="connsiteY3" fmla="*/ 40543 h 10695515"/>
              <a:gd name="connsiteX4" fmla="*/ 25706 w 4106520"/>
              <a:gd name="connsiteY4" fmla="*/ 4670 h 10695515"/>
              <a:gd name="connsiteX5" fmla="*/ 46561 w 4106520"/>
              <a:gd name="connsiteY5" fmla="*/ 37 h 10695515"/>
              <a:gd name="connsiteX6" fmla="*/ 4068803 w 4106520"/>
              <a:gd name="connsiteY6" fmla="*/ 0 h 10695515"/>
              <a:gd name="connsiteX7" fmla="*/ 4102330 w 4106520"/>
              <a:gd name="connsiteY7" fmla="*/ 33528 h 10695515"/>
              <a:gd name="connsiteX8" fmla="*/ 4102329 w 4106520"/>
              <a:gd name="connsiteY8" fmla="*/ 10662081 h 10695515"/>
              <a:gd name="connsiteX9" fmla="*/ 4068802 w 4106520"/>
              <a:gd name="connsiteY9" fmla="*/ 10695514 h 10695515"/>
              <a:gd name="connsiteX10" fmla="*/ 4051295 w 4106520"/>
              <a:gd name="connsiteY10" fmla="*/ 10695514 h 10695515"/>
              <a:gd name="connsiteX11" fmla="*/ 4051295 w 4106520"/>
              <a:gd name="connsiteY11" fmla="*/ 10695515 h 10695515"/>
              <a:gd name="connsiteX12" fmla="*/ 46547 w 4106520"/>
              <a:gd name="connsiteY12" fmla="*/ 10695515 h 10695515"/>
              <a:gd name="connsiteX13" fmla="*/ 9074 w 4106520"/>
              <a:gd name="connsiteY13" fmla="*/ 10659953 h 10695515"/>
              <a:gd name="connsiteX14" fmla="*/ 9074 w 4106520"/>
              <a:gd name="connsiteY14" fmla="*/ 8213677 h 10695515"/>
              <a:gd name="connsiteX15" fmla="*/ 9074 w 4106520"/>
              <a:gd name="connsiteY15" fmla="*/ 8117697 h 10695515"/>
              <a:gd name="connsiteX0" fmla="*/ 9074 w 4106520"/>
              <a:gd name="connsiteY0" fmla="*/ 8117697 h 10695515"/>
              <a:gd name="connsiteX1" fmla="*/ 9074 w 4106520"/>
              <a:gd name="connsiteY1" fmla="*/ 7082840 h 10695515"/>
              <a:gd name="connsiteX2" fmla="*/ 463 w 4106520"/>
              <a:gd name="connsiteY2" fmla="*/ 40543 h 10695515"/>
              <a:gd name="connsiteX3" fmla="*/ 25706 w 4106520"/>
              <a:gd name="connsiteY3" fmla="*/ 4670 h 10695515"/>
              <a:gd name="connsiteX4" fmla="*/ 46561 w 4106520"/>
              <a:gd name="connsiteY4" fmla="*/ 37 h 10695515"/>
              <a:gd name="connsiteX5" fmla="*/ 4068803 w 4106520"/>
              <a:gd name="connsiteY5" fmla="*/ 0 h 10695515"/>
              <a:gd name="connsiteX6" fmla="*/ 4102330 w 4106520"/>
              <a:gd name="connsiteY6" fmla="*/ 33528 h 10695515"/>
              <a:gd name="connsiteX7" fmla="*/ 4102329 w 4106520"/>
              <a:gd name="connsiteY7" fmla="*/ 10662081 h 10695515"/>
              <a:gd name="connsiteX8" fmla="*/ 4068802 w 4106520"/>
              <a:gd name="connsiteY8" fmla="*/ 10695514 h 10695515"/>
              <a:gd name="connsiteX9" fmla="*/ 4051295 w 4106520"/>
              <a:gd name="connsiteY9" fmla="*/ 10695514 h 10695515"/>
              <a:gd name="connsiteX10" fmla="*/ 4051295 w 4106520"/>
              <a:gd name="connsiteY10" fmla="*/ 10695515 h 10695515"/>
              <a:gd name="connsiteX11" fmla="*/ 46547 w 4106520"/>
              <a:gd name="connsiteY11" fmla="*/ 10695515 h 10695515"/>
              <a:gd name="connsiteX12" fmla="*/ 9074 w 4106520"/>
              <a:gd name="connsiteY12" fmla="*/ 10659953 h 10695515"/>
              <a:gd name="connsiteX13" fmla="*/ 9074 w 4106520"/>
              <a:gd name="connsiteY13" fmla="*/ 8213677 h 10695515"/>
              <a:gd name="connsiteX14" fmla="*/ 9074 w 4106520"/>
              <a:gd name="connsiteY14" fmla="*/ 8117697 h 10695515"/>
              <a:gd name="connsiteX0" fmla="*/ 9096 w 4106542"/>
              <a:gd name="connsiteY0" fmla="*/ 8117697 h 10695515"/>
              <a:gd name="connsiteX1" fmla="*/ 485 w 4106542"/>
              <a:gd name="connsiteY1" fmla="*/ 40543 h 10695515"/>
              <a:gd name="connsiteX2" fmla="*/ 25728 w 4106542"/>
              <a:gd name="connsiteY2" fmla="*/ 4670 h 10695515"/>
              <a:gd name="connsiteX3" fmla="*/ 46583 w 4106542"/>
              <a:gd name="connsiteY3" fmla="*/ 37 h 10695515"/>
              <a:gd name="connsiteX4" fmla="*/ 4068825 w 4106542"/>
              <a:gd name="connsiteY4" fmla="*/ 0 h 10695515"/>
              <a:gd name="connsiteX5" fmla="*/ 4102352 w 4106542"/>
              <a:gd name="connsiteY5" fmla="*/ 33528 h 10695515"/>
              <a:gd name="connsiteX6" fmla="*/ 4102351 w 4106542"/>
              <a:gd name="connsiteY6" fmla="*/ 10662081 h 10695515"/>
              <a:gd name="connsiteX7" fmla="*/ 4068824 w 4106542"/>
              <a:gd name="connsiteY7" fmla="*/ 10695514 h 10695515"/>
              <a:gd name="connsiteX8" fmla="*/ 4051317 w 4106542"/>
              <a:gd name="connsiteY8" fmla="*/ 10695514 h 10695515"/>
              <a:gd name="connsiteX9" fmla="*/ 4051317 w 4106542"/>
              <a:gd name="connsiteY9" fmla="*/ 10695515 h 10695515"/>
              <a:gd name="connsiteX10" fmla="*/ 46569 w 4106542"/>
              <a:gd name="connsiteY10" fmla="*/ 10695515 h 10695515"/>
              <a:gd name="connsiteX11" fmla="*/ 9096 w 4106542"/>
              <a:gd name="connsiteY11" fmla="*/ 10659953 h 10695515"/>
              <a:gd name="connsiteX12" fmla="*/ 9096 w 4106542"/>
              <a:gd name="connsiteY12" fmla="*/ 8213677 h 10695515"/>
              <a:gd name="connsiteX13" fmla="*/ 9096 w 4106542"/>
              <a:gd name="connsiteY13" fmla="*/ 8117697 h 10695515"/>
              <a:gd name="connsiteX0" fmla="*/ 8611 w 4106057"/>
              <a:gd name="connsiteY0" fmla="*/ 8213677 h 10695515"/>
              <a:gd name="connsiteX1" fmla="*/ 0 w 4106057"/>
              <a:gd name="connsiteY1" fmla="*/ 40543 h 10695515"/>
              <a:gd name="connsiteX2" fmla="*/ 25243 w 4106057"/>
              <a:gd name="connsiteY2" fmla="*/ 4670 h 10695515"/>
              <a:gd name="connsiteX3" fmla="*/ 46098 w 4106057"/>
              <a:gd name="connsiteY3" fmla="*/ 37 h 10695515"/>
              <a:gd name="connsiteX4" fmla="*/ 4068340 w 4106057"/>
              <a:gd name="connsiteY4" fmla="*/ 0 h 10695515"/>
              <a:gd name="connsiteX5" fmla="*/ 4101867 w 4106057"/>
              <a:gd name="connsiteY5" fmla="*/ 33528 h 10695515"/>
              <a:gd name="connsiteX6" fmla="*/ 4101866 w 4106057"/>
              <a:gd name="connsiteY6" fmla="*/ 10662081 h 10695515"/>
              <a:gd name="connsiteX7" fmla="*/ 4068339 w 4106057"/>
              <a:gd name="connsiteY7" fmla="*/ 10695514 h 10695515"/>
              <a:gd name="connsiteX8" fmla="*/ 4050832 w 4106057"/>
              <a:gd name="connsiteY8" fmla="*/ 10695514 h 10695515"/>
              <a:gd name="connsiteX9" fmla="*/ 4050832 w 4106057"/>
              <a:gd name="connsiteY9" fmla="*/ 10695515 h 10695515"/>
              <a:gd name="connsiteX10" fmla="*/ 46084 w 4106057"/>
              <a:gd name="connsiteY10" fmla="*/ 10695515 h 10695515"/>
              <a:gd name="connsiteX11" fmla="*/ 8611 w 4106057"/>
              <a:gd name="connsiteY11" fmla="*/ 10659953 h 10695515"/>
              <a:gd name="connsiteX12" fmla="*/ 8611 w 4106057"/>
              <a:gd name="connsiteY12" fmla="*/ 8213677 h 10695515"/>
              <a:gd name="connsiteX0" fmla="*/ 8611 w 4106057"/>
              <a:gd name="connsiteY0" fmla="*/ 10659953 h 10695515"/>
              <a:gd name="connsiteX1" fmla="*/ 0 w 4106057"/>
              <a:gd name="connsiteY1" fmla="*/ 40543 h 10695515"/>
              <a:gd name="connsiteX2" fmla="*/ 25243 w 4106057"/>
              <a:gd name="connsiteY2" fmla="*/ 4670 h 10695515"/>
              <a:gd name="connsiteX3" fmla="*/ 46098 w 4106057"/>
              <a:gd name="connsiteY3" fmla="*/ 37 h 10695515"/>
              <a:gd name="connsiteX4" fmla="*/ 4068340 w 4106057"/>
              <a:gd name="connsiteY4" fmla="*/ 0 h 10695515"/>
              <a:gd name="connsiteX5" fmla="*/ 4101867 w 4106057"/>
              <a:gd name="connsiteY5" fmla="*/ 33528 h 10695515"/>
              <a:gd name="connsiteX6" fmla="*/ 4101866 w 4106057"/>
              <a:gd name="connsiteY6" fmla="*/ 10662081 h 10695515"/>
              <a:gd name="connsiteX7" fmla="*/ 4068339 w 4106057"/>
              <a:gd name="connsiteY7" fmla="*/ 10695514 h 10695515"/>
              <a:gd name="connsiteX8" fmla="*/ 4050832 w 4106057"/>
              <a:gd name="connsiteY8" fmla="*/ 10695514 h 10695515"/>
              <a:gd name="connsiteX9" fmla="*/ 4050832 w 4106057"/>
              <a:gd name="connsiteY9" fmla="*/ 10695515 h 10695515"/>
              <a:gd name="connsiteX10" fmla="*/ 46084 w 4106057"/>
              <a:gd name="connsiteY10" fmla="*/ 10695515 h 10695515"/>
              <a:gd name="connsiteX11" fmla="*/ 8611 w 4106057"/>
              <a:gd name="connsiteY11" fmla="*/ 10659953 h 10695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106057" h="10695515">
                <a:moveTo>
                  <a:pt x="8611" y="10659953"/>
                </a:moveTo>
                <a:cubicBezTo>
                  <a:pt x="5741" y="7120150"/>
                  <a:pt x="2870" y="3580346"/>
                  <a:pt x="0" y="40543"/>
                </a:cubicBezTo>
                <a:cubicBezTo>
                  <a:pt x="8414" y="19945"/>
                  <a:pt x="10728" y="16628"/>
                  <a:pt x="25243" y="4670"/>
                </a:cubicBezTo>
                <a:lnTo>
                  <a:pt x="46098" y="37"/>
                </a:lnTo>
                <a:lnTo>
                  <a:pt x="4068340" y="0"/>
                </a:lnTo>
                <a:cubicBezTo>
                  <a:pt x="4086837" y="52"/>
                  <a:pt x="4101820" y="15032"/>
                  <a:pt x="4101867" y="33528"/>
                </a:cubicBezTo>
                <a:cubicBezTo>
                  <a:pt x="4107455" y="1810541"/>
                  <a:pt x="4107454" y="8885083"/>
                  <a:pt x="4101866" y="10662081"/>
                </a:cubicBezTo>
                <a:cubicBezTo>
                  <a:pt x="4101761" y="10680541"/>
                  <a:pt x="4086798" y="10695466"/>
                  <a:pt x="4068339" y="10695514"/>
                </a:cubicBezTo>
                <a:lnTo>
                  <a:pt x="4050832" y="10695514"/>
                </a:lnTo>
                <a:lnTo>
                  <a:pt x="4050832" y="10695515"/>
                </a:lnTo>
                <a:lnTo>
                  <a:pt x="46084" y="10695515"/>
                </a:lnTo>
                <a:cubicBezTo>
                  <a:pt x="25394" y="10695403"/>
                  <a:pt x="8665" y="10679532"/>
                  <a:pt x="8611" y="10659953"/>
                </a:cubicBez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03EA21BD-3BAF-12A6-09E0-88E32D903C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600987" y="651681"/>
            <a:ext cx="6990025" cy="5015344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656712A-CFBA-C0A5-3A76-D23B76CDDC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1527" y="4681971"/>
            <a:ext cx="8448517" cy="134965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/>
              <a:t>Solução código</a:t>
            </a:r>
          </a:p>
        </p:txBody>
      </p:sp>
    </p:spTree>
    <p:extLst>
      <p:ext uri="{BB962C8B-B14F-4D97-AF65-F5344CB8AC3E}">
        <p14:creationId xmlns:p14="http://schemas.microsoft.com/office/powerpoint/2010/main" val="9840673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A512846D-642B-42C7-A845-0CD48A66EB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Relógio de parede analógico">
            <a:extLst>
              <a:ext uri="{FF2B5EF4-FFF2-40B4-BE49-F238E27FC236}">
                <a16:creationId xmlns:a16="http://schemas.microsoft.com/office/drawing/2014/main" id="{D90DE9C1-9802-CAB1-6476-6E5164DD903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rcRect t="3575" b="1183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AB2FD73-A423-4565-92F6-B7ACCF9B96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829132"/>
            <a:ext cx="12192000" cy="2028868"/>
          </a:xfrm>
          <a:custGeom>
            <a:avLst/>
            <a:gdLst>
              <a:gd name="connsiteX0" fmla="*/ 1390955 w 12192000"/>
              <a:gd name="connsiteY0" fmla="*/ 184 h 2028868"/>
              <a:gd name="connsiteX1" fmla="*/ 1434549 w 12192000"/>
              <a:gd name="connsiteY1" fmla="*/ 5530 h 2028868"/>
              <a:gd name="connsiteX2" fmla="*/ 1637948 w 12192000"/>
              <a:gd name="connsiteY2" fmla="*/ 65776 h 2028868"/>
              <a:gd name="connsiteX3" fmla="*/ 1759056 w 12192000"/>
              <a:gd name="connsiteY3" fmla="*/ 111492 h 2028868"/>
              <a:gd name="connsiteX4" fmla="*/ 1877728 w 12192000"/>
              <a:gd name="connsiteY4" fmla="*/ 135429 h 2028868"/>
              <a:gd name="connsiteX5" fmla="*/ 2042244 w 12192000"/>
              <a:gd name="connsiteY5" fmla="*/ 179641 h 2028868"/>
              <a:gd name="connsiteX6" fmla="*/ 2058061 w 12192000"/>
              <a:gd name="connsiteY6" fmla="*/ 187052 h 2028868"/>
              <a:gd name="connsiteX7" fmla="*/ 2164831 w 12192000"/>
              <a:gd name="connsiteY7" fmla="*/ 223826 h 2028868"/>
              <a:gd name="connsiteX8" fmla="*/ 2287219 w 12192000"/>
              <a:gd name="connsiteY8" fmla="*/ 234911 h 2028868"/>
              <a:gd name="connsiteX9" fmla="*/ 2373568 w 12192000"/>
              <a:gd name="connsiteY9" fmla="*/ 230563 h 2028868"/>
              <a:gd name="connsiteX10" fmla="*/ 2476147 w 12192000"/>
              <a:gd name="connsiteY10" fmla="*/ 235343 h 2028868"/>
              <a:gd name="connsiteX11" fmla="*/ 2713522 w 12192000"/>
              <a:gd name="connsiteY11" fmla="*/ 243255 h 2028868"/>
              <a:gd name="connsiteX12" fmla="*/ 2718916 w 12192000"/>
              <a:gd name="connsiteY12" fmla="*/ 242580 h 2028868"/>
              <a:gd name="connsiteX13" fmla="*/ 2843662 w 12192000"/>
              <a:gd name="connsiteY13" fmla="*/ 240993 h 2028868"/>
              <a:gd name="connsiteX14" fmla="*/ 2874892 w 12192000"/>
              <a:gd name="connsiteY14" fmla="*/ 237503 h 2028868"/>
              <a:gd name="connsiteX15" fmla="*/ 2875436 w 12192000"/>
              <a:gd name="connsiteY15" fmla="*/ 236635 h 2028868"/>
              <a:gd name="connsiteX16" fmla="*/ 2942858 w 12192000"/>
              <a:gd name="connsiteY16" fmla="*/ 251822 h 2028868"/>
              <a:gd name="connsiteX17" fmla="*/ 2995934 w 12192000"/>
              <a:gd name="connsiteY17" fmla="*/ 265717 h 2028868"/>
              <a:gd name="connsiteX18" fmla="*/ 3009910 w 12192000"/>
              <a:gd name="connsiteY18" fmla="*/ 274686 h 2028868"/>
              <a:gd name="connsiteX19" fmla="*/ 3280097 w 12192000"/>
              <a:gd name="connsiteY19" fmla="*/ 311905 h 2028868"/>
              <a:gd name="connsiteX20" fmla="*/ 3405770 w 12192000"/>
              <a:gd name="connsiteY20" fmla="*/ 326517 h 2028868"/>
              <a:gd name="connsiteX21" fmla="*/ 3567259 w 12192000"/>
              <a:gd name="connsiteY21" fmla="*/ 337325 h 2028868"/>
              <a:gd name="connsiteX22" fmla="*/ 3758105 w 12192000"/>
              <a:gd name="connsiteY22" fmla="*/ 358365 h 2028868"/>
              <a:gd name="connsiteX23" fmla="*/ 3812162 w 12192000"/>
              <a:gd name="connsiteY23" fmla="*/ 354818 h 2028868"/>
              <a:gd name="connsiteX24" fmla="*/ 3931396 w 12192000"/>
              <a:gd name="connsiteY24" fmla="*/ 370955 h 2028868"/>
              <a:gd name="connsiteX25" fmla="*/ 4002267 w 12192000"/>
              <a:gd name="connsiteY25" fmla="*/ 377340 h 2028868"/>
              <a:gd name="connsiteX26" fmla="*/ 4028460 w 12192000"/>
              <a:gd name="connsiteY26" fmla="*/ 374630 h 2028868"/>
              <a:gd name="connsiteX27" fmla="*/ 4065532 w 12192000"/>
              <a:gd name="connsiteY27" fmla="*/ 374300 h 2028868"/>
              <a:gd name="connsiteX28" fmla="*/ 4191732 w 12192000"/>
              <a:gd name="connsiteY28" fmla="*/ 372499 h 2028868"/>
              <a:gd name="connsiteX29" fmla="*/ 4232518 w 12192000"/>
              <a:gd name="connsiteY29" fmla="*/ 377131 h 2028868"/>
              <a:gd name="connsiteX30" fmla="*/ 4238372 w 12192000"/>
              <a:gd name="connsiteY30" fmla="*/ 378188 h 2028868"/>
              <a:gd name="connsiteX31" fmla="*/ 4290981 w 12192000"/>
              <a:gd name="connsiteY31" fmla="*/ 389671 h 2028868"/>
              <a:gd name="connsiteX32" fmla="*/ 4379064 w 12192000"/>
              <a:gd name="connsiteY32" fmla="*/ 411561 h 2028868"/>
              <a:gd name="connsiteX33" fmla="*/ 4459811 w 12192000"/>
              <a:gd name="connsiteY33" fmla="*/ 430329 h 2028868"/>
              <a:gd name="connsiteX34" fmla="*/ 4513724 w 12192000"/>
              <a:gd name="connsiteY34" fmla="*/ 436060 h 2028868"/>
              <a:gd name="connsiteX35" fmla="*/ 4536504 w 12192000"/>
              <a:gd name="connsiteY35" fmla="*/ 442541 h 2028868"/>
              <a:gd name="connsiteX36" fmla="*/ 4640313 w 12192000"/>
              <a:gd name="connsiteY36" fmla="*/ 443540 h 2028868"/>
              <a:gd name="connsiteX37" fmla="*/ 4691075 w 12192000"/>
              <a:gd name="connsiteY37" fmla="*/ 426921 h 2028868"/>
              <a:gd name="connsiteX38" fmla="*/ 4811440 w 12192000"/>
              <a:gd name="connsiteY38" fmla="*/ 423744 h 2028868"/>
              <a:gd name="connsiteX39" fmla="*/ 4882386 w 12192000"/>
              <a:gd name="connsiteY39" fmla="*/ 418695 h 2028868"/>
              <a:gd name="connsiteX40" fmla="*/ 4907662 w 12192000"/>
              <a:gd name="connsiteY40" fmla="*/ 411831 h 2028868"/>
              <a:gd name="connsiteX41" fmla="*/ 4944087 w 12192000"/>
              <a:gd name="connsiteY41" fmla="*/ 405573 h 2028868"/>
              <a:gd name="connsiteX42" fmla="*/ 5007075 w 12192000"/>
              <a:gd name="connsiteY42" fmla="*/ 390694 h 2028868"/>
              <a:gd name="connsiteX43" fmla="*/ 5067961 w 12192000"/>
              <a:gd name="connsiteY43" fmla="*/ 383600 h 2028868"/>
              <a:gd name="connsiteX44" fmla="*/ 5108970 w 12192000"/>
              <a:gd name="connsiteY44" fmla="*/ 381637 h 2028868"/>
              <a:gd name="connsiteX45" fmla="*/ 5114928 w 12192000"/>
              <a:gd name="connsiteY45" fmla="*/ 381742 h 2028868"/>
              <a:gd name="connsiteX46" fmla="*/ 5149802 w 12192000"/>
              <a:gd name="connsiteY46" fmla="*/ 384642 h 2028868"/>
              <a:gd name="connsiteX47" fmla="*/ 5221533 w 12192000"/>
              <a:gd name="connsiteY47" fmla="*/ 382595 h 2028868"/>
              <a:gd name="connsiteX48" fmla="*/ 5453307 w 12192000"/>
              <a:gd name="connsiteY48" fmla="*/ 413241 h 2028868"/>
              <a:gd name="connsiteX49" fmla="*/ 5505015 w 12192000"/>
              <a:gd name="connsiteY49" fmla="*/ 409536 h 2028868"/>
              <a:gd name="connsiteX50" fmla="*/ 5518799 w 12192000"/>
              <a:gd name="connsiteY50" fmla="*/ 410457 h 2028868"/>
              <a:gd name="connsiteX51" fmla="*/ 5643534 w 12192000"/>
              <a:gd name="connsiteY51" fmla="*/ 425433 h 2028868"/>
              <a:gd name="connsiteX52" fmla="*/ 5785959 w 12192000"/>
              <a:gd name="connsiteY52" fmla="*/ 452296 h 2028868"/>
              <a:gd name="connsiteX53" fmla="*/ 5880652 w 12192000"/>
              <a:gd name="connsiteY53" fmla="*/ 448078 h 2028868"/>
              <a:gd name="connsiteX54" fmla="*/ 6098321 w 12192000"/>
              <a:gd name="connsiteY54" fmla="*/ 504503 h 2028868"/>
              <a:gd name="connsiteX55" fmla="*/ 6243319 w 12192000"/>
              <a:gd name="connsiteY55" fmla="*/ 529881 h 2028868"/>
              <a:gd name="connsiteX56" fmla="*/ 6364035 w 12192000"/>
              <a:gd name="connsiteY56" fmla="*/ 557003 h 2028868"/>
              <a:gd name="connsiteX57" fmla="*/ 6471012 w 12192000"/>
              <a:gd name="connsiteY57" fmla="*/ 546378 h 2028868"/>
              <a:gd name="connsiteX58" fmla="*/ 6508541 w 12192000"/>
              <a:gd name="connsiteY58" fmla="*/ 555958 h 2028868"/>
              <a:gd name="connsiteX59" fmla="*/ 6516595 w 12192000"/>
              <a:gd name="connsiteY59" fmla="*/ 557205 h 2028868"/>
              <a:gd name="connsiteX60" fmla="*/ 6554894 w 12192000"/>
              <a:gd name="connsiteY60" fmla="*/ 560169 h 2028868"/>
              <a:gd name="connsiteX61" fmla="*/ 6655235 w 12192000"/>
              <a:gd name="connsiteY61" fmla="*/ 562659 h 2028868"/>
              <a:gd name="connsiteX62" fmla="*/ 6692251 w 12192000"/>
              <a:gd name="connsiteY62" fmla="*/ 568022 h 2028868"/>
              <a:gd name="connsiteX63" fmla="*/ 6795372 w 12192000"/>
              <a:gd name="connsiteY63" fmla="*/ 579221 h 2028868"/>
              <a:gd name="connsiteX64" fmla="*/ 6900177 w 12192000"/>
              <a:gd name="connsiteY64" fmla="*/ 587811 h 2028868"/>
              <a:gd name="connsiteX65" fmla="*/ 7164601 w 12192000"/>
              <a:gd name="connsiteY65" fmla="*/ 616537 h 2028868"/>
              <a:gd name="connsiteX66" fmla="*/ 7183121 w 12192000"/>
              <a:gd name="connsiteY66" fmla="*/ 627558 h 2028868"/>
              <a:gd name="connsiteX67" fmla="*/ 7224458 w 12192000"/>
              <a:gd name="connsiteY67" fmla="*/ 649111 h 2028868"/>
              <a:gd name="connsiteX68" fmla="*/ 7230737 w 12192000"/>
              <a:gd name="connsiteY68" fmla="*/ 659205 h 2028868"/>
              <a:gd name="connsiteX69" fmla="*/ 7377870 w 12192000"/>
              <a:gd name="connsiteY69" fmla="*/ 697453 h 2028868"/>
              <a:gd name="connsiteX70" fmla="*/ 7483437 w 12192000"/>
              <a:gd name="connsiteY70" fmla="*/ 741396 h 2028868"/>
              <a:gd name="connsiteX71" fmla="*/ 7548172 w 12192000"/>
              <a:gd name="connsiteY71" fmla="*/ 800442 h 2028868"/>
              <a:gd name="connsiteX72" fmla="*/ 7786819 w 12192000"/>
              <a:gd name="connsiteY72" fmla="*/ 837889 h 2028868"/>
              <a:gd name="connsiteX73" fmla="*/ 7840612 w 12192000"/>
              <a:gd name="connsiteY73" fmla="*/ 847226 h 2028868"/>
              <a:gd name="connsiteX74" fmla="*/ 7902328 w 12192000"/>
              <a:gd name="connsiteY74" fmla="*/ 870096 h 2028868"/>
              <a:gd name="connsiteX75" fmla="*/ 8074238 w 12192000"/>
              <a:gd name="connsiteY75" fmla="*/ 912874 h 2028868"/>
              <a:gd name="connsiteX76" fmla="*/ 8275497 w 12192000"/>
              <a:gd name="connsiteY76" fmla="*/ 949357 h 2028868"/>
              <a:gd name="connsiteX77" fmla="*/ 8363469 w 12192000"/>
              <a:gd name="connsiteY77" fmla="*/ 966614 h 2028868"/>
              <a:gd name="connsiteX78" fmla="*/ 8396651 w 12192000"/>
              <a:gd name="connsiteY78" fmla="*/ 985282 h 2028868"/>
              <a:gd name="connsiteX79" fmla="*/ 8403540 w 12192000"/>
              <a:gd name="connsiteY79" fmla="*/ 991133 h 2028868"/>
              <a:gd name="connsiteX80" fmla="*/ 8400610 w 12192000"/>
              <a:gd name="connsiteY80" fmla="*/ 990219 h 2028868"/>
              <a:gd name="connsiteX81" fmla="*/ 8411626 w 12192000"/>
              <a:gd name="connsiteY81" fmla="*/ 998000 h 2028868"/>
              <a:gd name="connsiteX82" fmla="*/ 8403540 w 12192000"/>
              <a:gd name="connsiteY82" fmla="*/ 991133 h 2028868"/>
              <a:gd name="connsiteX83" fmla="*/ 8419755 w 12192000"/>
              <a:gd name="connsiteY83" fmla="*/ 996188 h 2028868"/>
              <a:gd name="connsiteX84" fmla="*/ 8665605 w 12192000"/>
              <a:gd name="connsiteY84" fmla="*/ 1098798 h 2028868"/>
              <a:gd name="connsiteX85" fmla="*/ 8838610 w 12192000"/>
              <a:gd name="connsiteY85" fmla="*/ 1133530 h 2028868"/>
              <a:gd name="connsiteX86" fmla="*/ 8886001 w 12192000"/>
              <a:gd name="connsiteY86" fmla="*/ 1140946 h 2028868"/>
              <a:gd name="connsiteX87" fmla="*/ 8968445 w 12192000"/>
              <a:gd name="connsiteY87" fmla="*/ 1155831 h 2028868"/>
              <a:gd name="connsiteX88" fmla="*/ 9003462 w 12192000"/>
              <a:gd name="connsiteY88" fmla="*/ 1165329 h 2028868"/>
              <a:gd name="connsiteX89" fmla="*/ 9133985 w 12192000"/>
              <a:gd name="connsiteY89" fmla="*/ 1161395 h 2028868"/>
              <a:gd name="connsiteX90" fmla="*/ 9155969 w 12192000"/>
              <a:gd name="connsiteY90" fmla="*/ 1161050 h 2028868"/>
              <a:gd name="connsiteX91" fmla="*/ 9188177 w 12192000"/>
              <a:gd name="connsiteY91" fmla="*/ 1172073 h 2028868"/>
              <a:gd name="connsiteX92" fmla="*/ 9268019 w 12192000"/>
              <a:gd name="connsiteY92" fmla="*/ 1199345 h 2028868"/>
              <a:gd name="connsiteX93" fmla="*/ 9392919 w 12192000"/>
              <a:gd name="connsiteY93" fmla="*/ 1211784 h 2028868"/>
              <a:gd name="connsiteX94" fmla="*/ 9410017 w 12192000"/>
              <a:gd name="connsiteY94" fmla="*/ 1212490 h 2028868"/>
              <a:gd name="connsiteX95" fmla="*/ 9500499 w 12192000"/>
              <a:gd name="connsiteY95" fmla="*/ 1250677 h 2028868"/>
              <a:gd name="connsiteX96" fmla="*/ 9683005 w 12192000"/>
              <a:gd name="connsiteY96" fmla="*/ 1309587 h 2028868"/>
              <a:gd name="connsiteX97" fmla="*/ 9767091 w 12192000"/>
              <a:gd name="connsiteY97" fmla="*/ 1332526 h 2028868"/>
              <a:gd name="connsiteX98" fmla="*/ 9918248 w 12192000"/>
              <a:gd name="connsiteY98" fmla="*/ 1384986 h 2028868"/>
              <a:gd name="connsiteX99" fmla="*/ 9943887 w 12192000"/>
              <a:gd name="connsiteY99" fmla="*/ 1397135 h 2028868"/>
              <a:gd name="connsiteX100" fmla="*/ 9997044 w 12192000"/>
              <a:gd name="connsiteY100" fmla="*/ 1420496 h 2028868"/>
              <a:gd name="connsiteX101" fmla="*/ 10167995 w 12192000"/>
              <a:gd name="connsiteY101" fmla="*/ 1439259 h 2028868"/>
              <a:gd name="connsiteX102" fmla="*/ 10211200 w 12192000"/>
              <a:gd name="connsiteY102" fmla="*/ 1432770 h 2028868"/>
              <a:gd name="connsiteX103" fmla="*/ 10458762 w 12192000"/>
              <a:gd name="connsiteY103" fmla="*/ 1444554 h 2028868"/>
              <a:gd name="connsiteX104" fmla="*/ 10803046 w 12192000"/>
              <a:gd name="connsiteY104" fmla="*/ 1426140 h 2028868"/>
              <a:gd name="connsiteX105" fmla="*/ 11058755 w 12192000"/>
              <a:gd name="connsiteY105" fmla="*/ 1450181 h 2028868"/>
              <a:gd name="connsiteX106" fmla="*/ 11165209 w 12192000"/>
              <a:gd name="connsiteY106" fmla="*/ 1450925 h 2028868"/>
              <a:gd name="connsiteX107" fmla="*/ 11358455 w 12192000"/>
              <a:gd name="connsiteY107" fmla="*/ 1452150 h 2028868"/>
              <a:gd name="connsiteX108" fmla="*/ 11560424 w 12192000"/>
              <a:gd name="connsiteY108" fmla="*/ 1451737 h 2028868"/>
              <a:gd name="connsiteX109" fmla="*/ 11649954 w 12192000"/>
              <a:gd name="connsiteY109" fmla="*/ 1450170 h 2028868"/>
              <a:gd name="connsiteX110" fmla="*/ 11890686 w 12192000"/>
              <a:gd name="connsiteY110" fmla="*/ 1466575 h 2028868"/>
              <a:gd name="connsiteX111" fmla="*/ 12192000 w 12192000"/>
              <a:gd name="connsiteY111" fmla="*/ 1448544 h 2028868"/>
              <a:gd name="connsiteX112" fmla="*/ 12192000 w 12192000"/>
              <a:gd name="connsiteY112" fmla="*/ 2028868 h 2028868"/>
              <a:gd name="connsiteX113" fmla="*/ 0 w 12192000"/>
              <a:gd name="connsiteY113" fmla="*/ 2028868 h 2028868"/>
              <a:gd name="connsiteX114" fmla="*/ 0 w 12192000"/>
              <a:gd name="connsiteY114" fmla="*/ 126221 h 2028868"/>
              <a:gd name="connsiteX115" fmla="*/ 4572 w 12192000"/>
              <a:gd name="connsiteY115" fmla="*/ 125615 h 2028868"/>
              <a:gd name="connsiteX116" fmla="*/ 37645 w 12192000"/>
              <a:gd name="connsiteY116" fmla="*/ 121422 h 2028868"/>
              <a:gd name="connsiteX117" fmla="*/ 77641 w 12192000"/>
              <a:gd name="connsiteY117" fmla="*/ 110298 h 2028868"/>
              <a:gd name="connsiteX118" fmla="*/ 273386 w 12192000"/>
              <a:gd name="connsiteY118" fmla="*/ 95008 h 2028868"/>
              <a:gd name="connsiteX119" fmla="*/ 376513 w 12192000"/>
              <a:gd name="connsiteY119" fmla="*/ 83856 h 2028868"/>
              <a:gd name="connsiteX120" fmla="*/ 413835 w 12192000"/>
              <a:gd name="connsiteY120" fmla="*/ 81162 h 2028868"/>
              <a:gd name="connsiteX121" fmla="*/ 520671 w 12192000"/>
              <a:gd name="connsiteY121" fmla="*/ 57621 h 2028868"/>
              <a:gd name="connsiteX122" fmla="*/ 597225 w 12192000"/>
              <a:gd name="connsiteY122" fmla="*/ 57602 h 2028868"/>
              <a:gd name="connsiteX123" fmla="*/ 812914 w 12192000"/>
              <a:gd name="connsiteY123" fmla="*/ 29295 h 2028868"/>
              <a:gd name="connsiteX124" fmla="*/ 970251 w 12192000"/>
              <a:gd name="connsiteY124" fmla="*/ 18657 h 2028868"/>
              <a:gd name="connsiteX125" fmla="*/ 1195347 w 12192000"/>
              <a:gd name="connsiteY125" fmla="*/ 27097 h 2028868"/>
              <a:gd name="connsiteX126" fmla="*/ 1279765 w 12192000"/>
              <a:gd name="connsiteY126" fmla="*/ 10281 h 2028868"/>
              <a:gd name="connsiteX127" fmla="*/ 1356367 w 12192000"/>
              <a:gd name="connsiteY127" fmla="*/ 4978 h 2028868"/>
              <a:gd name="connsiteX128" fmla="*/ 1370962 w 12192000"/>
              <a:gd name="connsiteY128" fmla="*/ 2658 h 2028868"/>
              <a:gd name="connsiteX129" fmla="*/ 1390955 w 12192000"/>
              <a:gd name="connsiteY129" fmla="*/ 184 h 2028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</a:cxnLst>
            <a:rect l="l" t="t" r="r" b="b"/>
            <a:pathLst>
              <a:path w="12192000" h="2028868">
                <a:moveTo>
                  <a:pt x="1390955" y="184"/>
                </a:moveTo>
                <a:cubicBezTo>
                  <a:pt x="1399661" y="-425"/>
                  <a:pt x="1412300" y="270"/>
                  <a:pt x="1434549" y="5530"/>
                </a:cubicBezTo>
                <a:cubicBezTo>
                  <a:pt x="1496241" y="30386"/>
                  <a:pt x="1587306" y="32254"/>
                  <a:pt x="1637948" y="65776"/>
                </a:cubicBezTo>
                <a:cubicBezTo>
                  <a:pt x="1691494" y="76965"/>
                  <a:pt x="1719091" y="99884"/>
                  <a:pt x="1759056" y="111492"/>
                </a:cubicBezTo>
                <a:cubicBezTo>
                  <a:pt x="1818769" y="127666"/>
                  <a:pt x="1839146" y="134470"/>
                  <a:pt x="1877728" y="135429"/>
                </a:cubicBezTo>
                <a:cubicBezTo>
                  <a:pt x="1896351" y="125356"/>
                  <a:pt x="2012576" y="170998"/>
                  <a:pt x="2042244" y="179641"/>
                </a:cubicBezTo>
                <a:lnTo>
                  <a:pt x="2058061" y="187052"/>
                </a:lnTo>
                <a:cubicBezTo>
                  <a:pt x="2078492" y="194416"/>
                  <a:pt x="2133996" y="216916"/>
                  <a:pt x="2164831" y="223826"/>
                </a:cubicBezTo>
                <a:cubicBezTo>
                  <a:pt x="2205627" y="227521"/>
                  <a:pt x="2221974" y="221435"/>
                  <a:pt x="2287219" y="234911"/>
                </a:cubicBezTo>
                <a:cubicBezTo>
                  <a:pt x="2308969" y="236839"/>
                  <a:pt x="2342080" y="230491"/>
                  <a:pt x="2373568" y="230563"/>
                </a:cubicBezTo>
                <a:cubicBezTo>
                  <a:pt x="2413847" y="234140"/>
                  <a:pt x="2437134" y="220427"/>
                  <a:pt x="2476147" y="235343"/>
                </a:cubicBezTo>
                <a:lnTo>
                  <a:pt x="2713522" y="243255"/>
                </a:lnTo>
                <a:lnTo>
                  <a:pt x="2718916" y="242580"/>
                </a:lnTo>
                <a:lnTo>
                  <a:pt x="2843662" y="240993"/>
                </a:lnTo>
                <a:cubicBezTo>
                  <a:pt x="2856789" y="237802"/>
                  <a:pt x="2869596" y="238229"/>
                  <a:pt x="2874892" y="237503"/>
                </a:cubicBezTo>
                <a:lnTo>
                  <a:pt x="2875436" y="236635"/>
                </a:lnTo>
                <a:lnTo>
                  <a:pt x="2942858" y="251822"/>
                </a:lnTo>
                <a:lnTo>
                  <a:pt x="2995934" y="265717"/>
                </a:lnTo>
                <a:cubicBezTo>
                  <a:pt x="3001138" y="268164"/>
                  <a:pt x="3005875" y="271094"/>
                  <a:pt x="3009910" y="274686"/>
                </a:cubicBezTo>
                <a:cubicBezTo>
                  <a:pt x="3052347" y="298998"/>
                  <a:pt x="3120979" y="287593"/>
                  <a:pt x="3280097" y="311905"/>
                </a:cubicBezTo>
                <a:cubicBezTo>
                  <a:pt x="3312439" y="328299"/>
                  <a:pt x="3361027" y="313842"/>
                  <a:pt x="3405770" y="326517"/>
                </a:cubicBezTo>
                <a:cubicBezTo>
                  <a:pt x="3463644" y="332812"/>
                  <a:pt x="3512865" y="333000"/>
                  <a:pt x="3567259" y="337325"/>
                </a:cubicBezTo>
                <a:cubicBezTo>
                  <a:pt x="3625982" y="342633"/>
                  <a:pt x="3717288" y="355449"/>
                  <a:pt x="3758105" y="358365"/>
                </a:cubicBezTo>
                <a:cubicBezTo>
                  <a:pt x="3780102" y="359345"/>
                  <a:pt x="3778518" y="353911"/>
                  <a:pt x="3812162" y="354818"/>
                </a:cubicBezTo>
                <a:cubicBezTo>
                  <a:pt x="3844059" y="370288"/>
                  <a:pt x="3891932" y="350638"/>
                  <a:pt x="3931396" y="370955"/>
                </a:cubicBezTo>
                <a:cubicBezTo>
                  <a:pt x="3946095" y="376605"/>
                  <a:pt x="3992749" y="382936"/>
                  <a:pt x="4002267" y="377340"/>
                </a:cubicBezTo>
                <a:cubicBezTo>
                  <a:pt x="4012138" y="377261"/>
                  <a:pt x="4023224" y="381342"/>
                  <a:pt x="4028460" y="374630"/>
                </a:cubicBezTo>
                <a:cubicBezTo>
                  <a:pt x="4036780" y="366846"/>
                  <a:pt x="4069305" y="385457"/>
                  <a:pt x="4065532" y="374300"/>
                </a:cubicBezTo>
                <a:lnTo>
                  <a:pt x="4191732" y="372499"/>
                </a:lnTo>
                <a:lnTo>
                  <a:pt x="4232518" y="377131"/>
                </a:lnTo>
                <a:lnTo>
                  <a:pt x="4238372" y="378188"/>
                </a:lnTo>
                <a:cubicBezTo>
                  <a:pt x="4248116" y="380278"/>
                  <a:pt x="4277508" y="386971"/>
                  <a:pt x="4290981" y="389671"/>
                </a:cubicBezTo>
                <a:cubicBezTo>
                  <a:pt x="4313198" y="404112"/>
                  <a:pt x="4349703" y="404265"/>
                  <a:pt x="4379064" y="411561"/>
                </a:cubicBezTo>
                <a:lnTo>
                  <a:pt x="4459811" y="430329"/>
                </a:lnTo>
                <a:lnTo>
                  <a:pt x="4513724" y="436060"/>
                </a:lnTo>
                <a:lnTo>
                  <a:pt x="4536504" y="442541"/>
                </a:lnTo>
                <a:cubicBezTo>
                  <a:pt x="4552839" y="444978"/>
                  <a:pt x="4614551" y="446144"/>
                  <a:pt x="4640313" y="443540"/>
                </a:cubicBezTo>
                <a:cubicBezTo>
                  <a:pt x="4662147" y="440986"/>
                  <a:pt x="4657791" y="431411"/>
                  <a:pt x="4691075" y="426921"/>
                </a:cubicBezTo>
                <a:cubicBezTo>
                  <a:pt x="4725356" y="437067"/>
                  <a:pt x="4768806" y="410033"/>
                  <a:pt x="4811440" y="423744"/>
                </a:cubicBezTo>
                <a:cubicBezTo>
                  <a:pt x="4826963" y="426960"/>
                  <a:pt x="4874062" y="425734"/>
                  <a:pt x="4882386" y="418695"/>
                </a:cubicBezTo>
                <a:cubicBezTo>
                  <a:pt x="4892087" y="417037"/>
                  <a:pt x="4903760" y="419286"/>
                  <a:pt x="4907662" y="411831"/>
                </a:cubicBezTo>
                <a:cubicBezTo>
                  <a:pt x="4914397" y="402828"/>
                  <a:pt x="4949882" y="415966"/>
                  <a:pt x="4944087" y="405573"/>
                </a:cubicBezTo>
                <a:cubicBezTo>
                  <a:pt x="4969259" y="414559"/>
                  <a:pt x="4987003" y="395636"/>
                  <a:pt x="5007075" y="390694"/>
                </a:cubicBezTo>
                <a:lnTo>
                  <a:pt x="5067961" y="383600"/>
                </a:lnTo>
                <a:lnTo>
                  <a:pt x="5108970" y="381637"/>
                </a:lnTo>
                <a:lnTo>
                  <a:pt x="5114928" y="381742"/>
                </a:lnTo>
                <a:cubicBezTo>
                  <a:pt x="5124907" y="382243"/>
                  <a:pt x="5138262" y="384897"/>
                  <a:pt x="5149802" y="384642"/>
                </a:cubicBezTo>
                <a:lnTo>
                  <a:pt x="5221533" y="382595"/>
                </a:lnTo>
                <a:cubicBezTo>
                  <a:pt x="5272117" y="387362"/>
                  <a:pt x="5364785" y="393670"/>
                  <a:pt x="5453307" y="413241"/>
                </a:cubicBezTo>
                <a:lnTo>
                  <a:pt x="5505015" y="409536"/>
                </a:lnTo>
                <a:lnTo>
                  <a:pt x="5518799" y="410457"/>
                </a:lnTo>
                <a:lnTo>
                  <a:pt x="5643534" y="425433"/>
                </a:lnTo>
                <a:cubicBezTo>
                  <a:pt x="5707481" y="443152"/>
                  <a:pt x="5732223" y="424753"/>
                  <a:pt x="5785959" y="452296"/>
                </a:cubicBezTo>
                <a:cubicBezTo>
                  <a:pt x="5777344" y="441597"/>
                  <a:pt x="5862008" y="442986"/>
                  <a:pt x="5880652" y="448078"/>
                </a:cubicBezTo>
                <a:cubicBezTo>
                  <a:pt x="5902526" y="457387"/>
                  <a:pt x="6036512" y="492361"/>
                  <a:pt x="6098321" y="504503"/>
                </a:cubicBezTo>
                <a:cubicBezTo>
                  <a:pt x="6162673" y="518137"/>
                  <a:pt x="6212879" y="524641"/>
                  <a:pt x="6243319" y="529881"/>
                </a:cubicBezTo>
                <a:lnTo>
                  <a:pt x="6364035" y="557003"/>
                </a:lnTo>
                <a:cubicBezTo>
                  <a:pt x="6395710" y="558741"/>
                  <a:pt x="6446928" y="546552"/>
                  <a:pt x="6471012" y="546378"/>
                </a:cubicBezTo>
                <a:cubicBezTo>
                  <a:pt x="6482908" y="549834"/>
                  <a:pt x="6495493" y="553080"/>
                  <a:pt x="6508541" y="555958"/>
                </a:cubicBezTo>
                <a:lnTo>
                  <a:pt x="6516595" y="557205"/>
                </a:lnTo>
                <a:lnTo>
                  <a:pt x="6554894" y="560169"/>
                </a:lnTo>
                <a:cubicBezTo>
                  <a:pt x="6578001" y="561078"/>
                  <a:pt x="6632342" y="561350"/>
                  <a:pt x="6655235" y="562659"/>
                </a:cubicBezTo>
                <a:cubicBezTo>
                  <a:pt x="6665282" y="571828"/>
                  <a:pt x="6678032" y="571391"/>
                  <a:pt x="6692251" y="568022"/>
                </a:cubicBezTo>
                <a:cubicBezTo>
                  <a:pt x="6723150" y="576843"/>
                  <a:pt x="6757466" y="574624"/>
                  <a:pt x="6795372" y="579221"/>
                </a:cubicBezTo>
                <a:cubicBezTo>
                  <a:pt x="6829973" y="594877"/>
                  <a:pt x="6859708" y="582830"/>
                  <a:pt x="6900177" y="587811"/>
                </a:cubicBezTo>
                <a:cubicBezTo>
                  <a:pt x="6961715" y="594030"/>
                  <a:pt x="7117444" y="609912"/>
                  <a:pt x="7164601" y="616537"/>
                </a:cubicBezTo>
                <a:lnTo>
                  <a:pt x="7183121" y="627558"/>
                </a:lnTo>
                <a:lnTo>
                  <a:pt x="7224458" y="649111"/>
                </a:lnTo>
                <a:cubicBezTo>
                  <a:pt x="7227568" y="652127"/>
                  <a:pt x="7229794" y="655455"/>
                  <a:pt x="7230737" y="659205"/>
                </a:cubicBezTo>
                <a:cubicBezTo>
                  <a:pt x="7290459" y="658119"/>
                  <a:pt x="7324166" y="684952"/>
                  <a:pt x="7377870" y="697453"/>
                </a:cubicBezTo>
                <a:cubicBezTo>
                  <a:pt x="7432754" y="717853"/>
                  <a:pt x="7446517" y="728831"/>
                  <a:pt x="7483437" y="741396"/>
                </a:cubicBezTo>
                <a:cubicBezTo>
                  <a:pt x="7499280" y="748892"/>
                  <a:pt x="7520370" y="804613"/>
                  <a:pt x="7548172" y="800442"/>
                </a:cubicBezTo>
                <a:cubicBezTo>
                  <a:pt x="7556449" y="807964"/>
                  <a:pt x="7732613" y="811934"/>
                  <a:pt x="7786819" y="837889"/>
                </a:cubicBezTo>
                <a:cubicBezTo>
                  <a:pt x="7836041" y="827850"/>
                  <a:pt x="7803208" y="840858"/>
                  <a:pt x="7840612" y="847226"/>
                </a:cubicBezTo>
                <a:cubicBezTo>
                  <a:pt x="7861184" y="854849"/>
                  <a:pt x="7876994" y="845805"/>
                  <a:pt x="7902328" y="870096"/>
                </a:cubicBezTo>
                <a:cubicBezTo>
                  <a:pt x="7936376" y="868812"/>
                  <a:pt x="8012043" y="899665"/>
                  <a:pt x="8074238" y="912874"/>
                </a:cubicBezTo>
                <a:cubicBezTo>
                  <a:pt x="8141324" y="925036"/>
                  <a:pt x="8194123" y="956245"/>
                  <a:pt x="8275497" y="949357"/>
                </a:cubicBezTo>
                <a:cubicBezTo>
                  <a:pt x="8283162" y="962779"/>
                  <a:pt x="8322316" y="954854"/>
                  <a:pt x="8363469" y="966614"/>
                </a:cubicBezTo>
                <a:cubicBezTo>
                  <a:pt x="8369409" y="978006"/>
                  <a:pt x="8382109" y="976698"/>
                  <a:pt x="8396651" y="985282"/>
                </a:cubicBezTo>
                <a:lnTo>
                  <a:pt x="8403540" y="991133"/>
                </a:lnTo>
                <a:lnTo>
                  <a:pt x="8400610" y="990219"/>
                </a:lnTo>
                <a:cubicBezTo>
                  <a:pt x="8392834" y="988492"/>
                  <a:pt x="8413499" y="997390"/>
                  <a:pt x="8411626" y="998000"/>
                </a:cubicBezTo>
                <a:lnTo>
                  <a:pt x="8403540" y="991133"/>
                </a:lnTo>
                <a:lnTo>
                  <a:pt x="8419755" y="996188"/>
                </a:lnTo>
                <a:cubicBezTo>
                  <a:pt x="8491424" y="1020323"/>
                  <a:pt x="8590906" y="1102801"/>
                  <a:pt x="8665605" y="1098798"/>
                </a:cubicBezTo>
                <a:cubicBezTo>
                  <a:pt x="8730608" y="1100596"/>
                  <a:pt x="8780942" y="1121953"/>
                  <a:pt x="8838610" y="1133530"/>
                </a:cubicBezTo>
                <a:cubicBezTo>
                  <a:pt x="8863283" y="1140151"/>
                  <a:pt x="8847384" y="1157896"/>
                  <a:pt x="8886001" y="1140946"/>
                </a:cubicBezTo>
                <a:lnTo>
                  <a:pt x="8968445" y="1155831"/>
                </a:lnTo>
                <a:lnTo>
                  <a:pt x="9003462" y="1165329"/>
                </a:lnTo>
                <a:cubicBezTo>
                  <a:pt x="9019227" y="1180077"/>
                  <a:pt x="9112169" y="1145509"/>
                  <a:pt x="9133985" y="1161395"/>
                </a:cubicBezTo>
                <a:cubicBezTo>
                  <a:pt x="9138567" y="1166107"/>
                  <a:pt x="9154734" y="1165854"/>
                  <a:pt x="9155969" y="1161050"/>
                </a:cubicBezTo>
                <a:cubicBezTo>
                  <a:pt x="9162516" y="1164052"/>
                  <a:pt x="9182118" y="1178881"/>
                  <a:pt x="9188177" y="1172073"/>
                </a:cubicBezTo>
                <a:lnTo>
                  <a:pt x="9268019" y="1199345"/>
                </a:lnTo>
                <a:cubicBezTo>
                  <a:pt x="9294395" y="1203950"/>
                  <a:pt x="9369253" y="1209594"/>
                  <a:pt x="9392919" y="1211784"/>
                </a:cubicBezTo>
                <a:cubicBezTo>
                  <a:pt x="9395782" y="1215475"/>
                  <a:pt x="9408360" y="1215996"/>
                  <a:pt x="9410017" y="1212490"/>
                </a:cubicBezTo>
                <a:cubicBezTo>
                  <a:pt x="9427947" y="1218972"/>
                  <a:pt x="9451943" y="1239383"/>
                  <a:pt x="9500499" y="1250677"/>
                </a:cubicBezTo>
                <a:cubicBezTo>
                  <a:pt x="9553332" y="1254635"/>
                  <a:pt x="9638573" y="1295945"/>
                  <a:pt x="9683005" y="1309587"/>
                </a:cubicBezTo>
                <a:cubicBezTo>
                  <a:pt x="9714210" y="1343428"/>
                  <a:pt x="9728743" y="1322498"/>
                  <a:pt x="9767091" y="1332526"/>
                </a:cubicBezTo>
                <a:cubicBezTo>
                  <a:pt x="9807158" y="1347631"/>
                  <a:pt x="9873419" y="1388931"/>
                  <a:pt x="9918248" y="1384986"/>
                </a:cubicBezTo>
                <a:lnTo>
                  <a:pt x="9943887" y="1397135"/>
                </a:lnTo>
                <a:cubicBezTo>
                  <a:pt x="9951331" y="1420646"/>
                  <a:pt x="9972443" y="1399871"/>
                  <a:pt x="9997044" y="1420496"/>
                </a:cubicBezTo>
                <a:cubicBezTo>
                  <a:pt x="10031208" y="1423153"/>
                  <a:pt x="10131971" y="1440080"/>
                  <a:pt x="10167995" y="1439259"/>
                </a:cubicBezTo>
                <a:cubicBezTo>
                  <a:pt x="10172943" y="1450689"/>
                  <a:pt x="10195912" y="1438948"/>
                  <a:pt x="10211200" y="1432770"/>
                </a:cubicBezTo>
                <a:cubicBezTo>
                  <a:pt x="10327242" y="1426732"/>
                  <a:pt x="10426976" y="1452305"/>
                  <a:pt x="10458762" y="1444554"/>
                </a:cubicBezTo>
                <a:cubicBezTo>
                  <a:pt x="10540854" y="1443440"/>
                  <a:pt x="10741852" y="1423642"/>
                  <a:pt x="10803046" y="1426140"/>
                </a:cubicBezTo>
                <a:cubicBezTo>
                  <a:pt x="10849163" y="1419483"/>
                  <a:pt x="10973519" y="1442167"/>
                  <a:pt x="11058755" y="1450181"/>
                </a:cubicBezTo>
                <a:cubicBezTo>
                  <a:pt x="11140250" y="1463310"/>
                  <a:pt x="11113345" y="1446365"/>
                  <a:pt x="11165209" y="1450925"/>
                </a:cubicBezTo>
                <a:cubicBezTo>
                  <a:pt x="11184875" y="1464363"/>
                  <a:pt x="11316233" y="1445181"/>
                  <a:pt x="11358455" y="1452150"/>
                </a:cubicBezTo>
                <a:cubicBezTo>
                  <a:pt x="11449669" y="1427079"/>
                  <a:pt x="11488916" y="1452094"/>
                  <a:pt x="11560424" y="1451737"/>
                </a:cubicBezTo>
                <a:cubicBezTo>
                  <a:pt x="11593031" y="1458748"/>
                  <a:pt x="11613048" y="1458612"/>
                  <a:pt x="11649954" y="1450170"/>
                </a:cubicBezTo>
                <a:cubicBezTo>
                  <a:pt x="11704998" y="1452643"/>
                  <a:pt x="11800345" y="1466845"/>
                  <a:pt x="11890686" y="1466575"/>
                </a:cubicBezTo>
                <a:cubicBezTo>
                  <a:pt x="11991124" y="1460564"/>
                  <a:pt x="12034412" y="1442650"/>
                  <a:pt x="12192000" y="1448544"/>
                </a:cubicBezTo>
                <a:lnTo>
                  <a:pt x="12192000" y="2028868"/>
                </a:lnTo>
                <a:lnTo>
                  <a:pt x="0" y="2028868"/>
                </a:lnTo>
                <a:lnTo>
                  <a:pt x="0" y="126221"/>
                </a:lnTo>
                <a:lnTo>
                  <a:pt x="4572" y="125615"/>
                </a:lnTo>
                <a:cubicBezTo>
                  <a:pt x="16534" y="125622"/>
                  <a:pt x="29688" y="127083"/>
                  <a:pt x="37645" y="121422"/>
                </a:cubicBezTo>
                <a:lnTo>
                  <a:pt x="77641" y="110298"/>
                </a:lnTo>
                <a:cubicBezTo>
                  <a:pt x="116931" y="105895"/>
                  <a:pt x="223574" y="99415"/>
                  <a:pt x="273386" y="95008"/>
                </a:cubicBezTo>
                <a:cubicBezTo>
                  <a:pt x="311403" y="91377"/>
                  <a:pt x="344376" y="81866"/>
                  <a:pt x="376513" y="83856"/>
                </a:cubicBezTo>
                <a:cubicBezTo>
                  <a:pt x="389622" y="77524"/>
                  <a:pt x="401959" y="74369"/>
                  <a:pt x="413835" y="81162"/>
                </a:cubicBezTo>
                <a:cubicBezTo>
                  <a:pt x="449447" y="73314"/>
                  <a:pt x="455720" y="63023"/>
                  <a:pt x="520671" y="57621"/>
                </a:cubicBezTo>
                <a:cubicBezTo>
                  <a:pt x="534371" y="57338"/>
                  <a:pt x="575890" y="61696"/>
                  <a:pt x="597225" y="57602"/>
                </a:cubicBezTo>
                <a:cubicBezTo>
                  <a:pt x="645932" y="52882"/>
                  <a:pt x="762967" y="57791"/>
                  <a:pt x="812914" y="29295"/>
                </a:cubicBezTo>
                <a:cubicBezTo>
                  <a:pt x="857841" y="22165"/>
                  <a:pt x="913858" y="26397"/>
                  <a:pt x="970251" y="18657"/>
                </a:cubicBezTo>
                <a:cubicBezTo>
                  <a:pt x="1033292" y="17269"/>
                  <a:pt x="1171903" y="22699"/>
                  <a:pt x="1195347" y="27097"/>
                </a:cubicBezTo>
                <a:cubicBezTo>
                  <a:pt x="1209850" y="27829"/>
                  <a:pt x="1260110" y="18578"/>
                  <a:pt x="1279765" y="10281"/>
                </a:cubicBezTo>
                <a:cubicBezTo>
                  <a:pt x="1306602" y="6594"/>
                  <a:pt x="1341168" y="6249"/>
                  <a:pt x="1356367" y="4978"/>
                </a:cubicBezTo>
                <a:lnTo>
                  <a:pt x="1370962" y="2658"/>
                </a:lnTo>
                <a:cubicBezTo>
                  <a:pt x="1377477" y="2704"/>
                  <a:pt x="1382249" y="792"/>
                  <a:pt x="1390955" y="184"/>
                </a:cubicBezTo>
                <a:close/>
              </a:path>
            </a:pathLst>
          </a:custGeom>
          <a:blipFill>
            <a:blip r:embed="rId3"/>
            <a:tile tx="0" ty="0" sx="70000" sy="70000" flip="none" algn="tl"/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91F7F9C-E011-0195-3390-1D64042A23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3802828"/>
            <a:ext cx="7521633" cy="176425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Obrigado</a:t>
            </a:r>
            <a:r>
              <a:rPr lang="en-US" dirty="0"/>
              <a:t> pela </a:t>
            </a:r>
            <a:r>
              <a:rPr lang="en-US"/>
              <a:t>atenção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5727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71F2694-AE24-4893-BEF3-43FE324DF0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6D69FA61-5492-4236-8378-D67E60D78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11046" y="500156"/>
            <a:ext cx="7480954" cy="6357844"/>
          </a:xfrm>
          <a:custGeom>
            <a:avLst/>
            <a:gdLst>
              <a:gd name="connsiteX0" fmla="*/ 278673 w 7480954"/>
              <a:gd name="connsiteY0" fmla="*/ 0 h 6357844"/>
              <a:gd name="connsiteX1" fmla="*/ 7480954 w 7480954"/>
              <a:gd name="connsiteY1" fmla="*/ 272747 h 6357844"/>
              <a:gd name="connsiteX2" fmla="*/ 7480954 w 7480954"/>
              <a:gd name="connsiteY2" fmla="*/ 6357844 h 6357844"/>
              <a:gd name="connsiteX3" fmla="*/ 3461131 w 7480954"/>
              <a:gd name="connsiteY3" fmla="*/ 6357844 h 6357844"/>
              <a:gd name="connsiteX4" fmla="*/ 0 w 7480954"/>
              <a:gd name="connsiteY4" fmla="*/ 6222887 h 6357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80954" h="6357844">
                <a:moveTo>
                  <a:pt x="278673" y="0"/>
                </a:moveTo>
                <a:lnTo>
                  <a:pt x="7480954" y="272747"/>
                </a:lnTo>
                <a:lnTo>
                  <a:pt x="7480954" y="6357844"/>
                </a:lnTo>
                <a:lnTo>
                  <a:pt x="3461131" y="6357844"/>
                </a:lnTo>
                <a:lnTo>
                  <a:pt x="0" y="6222887"/>
                </a:lnTo>
                <a:close/>
              </a:path>
            </a:pathLst>
          </a:custGeom>
          <a:solidFill>
            <a:srgbClr val="EFEEE9"/>
          </a:solidFill>
          <a:ln w="12700" cap="flat" cmpd="sng" algn="ctr">
            <a:noFill/>
            <a:prstDash val="solid"/>
            <a:miter lim="800000"/>
          </a:ln>
          <a:effectLst>
            <a:outerShdw blurRad="635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 descr="Placa de ensaio eletrônica">
            <a:extLst>
              <a:ext uri="{FF2B5EF4-FFF2-40B4-BE49-F238E27FC236}">
                <a16:creationId xmlns:a16="http://schemas.microsoft.com/office/drawing/2014/main" id="{B1E2E300-5041-F95E-D314-04CC11AC6F7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1563"/>
          <a:stretch/>
        </p:blipFill>
        <p:spPr>
          <a:xfrm>
            <a:off x="4847442" y="607819"/>
            <a:ext cx="7344558" cy="6250183"/>
          </a:xfrm>
          <a:custGeom>
            <a:avLst/>
            <a:gdLst/>
            <a:ahLst/>
            <a:cxnLst/>
            <a:rect l="l" t="t" r="r" b="b"/>
            <a:pathLst>
              <a:path w="7344558" h="6250183">
                <a:moveTo>
                  <a:pt x="293255" y="12"/>
                </a:moveTo>
                <a:lnTo>
                  <a:pt x="5010383" y="178647"/>
                </a:lnTo>
                <a:lnTo>
                  <a:pt x="5011465" y="178437"/>
                </a:lnTo>
                <a:cubicBezTo>
                  <a:pt x="5054106" y="173641"/>
                  <a:pt x="5171573" y="176792"/>
                  <a:pt x="5165603" y="184356"/>
                </a:cubicBezTo>
                <a:lnTo>
                  <a:pt x="5190960" y="185486"/>
                </a:lnTo>
                <a:lnTo>
                  <a:pt x="5508389" y="197507"/>
                </a:lnTo>
                <a:lnTo>
                  <a:pt x="5990319" y="215757"/>
                </a:lnTo>
                <a:lnTo>
                  <a:pt x="6547813" y="236869"/>
                </a:lnTo>
                <a:lnTo>
                  <a:pt x="6561233" y="235680"/>
                </a:lnTo>
                <a:lnTo>
                  <a:pt x="6613675" y="227162"/>
                </a:lnTo>
                <a:lnTo>
                  <a:pt x="6625038" y="221701"/>
                </a:lnTo>
                <a:lnTo>
                  <a:pt x="6637769" y="227215"/>
                </a:lnTo>
                <a:cubicBezTo>
                  <a:pt x="6639297" y="228756"/>
                  <a:pt x="6640519" y="230467"/>
                  <a:pt x="6641402" y="232289"/>
                </a:cubicBezTo>
                <a:lnTo>
                  <a:pt x="6683183" y="224070"/>
                </a:lnTo>
                <a:lnTo>
                  <a:pt x="6688193" y="223985"/>
                </a:lnTo>
                <a:lnTo>
                  <a:pt x="6722595" y="226674"/>
                </a:lnTo>
                <a:lnTo>
                  <a:pt x="6773536" y="235765"/>
                </a:lnTo>
                <a:lnTo>
                  <a:pt x="6789561" y="246023"/>
                </a:lnTo>
                <a:lnTo>
                  <a:pt x="6981517" y="253293"/>
                </a:lnTo>
                <a:lnTo>
                  <a:pt x="6986824" y="252001"/>
                </a:lnTo>
                <a:cubicBezTo>
                  <a:pt x="6989470" y="250084"/>
                  <a:pt x="6990985" y="246869"/>
                  <a:pt x="6990588" y="241626"/>
                </a:cubicBezTo>
                <a:cubicBezTo>
                  <a:pt x="6996528" y="242374"/>
                  <a:pt x="7002348" y="243980"/>
                  <a:pt x="7008208" y="245802"/>
                </a:cubicBezTo>
                <a:lnTo>
                  <a:pt x="7011277" y="246742"/>
                </a:lnTo>
                <a:lnTo>
                  <a:pt x="7022893" y="245722"/>
                </a:lnTo>
                <a:lnTo>
                  <a:pt x="7027000" y="251414"/>
                </a:lnTo>
                <a:lnTo>
                  <a:pt x="7066230" y="250612"/>
                </a:lnTo>
                <a:cubicBezTo>
                  <a:pt x="7083618" y="236219"/>
                  <a:pt x="7114939" y="244302"/>
                  <a:pt x="7141458" y="238654"/>
                </a:cubicBezTo>
                <a:lnTo>
                  <a:pt x="7153218" y="233040"/>
                </a:lnTo>
                <a:lnTo>
                  <a:pt x="7229682" y="226260"/>
                </a:lnTo>
                <a:lnTo>
                  <a:pt x="7282126" y="217743"/>
                </a:lnTo>
                <a:lnTo>
                  <a:pt x="7293487" y="212281"/>
                </a:lnTo>
                <a:lnTo>
                  <a:pt x="7306220" y="217795"/>
                </a:lnTo>
                <a:cubicBezTo>
                  <a:pt x="7307744" y="219336"/>
                  <a:pt x="7308968" y="221046"/>
                  <a:pt x="7309853" y="222869"/>
                </a:cubicBezTo>
                <a:lnTo>
                  <a:pt x="7344558" y="216041"/>
                </a:lnTo>
                <a:lnTo>
                  <a:pt x="7344558" y="6250183"/>
                </a:lnTo>
                <a:lnTo>
                  <a:pt x="6299708" y="6250183"/>
                </a:lnTo>
                <a:lnTo>
                  <a:pt x="2946685" y="6119754"/>
                </a:lnTo>
                <a:lnTo>
                  <a:pt x="2890409" y="6126736"/>
                </a:lnTo>
                <a:cubicBezTo>
                  <a:pt x="2889464" y="6126757"/>
                  <a:pt x="2866647" y="6125338"/>
                  <a:pt x="2865459" y="6125958"/>
                </a:cubicBezTo>
                <a:lnTo>
                  <a:pt x="2849650" y="6124598"/>
                </a:lnTo>
                <a:lnTo>
                  <a:pt x="2844642" y="6115722"/>
                </a:lnTo>
                <a:cubicBezTo>
                  <a:pt x="2832228" y="6111709"/>
                  <a:pt x="2794354" y="6111126"/>
                  <a:pt x="2772543" y="6109760"/>
                </a:cubicBezTo>
                <a:lnTo>
                  <a:pt x="2706438" y="6111061"/>
                </a:lnTo>
                <a:lnTo>
                  <a:pt x="2696814" y="6106893"/>
                </a:lnTo>
                <a:lnTo>
                  <a:pt x="2629247" y="6107127"/>
                </a:lnTo>
                <a:lnTo>
                  <a:pt x="2609381" y="6103582"/>
                </a:lnTo>
                <a:lnTo>
                  <a:pt x="2338391" y="6093320"/>
                </a:lnTo>
                <a:lnTo>
                  <a:pt x="2330294" y="6095512"/>
                </a:lnTo>
                <a:lnTo>
                  <a:pt x="2288518" y="6102090"/>
                </a:lnTo>
                <a:lnTo>
                  <a:pt x="2228015" y="6107455"/>
                </a:lnTo>
                <a:lnTo>
                  <a:pt x="2186520" y="6114195"/>
                </a:lnTo>
                <a:cubicBezTo>
                  <a:pt x="2175947" y="6114641"/>
                  <a:pt x="2173747" y="6109730"/>
                  <a:pt x="2164581" y="6110137"/>
                </a:cubicBezTo>
                <a:lnTo>
                  <a:pt x="2131523" y="6116642"/>
                </a:lnTo>
                <a:lnTo>
                  <a:pt x="2100339" y="6114580"/>
                </a:lnTo>
                <a:lnTo>
                  <a:pt x="2060032" y="6107388"/>
                </a:lnTo>
                <a:cubicBezTo>
                  <a:pt x="2046810" y="6102506"/>
                  <a:pt x="2035495" y="6084148"/>
                  <a:pt x="2018526" y="6092674"/>
                </a:cubicBezTo>
                <a:lnTo>
                  <a:pt x="1977869" y="6079666"/>
                </a:lnTo>
                <a:lnTo>
                  <a:pt x="1904165" y="6076875"/>
                </a:lnTo>
                <a:lnTo>
                  <a:pt x="1348899" y="6055847"/>
                </a:lnTo>
                <a:cubicBezTo>
                  <a:pt x="1334850" y="6058902"/>
                  <a:pt x="1329510" y="6065400"/>
                  <a:pt x="1306752" y="6065012"/>
                </a:cubicBezTo>
                <a:lnTo>
                  <a:pt x="1266722" y="6052736"/>
                </a:lnTo>
                <a:lnTo>
                  <a:pt x="25653" y="6005737"/>
                </a:lnTo>
                <a:cubicBezTo>
                  <a:pt x="10621" y="6005112"/>
                  <a:pt x="-808" y="5987609"/>
                  <a:pt x="45" y="5966529"/>
                </a:cubicBezTo>
                <a:lnTo>
                  <a:pt x="264242" y="37262"/>
                </a:lnTo>
                <a:cubicBezTo>
                  <a:pt x="265220" y="16144"/>
                  <a:pt x="278186" y="-499"/>
                  <a:pt x="293255" y="12"/>
                </a:cubicBezTo>
                <a:close/>
              </a:path>
            </a:pathLst>
          </a:cu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1297225F-28EE-AB78-5FF9-9FF3E7F2D5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959" y="702566"/>
            <a:ext cx="5412041" cy="1725632"/>
          </a:xfrm>
        </p:spPr>
        <p:txBody>
          <a:bodyPr anchor="ctr">
            <a:normAutofit/>
          </a:bodyPr>
          <a:lstStyle/>
          <a:p>
            <a:r>
              <a:rPr lang="pt-BR" dirty="0"/>
              <a:t>Na aula de hoje veremos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C051FA5-C8AB-FDC9-2069-96BF080182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3959" y="2816897"/>
            <a:ext cx="3462874" cy="3507704"/>
          </a:xfrm>
        </p:spPr>
        <p:txBody>
          <a:bodyPr anchor="ctr">
            <a:normAutofit/>
          </a:bodyPr>
          <a:lstStyle/>
          <a:p>
            <a:r>
              <a:rPr lang="pt-BR" dirty="0"/>
              <a:t>Conceito da eletricidade</a:t>
            </a:r>
          </a:p>
          <a:p>
            <a:r>
              <a:rPr lang="pt-BR" dirty="0"/>
              <a:t>Apresentação do Arduino Uno</a:t>
            </a:r>
          </a:p>
          <a:p>
            <a:r>
              <a:rPr lang="pt-BR" dirty="0"/>
              <a:t>Protoboard e Leds</a:t>
            </a:r>
          </a:p>
          <a:p>
            <a:r>
              <a:rPr lang="pt-BR" dirty="0"/>
              <a:t>Programação dos componentes</a:t>
            </a:r>
          </a:p>
        </p:txBody>
      </p:sp>
    </p:spTree>
    <p:extLst>
      <p:ext uri="{BB962C8B-B14F-4D97-AF65-F5344CB8AC3E}">
        <p14:creationId xmlns:p14="http://schemas.microsoft.com/office/powerpoint/2010/main" val="42425167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8" name="Rectangle 1037">
            <a:extLst>
              <a:ext uri="{FF2B5EF4-FFF2-40B4-BE49-F238E27FC236}">
                <a16:creationId xmlns:a16="http://schemas.microsoft.com/office/drawing/2014/main" id="{DF955142-ED30-45FF-AC79-EA514B9BD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0" name="Freeform: Shape 1039">
            <a:extLst>
              <a:ext uri="{FF2B5EF4-FFF2-40B4-BE49-F238E27FC236}">
                <a16:creationId xmlns:a16="http://schemas.microsoft.com/office/drawing/2014/main" id="{ED44D9DE-6A7C-4B79-9784-D35FBEB11B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401295"/>
          </a:xfrm>
          <a:custGeom>
            <a:avLst/>
            <a:gdLst>
              <a:gd name="connsiteX0" fmla="*/ 0 w 12192000"/>
              <a:gd name="connsiteY0" fmla="*/ 0 h 2669557"/>
              <a:gd name="connsiteX1" fmla="*/ 12192000 w 12192000"/>
              <a:gd name="connsiteY1" fmla="*/ 0 h 2669557"/>
              <a:gd name="connsiteX2" fmla="*/ 12192000 w 12192000"/>
              <a:gd name="connsiteY2" fmla="*/ 2262228 h 2669557"/>
              <a:gd name="connsiteX3" fmla="*/ 12187428 w 12192000"/>
              <a:gd name="connsiteY3" fmla="*/ 2262896 h 2669557"/>
              <a:gd name="connsiteX4" fmla="*/ 12154355 w 12192000"/>
              <a:gd name="connsiteY4" fmla="*/ 2267516 h 2669557"/>
              <a:gd name="connsiteX5" fmla="*/ 12114359 w 12192000"/>
              <a:gd name="connsiteY5" fmla="*/ 2279772 h 2669557"/>
              <a:gd name="connsiteX6" fmla="*/ 11918614 w 12192000"/>
              <a:gd name="connsiteY6" fmla="*/ 2296618 h 2669557"/>
              <a:gd name="connsiteX7" fmla="*/ 11815487 w 12192000"/>
              <a:gd name="connsiteY7" fmla="*/ 2308905 h 2669557"/>
              <a:gd name="connsiteX8" fmla="*/ 11778165 w 12192000"/>
              <a:gd name="connsiteY8" fmla="*/ 2311873 h 2669557"/>
              <a:gd name="connsiteX9" fmla="*/ 11671329 w 12192000"/>
              <a:gd name="connsiteY9" fmla="*/ 2337810 h 2669557"/>
              <a:gd name="connsiteX10" fmla="*/ 11594775 w 12192000"/>
              <a:gd name="connsiteY10" fmla="*/ 2337831 h 2669557"/>
              <a:gd name="connsiteX11" fmla="*/ 11379086 w 12192000"/>
              <a:gd name="connsiteY11" fmla="*/ 2369019 h 2669557"/>
              <a:gd name="connsiteX12" fmla="*/ 11221749 w 12192000"/>
              <a:gd name="connsiteY12" fmla="*/ 2380739 h 2669557"/>
              <a:gd name="connsiteX13" fmla="*/ 10996653 w 12192000"/>
              <a:gd name="connsiteY13" fmla="*/ 2371440 h 2669557"/>
              <a:gd name="connsiteX14" fmla="*/ 10912235 w 12192000"/>
              <a:gd name="connsiteY14" fmla="*/ 2389968 h 2669557"/>
              <a:gd name="connsiteX15" fmla="*/ 10835633 w 12192000"/>
              <a:gd name="connsiteY15" fmla="*/ 2395810 h 2669557"/>
              <a:gd name="connsiteX16" fmla="*/ 10821038 w 12192000"/>
              <a:gd name="connsiteY16" fmla="*/ 2398367 h 2669557"/>
              <a:gd name="connsiteX17" fmla="*/ 10757451 w 12192000"/>
              <a:gd name="connsiteY17" fmla="*/ 2395202 h 2669557"/>
              <a:gd name="connsiteX18" fmla="*/ 10554052 w 12192000"/>
              <a:gd name="connsiteY18" fmla="*/ 2328825 h 2669557"/>
              <a:gd name="connsiteX19" fmla="*/ 10432944 w 12192000"/>
              <a:gd name="connsiteY19" fmla="*/ 2278457 h 2669557"/>
              <a:gd name="connsiteX20" fmla="*/ 10314272 w 12192000"/>
              <a:gd name="connsiteY20" fmla="*/ 2252083 h 2669557"/>
              <a:gd name="connsiteX21" fmla="*/ 10149756 w 12192000"/>
              <a:gd name="connsiteY21" fmla="*/ 2203372 h 2669557"/>
              <a:gd name="connsiteX22" fmla="*/ 10133939 w 12192000"/>
              <a:gd name="connsiteY22" fmla="*/ 2195206 h 2669557"/>
              <a:gd name="connsiteX23" fmla="*/ 10027169 w 12192000"/>
              <a:gd name="connsiteY23" fmla="*/ 2154689 h 2669557"/>
              <a:gd name="connsiteX24" fmla="*/ 9904781 w 12192000"/>
              <a:gd name="connsiteY24" fmla="*/ 2142477 h 2669557"/>
              <a:gd name="connsiteX25" fmla="*/ 9818432 w 12192000"/>
              <a:gd name="connsiteY25" fmla="*/ 2147267 h 2669557"/>
              <a:gd name="connsiteX26" fmla="*/ 9715853 w 12192000"/>
              <a:gd name="connsiteY26" fmla="*/ 2142000 h 2669557"/>
              <a:gd name="connsiteX27" fmla="*/ 9478478 w 12192000"/>
              <a:gd name="connsiteY27" fmla="*/ 2133283 h 2669557"/>
              <a:gd name="connsiteX28" fmla="*/ 9473084 w 12192000"/>
              <a:gd name="connsiteY28" fmla="*/ 2134027 h 2669557"/>
              <a:gd name="connsiteX29" fmla="*/ 9348338 w 12192000"/>
              <a:gd name="connsiteY29" fmla="*/ 2135775 h 2669557"/>
              <a:gd name="connsiteX30" fmla="*/ 9317108 w 12192000"/>
              <a:gd name="connsiteY30" fmla="*/ 2139620 h 2669557"/>
              <a:gd name="connsiteX31" fmla="*/ 9316564 w 12192000"/>
              <a:gd name="connsiteY31" fmla="*/ 2140576 h 2669557"/>
              <a:gd name="connsiteX32" fmla="*/ 9249142 w 12192000"/>
              <a:gd name="connsiteY32" fmla="*/ 2123844 h 2669557"/>
              <a:gd name="connsiteX33" fmla="*/ 9196066 w 12192000"/>
              <a:gd name="connsiteY33" fmla="*/ 2108535 h 2669557"/>
              <a:gd name="connsiteX34" fmla="*/ 9182090 w 12192000"/>
              <a:gd name="connsiteY34" fmla="*/ 2098653 h 2669557"/>
              <a:gd name="connsiteX35" fmla="*/ 8911903 w 12192000"/>
              <a:gd name="connsiteY35" fmla="*/ 2057646 h 2669557"/>
              <a:gd name="connsiteX36" fmla="*/ 8786230 w 12192000"/>
              <a:gd name="connsiteY36" fmla="*/ 2041547 h 2669557"/>
              <a:gd name="connsiteX37" fmla="*/ 8624741 w 12192000"/>
              <a:gd name="connsiteY37" fmla="*/ 2029639 h 2669557"/>
              <a:gd name="connsiteX38" fmla="*/ 8433895 w 12192000"/>
              <a:gd name="connsiteY38" fmla="*/ 2006458 h 2669557"/>
              <a:gd name="connsiteX39" fmla="*/ 8379838 w 12192000"/>
              <a:gd name="connsiteY39" fmla="*/ 2010365 h 2669557"/>
              <a:gd name="connsiteX40" fmla="*/ 8260604 w 12192000"/>
              <a:gd name="connsiteY40" fmla="*/ 1992586 h 2669557"/>
              <a:gd name="connsiteX41" fmla="*/ 8189733 w 12192000"/>
              <a:gd name="connsiteY41" fmla="*/ 1985551 h 2669557"/>
              <a:gd name="connsiteX42" fmla="*/ 8163540 w 12192000"/>
              <a:gd name="connsiteY42" fmla="*/ 1988537 h 2669557"/>
              <a:gd name="connsiteX43" fmla="*/ 8126468 w 12192000"/>
              <a:gd name="connsiteY43" fmla="*/ 1988901 h 2669557"/>
              <a:gd name="connsiteX44" fmla="*/ 8000268 w 12192000"/>
              <a:gd name="connsiteY44" fmla="*/ 1990885 h 2669557"/>
              <a:gd name="connsiteX45" fmla="*/ 7959483 w 12192000"/>
              <a:gd name="connsiteY45" fmla="*/ 1985782 h 2669557"/>
              <a:gd name="connsiteX46" fmla="*/ 7953628 w 12192000"/>
              <a:gd name="connsiteY46" fmla="*/ 1984617 h 2669557"/>
              <a:gd name="connsiteX47" fmla="*/ 7901019 w 12192000"/>
              <a:gd name="connsiteY47" fmla="*/ 1971965 h 2669557"/>
              <a:gd name="connsiteX48" fmla="*/ 7812936 w 12192000"/>
              <a:gd name="connsiteY48" fmla="*/ 1947847 h 2669557"/>
              <a:gd name="connsiteX49" fmla="*/ 7732190 w 12192000"/>
              <a:gd name="connsiteY49" fmla="*/ 1927169 h 2669557"/>
              <a:gd name="connsiteX50" fmla="*/ 7678276 w 12192000"/>
              <a:gd name="connsiteY50" fmla="*/ 1920855 h 2669557"/>
              <a:gd name="connsiteX51" fmla="*/ 7655497 w 12192000"/>
              <a:gd name="connsiteY51" fmla="*/ 1913714 h 2669557"/>
              <a:gd name="connsiteX52" fmla="*/ 7551687 w 12192000"/>
              <a:gd name="connsiteY52" fmla="*/ 1912613 h 2669557"/>
              <a:gd name="connsiteX53" fmla="*/ 7500925 w 12192000"/>
              <a:gd name="connsiteY53" fmla="*/ 1930924 h 2669557"/>
              <a:gd name="connsiteX54" fmla="*/ 7380560 w 12192000"/>
              <a:gd name="connsiteY54" fmla="*/ 1934424 h 2669557"/>
              <a:gd name="connsiteX55" fmla="*/ 7309614 w 12192000"/>
              <a:gd name="connsiteY55" fmla="*/ 1939987 h 2669557"/>
              <a:gd name="connsiteX56" fmla="*/ 7284338 w 12192000"/>
              <a:gd name="connsiteY56" fmla="*/ 1947550 h 2669557"/>
              <a:gd name="connsiteX57" fmla="*/ 7247913 w 12192000"/>
              <a:gd name="connsiteY57" fmla="*/ 1954444 h 2669557"/>
              <a:gd name="connsiteX58" fmla="*/ 7184925 w 12192000"/>
              <a:gd name="connsiteY58" fmla="*/ 1970838 h 2669557"/>
              <a:gd name="connsiteX59" fmla="*/ 7149503 w 12192000"/>
              <a:gd name="connsiteY59" fmla="*/ 1975385 h 2669557"/>
              <a:gd name="connsiteX60" fmla="*/ 7149503 w 12192000"/>
              <a:gd name="connsiteY60" fmla="*/ 2669557 h 2669557"/>
              <a:gd name="connsiteX61" fmla="*/ 2509997 w 12192000"/>
              <a:gd name="connsiteY61" fmla="*/ 2669557 h 2669557"/>
              <a:gd name="connsiteX62" fmla="*/ 2509997 w 12192000"/>
              <a:gd name="connsiteY62" fmla="*/ 958822 h 2669557"/>
              <a:gd name="connsiteX63" fmla="*/ 2508995 w 12192000"/>
              <a:gd name="connsiteY63" fmla="*/ 958423 h 2669557"/>
              <a:gd name="connsiteX64" fmla="*/ 2424909 w 12192000"/>
              <a:gd name="connsiteY64" fmla="*/ 933150 h 2669557"/>
              <a:gd name="connsiteX65" fmla="*/ 2273752 w 12192000"/>
              <a:gd name="connsiteY65" fmla="*/ 875350 h 2669557"/>
              <a:gd name="connsiteX66" fmla="*/ 2248113 w 12192000"/>
              <a:gd name="connsiteY66" fmla="*/ 861965 h 2669557"/>
              <a:gd name="connsiteX67" fmla="*/ 2194956 w 12192000"/>
              <a:gd name="connsiteY67" fmla="*/ 836227 h 2669557"/>
              <a:gd name="connsiteX68" fmla="*/ 2024005 w 12192000"/>
              <a:gd name="connsiteY68" fmla="*/ 815554 h 2669557"/>
              <a:gd name="connsiteX69" fmla="*/ 1980800 w 12192000"/>
              <a:gd name="connsiteY69" fmla="*/ 822703 h 2669557"/>
              <a:gd name="connsiteX70" fmla="*/ 1733238 w 12192000"/>
              <a:gd name="connsiteY70" fmla="*/ 809719 h 2669557"/>
              <a:gd name="connsiteX71" fmla="*/ 1388954 w 12192000"/>
              <a:gd name="connsiteY71" fmla="*/ 830009 h 2669557"/>
              <a:gd name="connsiteX72" fmla="*/ 1133245 w 12192000"/>
              <a:gd name="connsiteY72" fmla="*/ 803521 h 2669557"/>
              <a:gd name="connsiteX73" fmla="*/ 1026791 w 12192000"/>
              <a:gd name="connsiteY73" fmla="*/ 802701 h 2669557"/>
              <a:gd name="connsiteX74" fmla="*/ 833545 w 12192000"/>
              <a:gd name="connsiteY74" fmla="*/ 801351 h 2669557"/>
              <a:gd name="connsiteX75" fmla="*/ 631576 w 12192000"/>
              <a:gd name="connsiteY75" fmla="*/ 801805 h 2669557"/>
              <a:gd name="connsiteX76" fmla="*/ 542046 w 12192000"/>
              <a:gd name="connsiteY76" fmla="*/ 803532 h 2669557"/>
              <a:gd name="connsiteX77" fmla="*/ 301314 w 12192000"/>
              <a:gd name="connsiteY77" fmla="*/ 785458 h 2669557"/>
              <a:gd name="connsiteX78" fmla="*/ 0 w 12192000"/>
              <a:gd name="connsiteY78" fmla="*/ 805324 h 2669557"/>
              <a:gd name="connsiteX0" fmla="*/ 0 w 12192000"/>
              <a:gd name="connsiteY0" fmla="*/ 0 h 2669557"/>
              <a:gd name="connsiteX1" fmla="*/ 12192000 w 12192000"/>
              <a:gd name="connsiteY1" fmla="*/ 0 h 2669557"/>
              <a:gd name="connsiteX2" fmla="*/ 12192000 w 12192000"/>
              <a:gd name="connsiteY2" fmla="*/ 2262228 h 2669557"/>
              <a:gd name="connsiteX3" fmla="*/ 12187428 w 12192000"/>
              <a:gd name="connsiteY3" fmla="*/ 2262896 h 2669557"/>
              <a:gd name="connsiteX4" fmla="*/ 12154355 w 12192000"/>
              <a:gd name="connsiteY4" fmla="*/ 2267516 h 2669557"/>
              <a:gd name="connsiteX5" fmla="*/ 12114359 w 12192000"/>
              <a:gd name="connsiteY5" fmla="*/ 2279772 h 2669557"/>
              <a:gd name="connsiteX6" fmla="*/ 11918614 w 12192000"/>
              <a:gd name="connsiteY6" fmla="*/ 2296618 h 2669557"/>
              <a:gd name="connsiteX7" fmla="*/ 11815487 w 12192000"/>
              <a:gd name="connsiteY7" fmla="*/ 2308905 h 2669557"/>
              <a:gd name="connsiteX8" fmla="*/ 11778165 w 12192000"/>
              <a:gd name="connsiteY8" fmla="*/ 2311873 h 2669557"/>
              <a:gd name="connsiteX9" fmla="*/ 11671329 w 12192000"/>
              <a:gd name="connsiteY9" fmla="*/ 2337810 h 2669557"/>
              <a:gd name="connsiteX10" fmla="*/ 11594775 w 12192000"/>
              <a:gd name="connsiteY10" fmla="*/ 2337831 h 2669557"/>
              <a:gd name="connsiteX11" fmla="*/ 11379086 w 12192000"/>
              <a:gd name="connsiteY11" fmla="*/ 2369019 h 2669557"/>
              <a:gd name="connsiteX12" fmla="*/ 11221749 w 12192000"/>
              <a:gd name="connsiteY12" fmla="*/ 2380739 h 2669557"/>
              <a:gd name="connsiteX13" fmla="*/ 10996653 w 12192000"/>
              <a:gd name="connsiteY13" fmla="*/ 2371440 h 2669557"/>
              <a:gd name="connsiteX14" fmla="*/ 10912235 w 12192000"/>
              <a:gd name="connsiteY14" fmla="*/ 2389968 h 2669557"/>
              <a:gd name="connsiteX15" fmla="*/ 10835633 w 12192000"/>
              <a:gd name="connsiteY15" fmla="*/ 2395810 h 2669557"/>
              <a:gd name="connsiteX16" fmla="*/ 10821038 w 12192000"/>
              <a:gd name="connsiteY16" fmla="*/ 2398367 h 2669557"/>
              <a:gd name="connsiteX17" fmla="*/ 10757451 w 12192000"/>
              <a:gd name="connsiteY17" fmla="*/ 2395202 h 2669557"/>
              <a:gd name="connsiteX18" fmla="*/ 10554052 w 12192000"/>
              <a:gd name="connsiteY18" fmla="*/ 2328825 h 2669557"/>
              <a:gd name="connsiteX19" fmla="*/ 10432944 w 12192000"/>
              <a:gd name="connsiteY19" fmla="*/ 2278457 h 2669557"/>
              <a:gd name="connsiteX20" fmla="*/ 10314272 w 12192000"/>
              <a:gd name="connsiteY20" fmla="*/ 2252083 h 2669557"/>
              <a:gd name="connsiteX21" fmla="*/ 10149756 w 12192000"/>
              <a:gd name="connsiteY21" fmla="*/ 2203372 h 2669557"/>
              <a:gd name="connsiteX22" fmla="*/ 10133939 w 12192000"/>
              <a:gd name="connsiteY22" fmla="*/ 2195206 h 2669557"/>
              <a:gd name="connsiteX23" fmla="*/ 10027169 w 12192000"/>
              <a:gd name="connsiteY23" fmla="*/ 2154689 h 2669557"/>
              <a:gd name="connsiteX24" fmla="*/ 9904781 w 12192000"/>
              <a:gd name="connsiteY24" fmla="*/ 2142477 h 2669557"/>
              <a:gd name="connsiteX25" fmla="*/ 9818432 w 12192000"/>
              <a:gd name="connsiteY25" fmla="*/ 2147267 h 2669557"/>
              <a:gd name="connsiteX26" fmla="*/ 9715853 w 12192000"/>
              <a:gd name="connsiteY26" fmla="*/ 2142000 h 2669557"/>
              <a:gd name="connsiteX27" fmla="*/ 9478478 w 12192000"/>
              <a:gd name="connsiteY27" fmla="*/ 2133283 h 2669557"/>
              <a:gd name="connsiteX28" fmla="*/ 9473084 w 12192000"/>
              <a:gd name="connsiteY28" fmla="*/ 2134027 h 2669557"/>
              <a:gd name="connsiteX29" fmla="*/ 9348338 w 12192000"/>
              <a:gd name="connsiteY29" fmla="*/ 2135775 h 2669557"/>
              <a:gd name="connsiteX30" fmla="*/ 9317108 w 12192000"/>
              <a:gd name="connsiteY30" fmla="*/ 2139620 h 2669557"/>
              <a:gd name="connsiteX31" fmla="*/ 9316564 w 12192000"/>
              <a:gd name="connsiteY31" fmla="*/ 2140576 h 2669557"/>
              <a:gd name="connsiteX32" fmla="*/ 9249142 w 12192000"/>
              <a:gd name="connsiteY32" fmla="*/ 2123844 h 2669557"/>
              <a:gd name="connsiteX33" fmla="*/ 9196066 w 12192000"/>
              <a:gd name="connsiteY33" fmla="*/ 2108535 h 2669557"/>
              <a:gd name="connsiteX34" fmla="*/ 9182090 w 12192000"/>
              <a:gd name="connsiteY34" fmla="*/ 2098653 h 2669557"/>
              <a:gd name="connsiteX35" fmla="*/ 8911903 w 12192000"/>
              <a:gd name="connsiteY35" fmla="*/ 2057646 h 2669557"/>
              <a:gd name="connsiteX36" fmla="*/ 8786230 w 12192000"/>
              <a:gd name="connsiteY36" fmla="*/ 2041547 h 2669557"/>
              <a:gd name="connsiteX37" fmla="*/ 8624741 w 12192000"/>
              <a:gd name="connsiteY37" fmla="*/ 2029639 h 2669557"/>
              <a:gd name="connsiteX38" fmla="*/ 8433895 w 12192000"/>
              <a:gd name="connsiteY38" fmla="*/ 2006458 h 2669557"/>
              <a:gd name="connsiteX39" fmla="*/ 8379838 w 12192000"/>
              <a:gd name="connsiteY39" fmla="*/ 2010365 h 2669557"/>
              <a:gd name="connsiteX40" fmla="*/ 8260604 w 12192000"/>
              <a:gd name="connsiteY40" fmla="*/ 1992586 h 2669557"/>
              <a:gd name="connsiteX41" fmla="*/ 8189733 w 12192000"/>
              <a:gd name="connsiteY41" fmla="*/ 1985551 h 2669557"/>
              <a:gd name="connsiteX42" fmla="*/ 8163540 w 12192000"/>
              <a:gd name="connsiteY42" fmla="*/ 1988537 h 2669557"/>
              <a:gd name="connsiteX43" fmla="*/ 8126468 w 12192000"/>
              <a:gd name="connsiteY43" fmla="*/ 1988901 h 2669557"/>
              <a:gd name="connsiteX44" fmla="*/ 8000268 w 12192000"/>
              <a:gd name="connsiteY44" fmla="*/ 1990885 h 2669557"/>
              <a:gd name="connsiteX45" fmla="*/ 7959483 w 12192000"/>
              <a:gd name="connsiteY45" fmla="*/ 1985782 h 2669557"/>
              <a:gd name="connsiteX46" fmla="*/ 7953628 w 12192000"/>
              <a:gd name="connsiteY46" fmla="*/ 1984617 h 2669557"/>
              <a:gd name="connsiteX47" fmla="*/ 7901019 w 12192000"/>
              <a:gd name="connsiteY47" fmla="*/ 1971965 h 2669557"/>
              <a:gd name="connsiteX48" fmla="*/ 7812936 w 12192000"/>
              <a:gd name="connsiteY48" fmla="*/ 1947847 h 2669557"/>
              <a:gd name="connsiteX49" fmla="*/ 7732190 w 12192000"/>
              <a:gd name="connsiteY49" fmla="*/ 1927169 h 2669557"/>
              <a:gd name="connsiteX50" fmla="*/ 7678276 w 12192000"/>
              <a:gd name="connsiteY50" fmla="*/ 1920855 h 2669557"/>
              <a:gd name="connsiteX51" fmla="*/ 7655497 w 12192000"/>
              <a:gd name="connsiteY51" fmla="*/ 1913714 h 2669557"/>
              <a:gd name="connsiteX52" fmla="*/ 7551687 w 12192000"/>
              <a:gd name="connsiteY52" fmla="*/ 1912613 h 2669557"/>
              <a:gd name="connsiteX53" fmla="*/ 7500925 w 12192000"/>
              <a:gd name="connsiteY53" fmla="*/ 1930924 h 2669557"/>
              <a:gd name="connsiteX54" fmla="*/ 7380560 w 12192000"/>
              <a:gd name="connsiteY54" fmla="*/ 1934424 h 2669557"/>
              <a:gd name="connsiteX55" fmla="*/ 7309614 w 12192000"/>
              <a:gd name="connsiteY55" fmla="*/ 1939987 h 2669557"/>
              <a:gd name="connsiteX56" fmla="*/ 7284338 w 12192000"/>
              <a:gd name="connsiteY56" fmla="*/ 1947550 h 2669557"/>
              <a:gd name="connsiteX57" fmla="*/ 7247913 w 12192000"/>
              <a:gd name="connsiteY57" fmla="*/ 1954444 h 2669557"/>
              <a:gd name="connsiteX58" fmla="*/ 7184925 w 12192000"/>
              <a:gd name="connsiteY58" fmla="*/ 1970838 h 2669557"/>
              <a:gd name="connsiteX59" fmla="*/ 7149503 w 12192000"/>
              <a:gd name="connsiteY59" fmla="*/ 1975385 h 2669557"/>
              <a:gd name="connsiteX60" fmla="*/ 7149503 w 12192000"/>
              <a:gd name="connsiteY60" fmla="*/ 2669557 h 2669557"/>
              <a:gd name="connsiteX61" fmla="*/ 3418260 w 12192000"/>
              <a:gd name="connsiteY61" fmla="*/ 1049412 h 2669557"/>
              <a:gd name="connsiteX62" fmla="*/ 2509997 w 12192000"/>
              <a:gd name="connsiteY62" fmla="*/ 958822 h 2669557"/>
              <a:gd name="connsiteX63" fmla="*/ 2508995 w 12192000"/>
              <a:gd name="connsiteY63" fmla="*/ 958423 h 2669557"/>
              <a:gd name="connsiteX64" fmla="*/ 2424909 w 12192000"/>
              <a:gd name="connsiteY64" fmla="*/ 933150 h 2669557"/>
              <a:gd name="connsiteX65" fmla="*/ 2273752 w 12192000"/>
              <a:gd name="connsiteY65" fmla="*/ 875350 h 2669557"/>
              <a:gd name="connsiteX66" fmla="*/ 2248113 w 12192000"/>
              <a:gd name="connsiteY66" fmla="*/ 861965 h 2669557"/>
              <a:gd name="connsiteX67" fmla="*/ 2194956 w 12192000"/>
              <a:gd name="connsiteY67" fmla="*/ 836227 h 2669557"/>
              <a:gd name="connsiteX68" fmla="*/ 2024005 w 12192000"/>
              <a:gd name="connsiteY68" fmla="*/ 815554 h 2669557"/>
              <a:gd name="connsiteX69" fmla="*/ 1980800 w 12192000"/>
              <a:gd name="connsiteY69" fmla="*/ 822703 h 2669557"/>
              <a:gd name="connsiteX70" fmla="*/ 1733238 w 12192000"/>
              <a:gd name="connsiteY70" fmla="*/ 809719 h 2669557"/>
              <a:gd name="connsiteX71" fmla="*/ 1388954 w 12192000"/>
              <a:gd name="connsiteY71" fmla="*/ 830009 h 2669557"/>
              <a:gd name="connsiteX72" fmla="*/ 1133245 w 12192000"/>
              <a:gd name="connsiteY72" fmla="*/ 803521 h 2669557"/>
              <a:gd name="connsiteX73" fmla="*/ 1026791 w 12192000"/>
              <a:gd name="connsiteY73" fmla="*/ 802701 h 2669557"/>
              <a:gd name="connsiteX74" fmla="*/ 833545 w 12192000"/>
              <a:gd name="connsiteY74" fmla="*/ 801351 h 2669557"/>
              <a:gd name="connsiteX75" fmla="*/ 631576 w 12192000"/>
              <a:gd name="connsiteY75" fmla="*/ 801805 h 2669557"/>
              <a:gd name="connsiteX76" fmla="*/ 542046 w 12192000"/>
              <a:gd name="connsiteY76" fmla="*/ 803532 h 2669557"/>
              <a:gd name="connsiteX77" fmla="*/ 301314 w 12192000"/>
              <a:gd name="connsiteY77" fmla="*/ 785458 h 2669557"/>
              <a:gd name="connsiteX78" fmla="*/ 0 w 12192000"/>
              <a:gd name="connsiteY78" fmla="*/ 805324 h 2669557"/>
              <a:gd name="connsiteX79" fmla="*/ 0 w 12192000"/>
              <a:gd name="connsiteY79" fmla="*/ 0 h 2669557"/>
              <a:gd name="connsiteX0" fmla="*/ 0 w 12192000"/>
              <a:gd name="connsiteY0" fmla="*/ 0 h 2401295"/>
              <a:gd name="connsiteX1" fmla="*/ 12192000 w 12192000"/>
              <a:gd name="connsiteY1" fmla="*/ 0 h 2401295"/>
              <a:gd name="connsiteX2" fmla="*/ 12192000 w 12192000"/>
              <a:gd name="connsiteY2" fmla="*/ 2262228 h 2401295"/>
              <a:gd name="connsiteX3" fmla="*/ 12187428 w 12192000"/>
              <a:gd name="connsiteY3" fmla="*/ 2262896 h 2401295"/>
              <a:gd name="connsiteX4" fmla="*/ 12154355 w 12192000"/>
              <a:gd name="connsiteY4" fmla="*/ 2267516 h 2401295"/>
              <a:gd name="connsiteX5" fmla="*/ 12114359 w 12192000"/>
              <a:gd name="connsiteY5" fmla="*/ 2279772 h 2401295"/>
              <a:gd name="connsiteX6" fmla="*/ 11918614 w 12192000"/>
              <a:gd name="connsiteY6" fmla="*/ 2296618 h 2401295"/>
              <a:gd name="connsiteX7" fmla="*/ 11815487 w 12192000"/>
              <a:gd name="connsiteY7" fmla="*/ 2308905 h 2401295"/>
              <a:gd name="connsiteX8" fmla="*/ 11778165 w 12192000"/>
              <a:gd name="connsiteY8" fmla="*/ 2311873 h 2401295"/>
              <a:gd name="connsiteX9" fmla="*/ 11671329 w 12192000"/>
              <a:gd name="connsiteY9" fmla="*/ 2337810 h 2401295"/>
              <a:gd name="connsiteX10" fmla="*/ 11594775 w 12192000"/>
              <a:gd name="connsiteY10" fmla="*/ 2337831 h 2401295"/>
              <a:gd name="connsiteX11" fmla="*/ 11379086 w 12192000"/>
              <a:gd name="connsiteY11" fmla="*/ 2369019 h 2401295"/>
              <a:gd name="connsiteX12" fmla="*/ 11221749 w 12192000"/>
              <a:gd name="connsiteY12" fmla="*/ 2380739 h 2401295"/>
              <a:gd name="connsiteX13" fmla="*/ 10996653 w 12192000"/>
              <a:gd name="connsiteY13" fmla="*/ 2371440 h 2401295"/>
              <a:gd name="connsiteX14" fmla="*/ 10912235 w 12192000"/>
              <a:gd name="connsiteY14" fmla="*/ 2389968 h 2401295"/>
              <a:gd name="connsiteX15" fmla="*/ 10835633 w 12192000"/>
              <a:gd name="connsiteY15" fmla="*/ 2395810 h 2401295"/>
              <a:gd name="connsiteX16" fmla="*/ 10821038 w 12192000"/>
              <a:gd name="connsiteY16" fmla="*/ 2398367 h 2401295"/>
              <a:gd name="connsiteX17" fmla="*/ 10757451 w 12192000"/>
              <a:gd name="connsiteY17" fmla="*/ 2395202 h 2401295"/>
              <a:gd name="connsiteX18" fmla="*/ 10554052 w 12192000"/>
              <a:gd name="connsiteY18" fmla="*/ 2328825 h 2401295"/>
              <a:gd name="connsiteX19" fmla="*/ 10432944 w 12192000"/>
              <a:gd name="connsiteY19" fmla="*/ 2278457 h 2401295"/>
              <a:gd name="connsiteX20" fmla="*/ 10314272 w 12192000"/>
              <a:gd name="connsiteY20" fmla="*/ 2252083 h 2401295"/>
              <a:gd name="connsiteX21" fmla="*/ 10149756 w 12192000"/>
              <a:gd name="connsiteY21" fmla="*/ 2203372 h 2401295"/>
              <a:gd name="connsiteX22" fmla="*/ 10133939 w 12192000"/>
              <a:gd name="connsiteY22" fmla="*/ 2195206 h 2401295"/>
              <a:gd name="connsiteX23" fmla="*/ 10027169 w 12192000"/>
              <a:gd name="connsiteY23" fmla="*/ 2154689 h 2401295"/>
              <a:gd name="connsiteX24" fmla="*/ 9904781 w 12192000"/>
              <a:gd name="connsiteY24" fmla="*/ 2142477 h 2401295"/>
              <a:gd name="connsiteX25" fmla="*/ 9818432 w 12192000"/>
              <a:gd name="connsiteY25" fmla="*/ 2147267 h 2401295"/>
              <a:gd name="connsiteX26" fmla="*/ 9715853 w 12192000"/>
              <a:gd name="connsiteY26" fmla="*/ 2142000 h 2401295"/>
              <a:gd name="connsiteX27" fmla="*/ 9478478 w 12192000"/>
              <a:gd name="connsiteY27" fmla="*/ 2133283 h 2401295"/>
              <a:gd name="connsiteX28" fmla="*/ 9473084 w 12192000"/>
              <a:gd name="connsiteY28" fmla="*/ 2134027 h 2401295"/>
              <a:gd name="connsiteX29" fmla="*/ 9348338 w 12192000"/>
              <a:gd name="connsiteY29" fmla="*/ 2135775 h 2401295"/>
              <a:gd name="connsiteX30" fmla="*/ 9317108 w 12192000"/>
              <a:gd name="connsiteY30" fmla="*/ 2139620 h 2401295"/>
              <a:gd name="connsiteX31" fmla="*/ 9316564 w 12192000"/>
              <a:gd name="connsiteY31" fmla="*/ 2140576 h 2401295"/>
              <a:gd name="connsiteX32" fmla="*/ 9249142 w 12192000"/>
              <a:gd name="connsiteY32" fmla="*/ 2123844 h 2401295"/>
              <a:gd name="connsiteX33" fmla="*/ 9196066 w 12192000"/>
              <a:gd name="connsiteY33" fmla="*/ 2108535 h 2401295"/>
              <a:gd name="connsiteX34" fmla="*/ 9182090 w 12192000"/>
              <a:gd name="connsiteY34" fmla="*/ 2098653 h 2401295"/>
              <a:gd name="connsiteX35" fmla="*/ 8911903 w 12192000"/>
              <a:gd name="connsiteY35" fmla="*/ 2057646 h 2401295"/>
              <a:gd name="connsiteX36" fmla="*/ 8786230 w 12192000"/>
              <a:gd name="connsiteY36" fmla="*/ 2041547 h 2401295"/>
              <a:gd name="connsiteX37" fmla="*/ 8624741 w 12192000"/>
              <a:gd name="connsiteY37" fmla="*/ 2029639 h 2401295"/>
              <a:gd name="connsiteX38" fmla="*/ 8433895 w 12192000"/>
              <a:gd name="connsiteY38" fmla="*/ 2006458 h 2401295"/>
              <a:gd name="connsiteX39" fmla="*/ 8379838 w 12192000"/>
              <a:gd name="connsiteY39" fmla="*/ 2010365 h 2401295"/>
              <a:gd name="connsiteX40" fmla="*/ 8260604 w 12192000"/>
              <a:gd name="connsiteY40" fmla="*/ 1992586 h 2401295"/>
              <a:gd name="connsiteX41" fmla="*/ 8189733 w 12192000"/>
              <a:gd name="connsiteY41" fmla="*/ 1985551 h 2401295"/>
              <a:gd name="connsiteX42" fmla="*/ 8163540 w 12192000"/>
              <a:gd name="connsiteY42" fmla="*/ 1988537 h 2401295"/>
              <a:gd name="connsiteX43" fmla="*/ 8126468 w 12192000"/>
              <a:gd name="connsiteY43" fmla="*/ 1988901 h 2401295"/>
              <a:gd name="connsiteX44" fmla="*/ 8000268 w 12192000"/>
              <a:gd name="connsiteY44" fmla="*/ 1990885 h 2401295"/>
              <a:gd name="connsiteX45" fmla="*/ 7959483 w 12192000"/>
              <a:gd name="connsiteY45" fmla="*/ 1985782 h 2401295"/>
              <a:gd name="connsiteX46" fmla="*/ 7953628 w 12192000"/>
              <a:gd name="connsiteY46" fmla="*/ 1984617 h 2401295"/>
              <a:gd name="connsiteX47" fmla="*/ 7901019 w 12192000"/>
              <a:gd name="connsiteY47" fmla="*/ 1971965 h 2401295"/>
              <a:gd name="connsiteX48" fmla="*/ 7812936 w 12192000"/>
              <a:gd name="connsiteY48" fmla="*/ 1947847 h 2401295"/>
              <a:gd name="connsiteX49" fmla="*/ 7732190 w 12192000"/>
              <a:gd name="connsiteY49" fmla="*/ 1927169 h 2401295"/>
              <a:gd name="connsiteX50" fmla="*/ 7678276 w 12192000"/>
              <a:gd name="connsiteY50" fmla="*/ 1920855 h 2401295"/>
              <a:gd name="connsiteX51" fmla="*/ 7655497 w 12192000"/>
              <a:gd name="connsiteY51" fmla="*/ 1913714 h 2401295"/>
              <a:gd name="connsiteX52" fmla="*/ 7551687 w 12192000"/>
              <a:gd name="connsiteY52" fmla="*/ 1912613 h 2401295"/>
              <a:gd name="connsiteX53" fmla="*/ 7500925 w 12192000"/>
              <a:gd name="connsiteY53" fmla="*/ 1930924 h 2401295"/>
              <a:gd name="connsiteX54" fmla="*/ 7380560 w 12192000"/>
              <a:gd name="connsiteY54" fmla="*/ 1934424 h 2401295"/>
              <a:gd name="connsiteX55" fmla="*/ 7309614 w 12192000"/>
              <a:gd name="connsiteY55" fmla="*/ 1939987 h 2401295"/>
              <a:gd name="connsiteX56" fmla="*/ 7284338 w 12192000"/>
              <a:gd name="connsiteY56" fmla="*/ 1947550 h 2401295"/>
              <a:gd name="connsiteX57" fmla="*/ 7247913 w 12192000"/>
              <a:gd name="connsiteY57" fmla="*/ 1954444 h 2401295"/>
              <a:gd name="connsiteX58" fmla="*/ 7184925 w 12192000"/>
              <a:gd name="connsiteY58" fmla="*/ 1970838 h 2401295"/>
              <a:gd name="connsiteX59" fmla="*/ 7149503 w 12192000"/>
              <a:gd name="connsiteY59" fmla="*/ 1975385 h 2401295"/>
              <a:gd name="connsiteX60" fmla="*/ 3418260 w 12192000"/>
              <a:gd name="connsiteY60" fmla="*/ 1049412 h 2401295"/>
              <a:gd name="connsiteX61" fmla="*/ 2509997 w 12192000"/>
              <a:gd name="connsiteY61" fmla="*/ 958822 h 2401295"/>
              <a:gd name="connsiteX62" fmla="*/ 2508995 w 12192000"/>
              <a:gd name="connsiteY62" fmla="*/ 958423 h 2401295"/>
              <a:gd name="connsiteX63" fmla="*/ 2424909 w 12192000"/>
              <a:gd name="connsiteY63" fmla="*/ 933150 h 2401295"/>
              <a:gd name="connsiteX64" fmla="*/ 2273752 w 12192000"/>
              <a:gd name="connsiteY64" fmla="*/ 875350 h 2401295"/>
              <a:gd name="connsiteX65" fmla="*/ 2248113 w 12192000"/>
              <a:gd name="connsiteY65" fmla="*/ 861965 h 2401295"/>
              <a:gd name="connsiteX66" fmla="*/ 2194956 w 12192000"/>
              <a:gd name="connsiteY66" fmla="*/ 836227 h 2401295"/>
              <a:gd name="connsiteX67" fmla="*/ 2024005 w 12192000"/>
              <a:gd name="connsiteY67" fmla="*/ 815554 h 2401295"/>
              <a:gd name="connsiteX68" fmla="*/ 1980800 w 12192000"/>
              <a:gd name="connsiteY68" fmla="*/ 822703 h 2401295"/>
              <a:gd name="connsiteX69" fmla="*/ 1733238 w 12192000"/>
              <a:gd name="connsiteY69" fmla="*/ 809719 h 2401295"/>
              <a:gd name="connsiteX70" fmla="*/ 1388954 w 12192000"/>
              <a:gd name="connsiteY70" fmla="*/ 830009 h 2401295"/>
              <a:gd name="connsiteX71" fmla="*/ 1133245 w 12192000"/>
              <a:gd name="connsiteY71" fmla="*/ 803521 h 2401295"/>
              <a:gd name="connsiteX72" fmla="*/ 1026791 w 12192000"/>
              <a:gd name="connsiteY72" fmla="*/ 802701 h 2401295"/>
              <a:gd name="connsiteX73" fmla="*/ 833545 w 12192000"/>
              <a:gd name="connsiteY73" fmla="*/ 801351 h 2401295"/>
              <a:gd name="connsiteX74" fmla="*/ 631576 w 12192000"/>
              <a:gd name="connsiteY74" fmla="*/ 801805 h 2401295"/>
              <a:gd name="connsiteX75" fmla="*/ 542046 w 12192000"/>
              <a:gd name="connsiteY75" fmla="*/ 803532 h 2401295"/>
              <a:gd name="connsiteX76" fmla="*/ 301314 w 12192000"/>
              <a:gd name="connsiteY76" fmla="*/ 785458 h 2401295"/>
              <a:gd name="connsiteX77" fmla="*/ 0 w 12192000"/>
              <a:gd name="connsiteY77" fmla="*/ 805324 h 2401295"/>
              <a:gd name="connsiteX78" fmla="*/ 0 w 12192000"/>
              <a:gd name="connsiteY78" fmla="*/ 0 h 2401295"/>
              <a:gd name="connsiteX0" fmla="*/ 0 w 12192000"/>
              <a:gd name="connsiteY0" fmla="*/ 0 h 2401295"/>
              <a:gd name="connsiteX1" fmla="*/ 12192000 w 12192000"/>
              <a:gd name="connsiteY1" fmla="*/ 0 h 2401295"/>
              <a:gd name="connsiteX2" fmla="*/ 12192000 w 12192000"/>
              <a:gd name="connsiteY2" fmla="*/ 2262228 h 2401295"/>
              <a:gd name="connsiteX3" fmla="*/ 12187428 w 12192000"/>
              <a:gd name="connsiteY3" fmla="*/ 2262896 h 2401295"/>
              <a:gd name="connsiteX4" fmla="*/ 12154355 w 12192000"/>
              <a:gd name="connsiteY4" fmla="*/ 2267516 h 2401295"/>
              <a:gd name="connsiteX5" fmla="*/ 12114359 w 12192000"/>
              <a:gd name="connsiteY5" fmla="*/ 2279772 h 2401295"/>
              <a:gd name="connsiteX6" fmla="*/ 11918614 w 12192000"/>
              <a:gd name="connsiteY6" fmla="*/ 2296618 h 2401295"/>
              <a:gd name="connsiteX7" fmla="*/ 11815487 w 12192000"/>
              <a:gd name="connsiteY7" fmla="*/ 2308905 h 2401295"/>
              <a:gd name="connsiteX8" fmla="*/ 11778165 w 12192000"/>
              <a:gd name="connsiteY8" fmla="*/ 2311873 h 2401295"/>
              <a:gd name="connsiteX9" fmla="*/ 11671329 w 12192000"/>
              <a:gd name="connsiteY9" fmla="*/ 2337810 h 2401295"/>
              <a:gd name="connsiteX10" fmla="*/ 11594775 w 12192000"/>
              <a:gd name="connsiteY10" fmla="*/ 2337831 h 2401295"/>
              <a:gd name="connsiteX11" fmla="*/ 11379086 w 12192000"/>
              <a:gd name="connsiteY11" fmla="*/ 2369019 h 2401295"/>
              <a:gd name="connsiteX12" fmla="*/ 11221749 w 12192000"/>
              <a:gd name="connsiteY12" fmla="*/ 2380739 h 2401295"/>
              <a:gd name="connsiteX13" fmla="*/ 10996653 w 12192000"/>
              <a:gd name="connsiteY13" fmla="*/ 2371440 h 2401295"/>
              <a:gd name="connsiteX14" fmla="*/ 10912235 w 12192000"/>
              <a:gd name="connsiteY14" fmla="*/ 2389968 h 2401295"/>
              <a:gd name="connsiteX15" fmla="*/ 10835633 w 12192000"/>
              <a:gd name="connsiteY15" fmla="*/ 2395810 h 2401295"/>
              <a:gd name="connsiteX16" fmla="*/ 10821038 w 12192000"/>
              <a:gd name="connsiteY16" fmla="*/ 2398367 h 2401295"/>
              <a:gd name="connsiteX17" fmla="*/ 10757451 w 12192000"/>
              <a:gd name="connsiteY17" fmla="*/ 2395202 h 2401295"/>
              <a:gd name="connsiteX18" fmla="*/ 10554052 w 12192000"/>
              <a:gd name="connsiteY18" fmla="*/ 2328825 h 2401295"/>
              <a:gd name="connsiteX19" fmla="*/ 10432944 w 12192000"/>
              <a:gd name="connsiteY19" fmla="*/ 2278457 h 2401295"/>
              <a:gd name="connsiteX20" fmla="*/ 10314272 w 12192000"/>
              <a:gd name="connsiteY20" fmla="*/ 2252083 h 2401295"/>
              <a:gd name="connsiteX21" fmla="*/ 10149756 w 12192000"/>
              <a:gd name="connsiteY21" fmla="*/ 2203372 h 2401295"/>
              <a:gd name="connsiteX22" fmla="*/ 10133939 w 12192000"/>
              <a:gd name="connsiteY22" fmla="*/ 2195206 h 2401295"/>
              <a:gd name="connsiteX23" fmla="*/ 10027169 w 12192000"/>
              <a:gd name="connsiteY23" fmla="*/ 2154689 h 2401295"/>
              <a:gd name="connsiteX24" fmla="*/ 9904781 w 12192000"/>
              <a:gd name="connsiteY24" fmla="*/ 2142477 h 2401295"/>
              <a:gd name="connsiteX25" fmla="*/ 9818432 w 12192000"/>
              <a:gd name="connsiteY25" fmla="*/ 2147267 h 2401295"/>
              <a:gd name="connsiteX26" fmla="*/ 9715853 w 12192000"/>
              <a:gd name="connsiteY26" fmla="*/ 2142000 h 2401295"/>
              <a:gd name="connsiteX27" fmla="*/ 9478478 w 12192000"/>
              <a:gd name="connsiteY27" fmla="*/ 2133283 h 2401295"/>
              <a:gd name="connsiteX28" fmla="*/ 9473084 w 12192000"/>
              <a:gd name="connsiteY28" fmla="*/ 2134027 h 2401295"/>
              <a:gd name="connsiteX29" fmla="*/ 9348338 w 12192000"/>
              <a:gd name="connsiteY29" fmla="*/ 2135775 h 2401295"/>
              <a:gd name="connsiteX30" fmla="*/ 9317108 w 12192000"/>
              <a:gd name="connsiteY30" fmla="*/ 2139620 h 2401295"/>
              <a:gd name="connsiteX31" fmla="*/ 9316564 w 12192000"/>
              <a:gd name="connsiteY31" fmla="*/ 2140576 h 2401295"/>
              <a:gd name="connsiteX32" fmla="*/ 9249142 w 12192000"/>
              <a:gd name="connsiteY32" fmla="*/ 2123844 h 2401295"/>
              <a:gd name="connsiteX33" fmla="*/ 9196066 w 12192000"/>
              <a:gd name="connsiteY33" fmla="*/ 2108535 h 2401295"/>
              <a:gd name="connsiteX34" fmla="*/ 9182090 w 12192000"/>
              <a:gd name="connsiteY34" fmla="*/ 2098653 h 2401295"/>
              <a:gd name="connsiteX35" fmla="*/ 8911903 w 12192000"/>
              <a:gd name="connsiteY35" fmla="*/ 2057646 h 2401295"/>
              <a:gd name="connsiteX36" fmla="*/ 8786230 w 12192000"/>
              <a:gd name="connsiteY36" fmla="*/ 2041547 h 2401295"/>
              <a:gd name="connsiteX37" fmla="*/ 8624741 w 12192000"/>
              <a:gd name="connsiteY37" fmla="*/ 2029639 h 2401295"/>
              <a:gd name="connsiteX38" fmla="*/ 8433895 w 12192000"/>
              <a:gd name="connsiteY38" fmla="*/ 2006458 h 2401295"/>
              <a:gd name="connsiteX39" fmla="*/ 8379838 w 12192000"/>
              <a:gd name="connsiteY39" fmla="*/ 2010365 h 2401295"/>
              <a:gd name="connsiteX40" fmla="*/ 8260604 w 12192000"/>
              <a:gd name="connsiteY40" fmla="*/ 1992586 h 2401295"/>
              <a:gd name="connsiteX41" fmla="*/ 8189733 w 12192000"/>
              <a:gd name="connsiteY41" fmla="*/ 1985551 h 2401295"/>
              <a:gd name="connsiteX42" fmla="*/ 8163540 w 12192000"/>
              <a:gd name="connsiteY42" fmla="*/ 1988537 h 2401295"/>
              <a:gd name="connsiteX43" fmla="*/ 8126468 w 12192000"/>
              <a:gd name="connsiteY43" fmla="*/ 1988901 h 2401295"/>
              <a:gd name="connsiteX44" fmla="*/ 8000268 w 12192000"/>
              <a:gd name="connsiteY44" fmla="*/ 1990885 h 2401295"/>
              <a:gd name="connsiteX45" fmla="*/ 7959483 w 12192000"/>
              <a:gd name="connsiteY45" fmla="*/ 1985782 h 2401295"/>
              <a:gd name="connsiteX46" fmla="*/ 7953628 w 12192000"/>
              <a:gd name="connsiteY46" fmla="*/ 1984617 h 2401295"/>
              <a:gd name="connsiteX47" fmla="*/ 7901019 w 12192000"/>
              <a:gd name="connsiteY47" fmla="*/ 1971965 h 2401295"/>
              <a:gd name="connsiteX48" fmla="*/ 7812936 w 12192000"/>
              <a:gd name="connsiteY48" fmla="*/ 1947847 h 2401295"/>
              <a:gd name="connsiteX49" fmla="*/ 7732190 w 12192000"/>
              <a:gd name="connsiteY49" fmla="*/ 1927169 h 2401295"/>
              <a:gd name="connsiteX50" fmla="*/ 7678276 w 12192000"/>
              <a:gd name="connsiteY50" fmla="*/ 1920855 h 2401295"/>
              <a:gd name="connsiteX51" fmla="*/ 7655497 w 12192000"/>
              <a:gd name="connsiteY51" fmla="*/ 1913714 h 2401295"/>
              <a:gd name="connsiteX52" fmla="*/ 7551687 w 12192000"/>
              <a:gd name="connsiteY52" fmla="*/ 1912613 h 2401295"/>
              <a:gd name="connsiteX53" fmla="*/ 7500925 w 12192000"/>
              <a:gd name="connsiteY53" fmla="*/ 1930924 h 2401295"/>
              <a:gd name="connsiteX54" fmla="*/ 7380560 w 12192000"/>
              <a:gd name="connsiteY54" fmla="*/ 1934424 h 2401295"/>
              <a:gd name="connsiteX55" fmla="*/ 7309614 w 12192000"/>
              <a:gd name="connsiteY55" fmla="*/ 1939987 h 2401295"/>
              <a:gd name="connsiteX56" fmla="*/ 7284338 w 12192000"/>
              <a:gd name="connsiteY56" fmla="*/ 1947550 h 2401295"/>
              <a:gd name="connsiteX57" fmla="*/ 7247913 w 12192000"/>
              <a:gd name="connsiteY57" fmla="*/ 1954444 h 2401295"/>
              <a:gd name="connsiteX58" fmla="*/ 7184925 w 12192000"/>
              <a:gd name="connsiteY58" fmla="*/ 1970838 h 2401295"/>
              <a:gd name="connsiteX59" fmla="*/ 6204418 w 12192000"/>
              <a:gd name="connsiteY59" fmla="*/ 1570349 h 2401295"/>
              <a:gd name="connsiteX60" fmla="*/ 3418260 w 12192000"/>
              <a:gd name="connsiteY60" fmla="*/ 1049412 h 2401295"/>
              <a:gd name="connsiteX61" fmla="*/ 2509997 w 12192000"/>
              <a:gd name="connsiteY61" fmla="*/ 958822 h 2401295"/>
              <a:gd name="connsiteX62" fmla="*/ 2508995 w 12192000"/>
              <a:gd name="connsiteY62" fmla="*/ 958423 h 2401295"/>
              <a:gd name="connsiteX63" fmla="*/ 2424909 w 12192000"/>
              <a:gd name="connsiteY63" fmla="*/ 933150 h 2401295"/>
              <a:gd name="connsiteX64" fmla="*/ 2273752 w 12192000"/>
              <a:gd name="connsiteY64" fmla="*/ 875350 h 2401295"/>
              <a:gd name="connsiteX65" fmla="*/ 2248113 w 12192000"/>
              <a:gd name="connsiteY65" fmla="*/ 861965 h 2401295"/>
              <a:gd name="connsiteX66" fmla="*/ 2194956 w 12192000"/>
              <a:gd name="connsiteY66" fmla="*/ 836227 h 2401295"/>
              <a:gd name="connsiteX67" fmla="*/ 2024005 w 12192000"/>
              <a:gd name="connsiteY67" fmla="*/ 815554 h 2401295"/>
              <a:gd name="connsiteX68" fmla="*/ 1980800 w 12192000"/>
              <a:gd name="connsiteY68" fmla="*/ 822703 h 2401295"/>
              <a:gd name="connsiteX69" fmla="*/ 1733238 w 12192000"/>
              <a:gd name="connsiteY69" fmla="*/ 809719 h 2401295"/>
              <a:gd name="connsiteX70" fmla="*/ 1388954 w 12192000"/>
              <a:gd name="connsiteY70" fmla="*/ 830009 h 2401295"/>
              <a:gd name="connsiteX71" fmla="*/ 1133245 w 12192000"/>
              <a:gd name="connsiteY71" fmla="*/ 803521 h 2401295"/>
              <a:gd name="connsiteX72" fmla="*/ 1026791 w 12192000"/>
              <a:gd name="connsiteY72" fmla="*/ 802701 h 2401295"/>
              <a:gd name="connsiteX73" fmla="*/ 833545 w 12192000"/>
              <a:gd name="connsiteY73" fmla="*/ 801351 h 2401295"/>
              <a:gd name="connsiteX74" fmla="*/ 631576 w 12192000"/>
              <a:gd name="connsiteY74" fmla="*/ 801805 h 2401295"/>
              <a:gd name="connsiteX75" fmla="*/ 542046 w 12192000"/>
              <a:gd name="connsiteY75" fmla="*/ 803532 h 2401295"/>
              <a:gd name="connsiteX76" fmla="*/ 301314 w 12192000"/>
              <a:gd name="connsiteY76" fmla="*/ 785458 h 2401295"/>
              <a:gd name="connsiteX77" fmla="*/ 0 w 12192000"/>
              <a:gd name="connsiteY77" fmla="*/ 805324 h 2401295"/>
              <a:gd name="connsiteX78" fmla="*/ 0 w 12192000"/>
              <a:gd name="connsiteY78" fmla="*/ 0 h 2401295"/>
              <a:gd name="connsiteX0" fmla="*/ 0 w 12192000"/>
              <a:gd name="connsiteY0" fmla="*/ 0 h 2401295"/>
              <a:gd name="connsiteX1" fmla="*/ 12192000 w 12192000"/>
              <a:gd name="connsiteY1" fmla="*/ 0 h 2401295"/>
              <a:gd name="connsiteX2" fmla="*/ 12192000 w 12192000"/>
              <a:gd name="connsiteY2" fmla="*/ 2262228 h 2401295"/>
              <a:gd name="connsiteX3" fmla="*/ 12187428 w 12192000"/>
              <a:gd name="connsiteY3" fmla="*/ 2262896 h 2401295"/>
              <a:gd name="connsiteX4" fmla="*/ 12154355 w 12192000"/>
              <a:gd name="connsiteY4" fmla="*/ 2267516 h 2401295"/>
              <a:gd name="connsiteX5" fmla="*/ 12114359 w 12192000"/>
              <a:gd name="connsiteY5" fmla="*/ 2279772 h 2401295"/>
              <a:gd name="connsiteX6" fmla="*/ 11918614 w 12192000"/>
              <a:gd name="connsiteY6" fmla="*/ 2296618 h 2401295"/>
              <a:gd name="connsiteX7" fmla="*/ 11815487 w 12192000"/>
              <a:gd name="connsiteY7" fmla="*/ 2308905 h 2401295"/>
              <a:gd name="connsiteX8" fmla="*/ 11778165 w 12192000"/>
              <a:gd name="connsiteY8" fmla="*/ 2311873 h 2401295"/>
              <a:gd name="connsiteX9" fmla="*/ 11671329 w 12192000"/>
              <a:gd name="connsiteY9" fmla="*/ 2337810 h 2401295"/>
              <a:gd name="connsiteX10" fmla="*/ 11594775 w 12192000"/>
              <a:gd name="connsiteY10" fmla="*/ 2337831 h 2401295"/>
              <a:gd name="connsiteX11" fmla="*/ 11379086 w 12192000"/>
              <a:gd name="connsiteY11" fmla="*/ 2369019 h 2401295"/>
              <a:gd name="connsiteX12" fmla="*/ 11221749 w 12192000"/>
              <a:gd name="connsiteY12" fmla="*/ 2380739 h 2401295"/>
              <a:gd name="connsiteX13" fmla="*/ 10996653 w 12192000"/>
              <a:gd name="connsiteY13" fmla="*/ 2371440 h 2401295"/>
              <a:gd name="connsiteX14" fmla="*/ 10912235 w 12192000"/>
              <a:gd name="connsiteY14" fmla="*/ 2389968 h 2401295"/>
              <a:gd name="connsiteX15" fmla="*/ 10835633 w 12192000"/>
              <a:gd name="connsiteY15" fmla="*/ 2395810 h 2401295"/>
              <a:gd name="connsiteX16" fmla="*/ 10821038 w 12192000"/>
              <a:gd name="connsiteY16" fmla="*/ 2398367 h 2401295"/>
              <a:gd name="connsiteX17" fmla="*/ 10757451 w 12192000"/>
              <a:gd name="connsiteY17" fmla="*/ 2395202 h 2401295"/>
              <a:gd name="connsiteX18" fmla="*/ 10554052 w 12192000"/>
              <a:gd name="connsiteY18" fmla="*/ 2328825 h 2401295"/>
              <a:gd name="connsiteX19" fmla="*/ 10432944 w 12192000"/>
              <a:gd name="connsiteY19" fmla="*/ 2278457 h 2401295"/>
              <a:gd name="connsiteX20" fmla="*/ 10314272 w 12192000"/>
              <a:gd name="connsiteY20" fmla="*/ 2252083 h 2401295"/>
              <a:gd name="connsiteX21" fmla="*/ 10149756 w 12192000"/>
              <a:gd name="connsiteY21" fmla="*/ 2203372 h 2401295"/>
              <a:gd name="connsiteX22" fmla="*/ 10133939 w 12192000"/>
              <a:gd name="connsiteY22" fmla="*/ 2195206 h 2401295"/>
              <a:gd name="connsiteX23" fmla="*/ 10027169 w 12192000"/>
              <a:gd name="connsiteY23" fmla="*/ 2154689 h 2401295"/>
              <a:gd name="connsiteX24" fmla="*/ 9904781 w 12192000"/>
              <a:gd name="connsiteY24" fmla="*/ 2142477 h 2401295"/>
              <a:gd name="connsiteX25" fmla="*/ 9818432 w 12192000"/>
              <a:gd name="connsiteY25" fmla="*/ 2147267 h 2401295"/>
              <a:gd name="connsiteX26" fmla="*/ 9715853 w 12192000"/>
              <a:gd name="connsiteY26" fmla="*/ 2142000 h 2401295"/>
              <a:gd name="connsiteX27" fmla="*/ 9478478 w 12192000"/>
              <a:gd name="connsiteY27" fmla="*/ 2133283 h 2401295"/>
              <a:gd name="connsiteX28" fmla="*/ 9473084 w 12192000"/>
              <a:gd name="connsiteY28" fmla="*/ 2134027 h 2401295"/>
              <a:gd name="connsiteX29" fmla="*/ 9348338 w 12192000"/>
              <a:gd name="connsiteY29" fmla="*/ 2135775 h 2401295"/>
              <a:gd name="connsiteX30" fmla="*/ 9317108 w 12192000"/>
              <a:gd name="connsiteY30" fmla="*/ 2139620 h 2401295"/>
              <a:gd name="connsiteX31" fmla="*/ 9316564 w 12192000"/>
              <a:gd name="connsiteY31" fmla="*/ 2140576 h 2401295"/>
              <a:gd name="connsiteX32" fmla="*/ 9249142 w 12192000"/>
              <a:gd name="connsiteY32" fmla="*/ 2123844 h 2401295"/>
              <a:gd name="connsiteX33" fmla="*/ 9196066 w 12192000"/>
              <a:gd name="connsiteY33" fmla="*/ 2108535 h 2401295"/>
              <a:gd name="connsiteX34" fmla="*/ 9182090 w 12192000"/>
              <a:gd name="connsiteY34" fmla="*/ 2098653 h 2401295"/>
              <a:gd name="connsiteX35" fmla="*/ 8911903 w 12192000"/>
              <a:gd name="connsiteY35" fmla="*/ 2057646 h 2401295"/>
              <a:gd name="connsiteX36" fmla="*/ 8786230 w 12192000"/>
              <a:gd name="connsiteY36" fmla="*/ 2041547 h 2401295"/>
              <a:gd name="connsiteX37" fmla="*/ 8624741 w 12192000"/>
              <a:gd name="connsiteY37" fmla="*/ 2029639 h 2401295"/>
              <a:gd name="connsiteX38" fmla="*/ 8433895 w 12192000"/>
              <a:gd name="connsiteY38" fmla="*/ 2006458 h 2401295"/>
              <a:gd name="connsiteX39" fmla="*/ 8379838 w 12192000"/>
              <a:gd name="connsiteY39" fmla="*/ 2010365 h 2401295"/>
              <a:gd name="connsiteX40" fmla="*/ 8260604 w 12192000"/>
              <a:gd name="connsiteY40" fmla="*/ 1992586 h 2401295"/>
              <a:gd name="connsiteX41" fmla="*/ 8189733 w 12192000"/>
              <a:gd name="connsiteY41" fmla="*/ 1985551 h 2401295"/>
              <a:gd name="connsiteX42" fmla="*/ 8163540 w 12192000"/>
              <a:gd name="connsiteY42" fmla="*/ 1988537 h 2401295"/>
              <a:gd name="connsiteX43" fmla="*/ 8126468 w 12192000"/>
              <a:gd name="connsiteY43" fmla="*/ 1988901 h 2401295"/>
              <a:gd name="connsiteX44" fmla="*/ 8000268 w 12192000"/>
              <a:gd name="connsiteY44" fmla="*/ 1990885 h 2401295"/>
              <a:gd name="connsiteX45" fmla="*/ 7959483 w 12192000"/>
              <a:gd name="connsiteY45" fmla="*/ 1985782 h 2401295"/>
              <a:gd name="connsiteX46" fmla="*/ 7953628 w 12192000"/>
              <a:gd name="connsiteY46" fmla="*/ 1984617 h 2401295"/>
              <a:gd name="connsiteX47" fmla="*/ 7901019 w 12192000"/>
              <a:gd name="connsiteY47" fmla="*/ 1971965 h 2401295"/>
              <a:gd name="connsiteX48" fmla="*/ 7812936 w 12192000"/>
              <a:gd name="connsiteY48" fmla="*/ 1947847 h 2401295"/>
              <a:gd name="connsiteX49" fmla="*/ 7732190 w 12192000"/>
              <a:gd name="connsiteY49" fmla="*/ 1927169 h 2401295"/>
              <a:gd name="connsiteX50" fmla="*/ 7678276 w 12192000"/>
              <a:gd name="connsiteY50" fmla="*/ 1920855 h 2401295"/>
              <a:gd name="connsiteX51" fmla="*/ 7655497 w 12192000"/>
              <a:gd name="connsiteY51" fmla="*/ 1913714 h 2401295"/>
              <a:gd name="connsiteX52" fmla="*/ 7551687 w 12192000"/>
              <a:gd name="connsiteY52" fmla="*/ 1912613 h 2401295"/>
              <a:gd name="connsiteX53" fmla="*/ 7500925 w 12192000"/>
              <a:gd name="connsiteY53" fmla="*/ 1930924 h 2401295"/>
              <a:gd name="connsiteX54" fmla="*/ 7380560 w 12192000"/>
              <a:gd name="connsiteY54" fmla="*/ 1934424 h 2401295"/>
              <a:gd name="connsiteX55" fmla="*/ 7309614 w 12192000"/>
              <a:gd name="connsiteY55" fmla="*/ 1939987 h 2401295"/>
              <a:gd name="connsiteX56" fmla="*/ 7284338 w 12192000"/>
              <a:gd name="connsiteY56" fmla="*/ 1947550 h 2401295"/>
              <a:gd name="connsiteX57" fmla="*/ 7247913 w 12192000"/>
              <a:gd name="connsiteY57" fmla="*/ 1954444 h 2401295"/>
              <a:gd name="connsiteX58" fmla="*/ 6951722 w 12192000"/>
              <a:gd name="connsiteY58" fmla="*/ 1762183 h 2401295"/>
              <a:gd name="connsiteX59" fmla="*/ 6204418 w 12192000"/>
              <a:gd name="connsiteY59" fmla="*/ 1570349 h 2401295"/>
              <a:gd name="connsiteX60" fmla="*/ 3418260 w 12192000"/>
              <a:gd name="connsiteY60" fmla="*/ 1049412 h 2401295"/>
              <a:gd name="connsiteX61" fmla="*/ 2509997 w 12192000"/>
              <a:gd name="connsiteY61" fmla="*/ 958822 h 2401295"/>
              <a:gd name="connsiteX62" fmla="*/ 2508995 w 12192000"/>
              <a:gd name="connsiteY62" fmla="*/ 958423 h 2401295"/>
              <a:gd name="connsiteX63" fmla="*/ 2424909 w 12192000"/>
              <a:gd name="connsiteY63" fmla="*/ 933150 h 2401295"/>
              <a:gd name="connsiteX64" fmla="*/ 2273752 w 12192000"/>
              <a:gd name="connsiteY64" fmla="*/ 875350 h 2401295"/>
              <a:gd name="connsiteX65" fmla="*/ 2248113 w 12192000"/>
              <a:gd name="connsiteY65" fmla="*/ 861965 h 2401295"/>
              <a:gd name="connsiteX66" fmla="*/ 2194956 w 12192000"/>
              <a:gd name="connsiteY66" fmla="*/ 836227 h 2401295"/>
              <a:gd name="connsiteX67" fmla="*/ 2024005 w 12192000"/>
              <a:gd name="connsiteY67" fmla="*/ 815554 h 2401295"/>
              <a:gd name="connsiteX68" fmla="*/ 1980800 w 12192000"/>
              <a:gd name="connsiteY68" fmla="*/ 822703 h 2401295"/>
              <a:gd name="connsiteX69" fmla="*/ 1733238 w 12192000"/>
              <a:gd name="connsiteY69" fmla="*/ 809719 h 2401295"/>
              <a:gd name="connsiteX70" fmla="*/ 1388954 w 12192000"/>
              <a:gd name="connsiteY70" fmla="*/ 830009 h 2401295"/>
              <a:gd name="connsiteX71" fmla="*/ 1133245 w 12192000"/>
              <a:gd name="connsiteY71" fmla="*/ 803521 h 2401295"/>
              <a:gd name="connsiteX72" fmla="*/ 1026791 w 12192000"/>
              <a:gd name="connsiteY72" fmla="*/ 802701 h 2401295"/>
              <a:gd name="connsiteX73" fmla="*/ 833545 w 12192000"/>
              <a:gd name="connsiteY73" fmla="*/ 801351 h 2401295"/>
              <a:gd name="connsiteX74" fmla="*/ 631576 w 12192000"/>
              <a:gd name="connsiteY74" fmla="*/ 801805 h 2401295"/>
              <a:gd name="connsiteX75" fmla="*/ 542046 w 12192000"/>
              <a:gd name="connsiteY75" fmla="*/ 803532 h 2401295"/>
              <a:gd name="connsiteX76" fmla="*/ 301314 w 12192000"/>
              <a:gd name="connsiteY76" fmla="*/ 785458 h 2401295"/>
              <a:gd name="connsiteX77" fmla="*/ 0 w 12192000"/>
              <a:gd name="connsiteY77" fmla="*/ 805324 h 2401295"/>
              <a:gd name="connsiteX78" fmla="*/ 0 w 12192000"/>
              <a:gd name="connsiteY78" fmla="*/ 0 h 2401295"/>
              <a:gd name="connsiteX0" fmla="*/ 0 w 12192000"/>
              <a:gd name="connsiteY0" fmla="*/ 0 h 2401295"/>
              <a:gd name="connsiteX1" fmla="*/ 12192000 w 12192000"/>
              <a:gd name="connsiteY1" fmla="*/ 0 h 2401295"/>
              <a:gd name="connsiteX2" fmla="*/ 12192000 w 12192000"/>
              <a:gd name="connsiteY2" fmla="*/ 2262228 h 2401295"/>
              <a:gd name="connsiteX3" fmla="*/ 12187428 w 12192000"/>
              <a:gd name="connsiteY3" fmla="*/ 2262896 h 2401295"/>
              <a:gd name="connsiteX4" fmla="*/ 12154355 w 12192000"/>
              <a:gd name="connsiteY4" fmla="*/ 2267516 h 2401295"/>
              <a:gd name="connsiteX5" fmla="*/ 12114359 w 12192000"/>
              <a:gd name="connsiteY5" fmla="*/ 2279772 h 2401295"/>
              <a:gd name="connsiteX6" fmla="*/ 11918614 w 12192000"/>
              <a:gd name="connsiteY6" fmla="*/ 2296618 h 2401295"/>
              <a:gd name="connsiteX7" fmla="*/ 11815487 w 12192000"/>
              <a:gd name="connsiteY7" fmla="*/ 2308905 h 2401295"/>
              <a:gd name="connsiteX8" fmla="*/ 11778165 w 12192000"/>
              <a:gd name="connsiteY8" fmla="*/ 2311873 h 2401295"/>
              <a:gd name="connsiteX9" fmla="*/ 11671329 w 12192000"/>
              <a:gd name="connsiteY9" fmla="*/ 2337810 h 2401295"/>
              <a:gd name="connsiteX10" fmla="*/ 11594775 w 12192000"/>
              <a:gd name="connsiteY10" fmla="*/ 2337831 h 2401295"/>
              <a:gd name="connsiteX11" fmla="*/ 11379086 w 12192000"/>
              <a:gd name="connsiteY11" fmla="*/ 2369019 h 2401295"/>
              <a:gd name="connsiteX12" fmla="*/ 11221749 w 12192000"/>
              <a:gd name="connsiteY12" fmla="*/ 2380739 h 2401295"/>
              <a:gd name="connsiteX13" fmla="*/ 10996653 w 12192000"/>
              <a:gd name="connsiteY13" fmla="*/ 2371440 h 2401295"/>
              <a:gd name="connsiteX14" fmla="*/ 10912235 w 12192000"/>
              <a:gd name="connsiteY14" fmla="*/ 2389968 h 2401295"/>
              <a:gd name="connsiteX15" fmla="*/ 10835633 w 12192000"/>
              <a:gd name="connsiteY15" fmla="*/ 2395810 h 2401295"/>
              <a:gd name="connsiteX16" fmla="*/ 10821038 w 12192000"/>
              <a:gd name="connsiteY16" fmla="*/ 2398367 h 2401295"/>
              <a:gd name="connsiteX17" fmla="*/ 10757451 w 12192000"/>
              <a:gd name="connsiteY17" fmla="*/ 2395202 h 2401295"/>
              <a:gd name="connsiteX18" fmla="*/ 10554052 w 12192000"/>
              <a:gd name="connsiteY18" fmla="*/ 2328825 h 2401295"/>
              <a:gd name="connsiteX19" fmla="*/ 10432944 w 12192000"/>
              <a:gd name="connsiteY19" fmla="*/ 2278457 h 2401295"/>
              <a:gd name="connsiteX20" fmla="*/ 10314272 w 12192000"/>
              <a:gd name="connsiteY20" fmla="*/ 2252083 h 2401295"/>
              <a:gd name="connsiteX21" fmla="*/ 10149756 w 12192000"/>
              <a:gd name="connsiteY21" fmla="*/ 2203372 h 2401295"/>
              <a:gd name="connsiteX22" fmla="*/ 10133939 w 12192000"/>
              <a:gd name="connsiteY22" fmla="*/ 2195206 h 2401295"/>
              <a:gd name="connsiteX23" fmla="*/ 10027169 w 12192000"/>
              <a:gd name="connsiteY23" fmla="*/ 2154689 h 2401295"/>
              <a:gd name="connsiteX24" fmla="*/ 9904781 w 12192000"/>
              <a:gd name="connsiteY24" fmla="*/ 2142477 h 2401295"/>
              <a:gd name="connsiteX25" fmla="*/ 9818432 w 12192000"/>
              <a:gd name="connsiteY25" fmla="*/ 2147267 h 2401295"/>
              <a:gd name="connsiteX26" fmla="*/ 9715853 w 12192000"/>
              <a:gd name="connsiteY26" fmla="*/ 2142000 h 2401295"/>
              <a:gd name="connsiteX27" fmla="*/ 9478478 w 12192000"/>
              <a:gd name="connsiteY27" fmla="*/ 2133283 h 2401295"/>
              <a:gd name="connsiteX28" fmla="*/ 9473084 w 12192000"/>
              <a:gd name="connsiteY28" fmla="*/ 2134027 h 2401295"/>
              <a:gd name="connsiteX29" fmla="*/ 9348338 w 12192000"/>
              <a:gd name="connsiteY29" fmla="*/ 2135775 h 2401295"/>
              <a:gd name="connsiteX30" fmla="*/ 9317108 w 12192000"/>
              <a:gd name="connsiteY30" fmla="*/ 2139620 h 2401295"/>
              <a:gd name="connsiteX31" fmla="*/ 9316564 w 12192000"/>
              <a:gd name="connsiteY31" fmla="*/ 2140576 h 2401295"/>
              <a:gd name="connsiteX32" fmla="*/ 9249142 w 12192000"/>
              <a:gd name="connsiteY32" fmla="*/ 2123844 h 2401295"/>
              <a:gd name="connsiteX33" fmla="*/ 9196066 w 12192000"/>
              <a:gd name="connsiteY33" fmla="*/ 2108535 h 2401295"/>
              <a:gd name="connsiteX34" fmla="*/ 9182090 w 12192000"/>
              <a:gd name="connsiteY34" fmla="*/ 2098653 h 2401295"/>
              <a:gd name="connsiteX35" fmla="*/ 8911903 w 12192000"/>
              <a:gd name="connsiteY35" fmla="*/ 2057646 h 2401295"/>
              <a:gd name="connsiteX36" fmla="*/ 8786230 w 12192000"/>
              <a:gd name="connsiteY36" fmla="*/ 2041547 h 2401295"/>
              <a:gd name="connsiteX37" fmla="*/ 8624741 w 12192000"/>
              <a:gd name="connsiteY37" fmla="*/ 2029639 h 2401295"/>
              <a:gd name="connsiteX38" fmla="*/ 8433895 w 12192000"/>
              <a:gd name="connsiteY38" fmla="*/ 2006458 h 2401295"/>
              <a:gd name="connsiteX39" fmla="*/ 8379838 w 12192000"/>
              <a:gd name="connsiteY39" fmla="*/ 2010365 h 2401295"/>
              <a:gd name="connsiteX40" fmla="*/ 8260604 w 12192000"/>
              <a:gd name="connsiteY40" fmla="*/ 1992586 h 2401295"/>
              <a:gd name="connsiteX41" fmla="*/ 8189733 w 12192000"/>
              <a:gd name="connsiteY41" fmla="*/ 1985551 h 2401295"/>
              <a:gd name="connsiteX42" fmla="*/ 8163540 w 12192000"/>
              <a:gd name="connsiteY42" fmla="*/ 1988537 h 2401295"/>
              <a:gd name="connsiteX43" fmla="*/ 8126468 w 12192000"/>
              <a:gd name="connsiteY43" fmla="*/ 1988901 h 2401295"/>
              <a:gd name="connsiteX44" fmla="*/ 8000268 w 12192000"/>
              <a:gd name="connsiteY44" fmla="*/ 1990885 h 2401295"/>
              <a:gd name="connsiteX45" fmla="*/ 7959483 w 12192000"/>
              <a:gd name="connsiteY45" fmla="*/ 1985782 h 2401295"/>
              <a:gd name="connsiteX46" fmla="*/ 7953628 w 12192000"/>
              <a:gd name="connsiteY46" fmla="*/ 1984617 h 2401295"/>
              <a:gd name="connsiteX47" fmla="*/ 7901019 w 12192000"/>
              <a:gd name="connsiteY47" fmla="*/ 1971965 h 2401295"/>
              <a:gd name="connsiteX48" fmla="*/ 7812936 w 12192000"/>
              <a:gd name="connsiteY48" fmla="*/ 1947847 h 2401295"/>
              <a:gd name="connsiteX49" fmla="*/ 7732190 w 12192000"/>
              <a:gd name="connsiteY49" fmla="*/ 1927169 h 2401295"/>
              <a:gd name="connsiteX50" fmla="*/ 7678276 w 12192000"/>
              <a:gd name="connsiteY50" fmla="*/ 1920855 h 2401295"/>
              <a:gd name="connsiteX51" fmla="*/ 7655497 w 12192000"/>
              <a:gd name="connsiteY51" fmla="*/ 1913714 h 2401295"/>
              <a:gd name="connsiteX52" fmla="*/ 7551687 w 12192000"/>
              <a:gd name="connsiteY52" fmla="*/ 1912613 h 2401295"/>
              <a:gd name="connsiteX53" fmla="*/ 7500925 w 12192000"/>
              <a:gd name="connsiteY53" fmla="*/ 1930924 h 2401295"/>
              <a:gd name="connsiteX54" fmla="*/ 7380560 w 12192000"/>
              <a:gd name="connsiteY54" fmla="*/ 1934424 h 2401295"/>
              <a:gd name="connsiteX55" fmla="*/ 7309614 w 12192000"/>
              <a:gd name="connsiteY55" fmla="*/ 1939987 h 2401295"/>
              <a:gd name="connsiteX56" fmla="*/ 7284338 w 12192000"/>
              <a:gd name="connsiteY56" fmla="*/ 1947550 h 2401295"/>
              <a:gd name="connsiteX57" fmla="*/ 7247913 w 12192000"/>
              <a:gd name="connsiteY57" fmla="*/ 1954444 h 2401295"/>
              <a:gd name="connsiteX58" fmla="*/ 6828984 w 12192000"/>
              <a:gd name="connsiteY58" fmla="*/ 1762183 h 2401295"/>
              <a:gd name="connsiteX59" fmla="*/ 6204418 w 12192000"/>
              <a:gd name="connsiteY59" fmla="*/ 1570349 h 2401295"/>
              <a:gd name="connsiteX60" fmla="*/ 3418260 w 12192000"/>
              <a:gd name="connsiteY60" fmla="*/ 1049412 h 2401295"/>
              <a:gd name="connsiteX61" fmla="*/ 2509997 w 12192000"/>
              <a:gd name="connsiteY61" fmla="*/ 958822 h 2401295"/>
              <a:gd name="connsiteX62" fmla="*/ 2508995 w 12192000"/>
              <a:gd name="connsiteY62" fmla="*/ 958423 h 2401295"/>
              <a:gd name="connsiteX63" fmla="*/ 2424909 w 12192000"/>
              <a:gd name="connsiteY63" fmla="*/ 933150 h 2401295"/>
              <a:gd name="connsiteX64" fmla="*/ 2273752 w 12192000"/>
              <a:gd name="connsiteY64" fmla="*/ 875350 h 2401295"/>
              <a:gd name="connsiteX65" fmla="*/ 2248113 w 12192000"/>
              <a:gd name="connsiteY65" fmla="*/ 861965 h 2401295"/>
              <a:gd name="connsiteX66" fmla="*/ 2194956 w 12192000"/>
              <a:gd name="connsiteY66" fmla="*/ 836227 h 2401295"/>
              <a:gd name="connsiteX67" fmla="*/ 2024005 w 12192000"/>
              <a:gd name="connsiteY67" fmla="*/ 815554 h 2401295"/>
              <a:gd name="connsiteX68" fmla="*/ 1980800 w 12192000"/>
              <a:gd name="connsiteY68" fmla="*/ 822703 h 2401295"/>
              <a:gd name="connsiteX69" fmla="*/ 1733238 w 12192000"/>
              <a:gd name="connsiteY69" fmla="*/ 809719 h 2401295"/>
              <a:gd name="connsiteX70" fmla="*/ 1388954 w 12192000"/>
              <a:gd name="connsiteY70" fmla="*/ 830009 h 2401295"/>
              <a:gd name="connsiteX71" fmla="*/ 1133245 w 12192000"/>
              <a:gd name="connsiteY71" fmla="*/ 803521 h 2401295"/>
              <a:gd name="connsiteX72" fmla="*/ 1026791 w 12192000"/>
              <a:gd name="connsiteY72" fmla="*/ 802701 h 2401295"/>
              <a:gd name="connsiteX73" fmla="*/ 833545 w 12192000"/>
              <a:gd name="connsiteY73" fmla="*/ 801351 h 2401295"/>
              <a:gd name="connsiteX74" fmla="*/ 631576 w 12192000"/>
              <a:gd name="connsiteY74" fmla="*/ 801805 h 2401295"/>
              <a:gd name="connsiteX75" fmla="*/ 542046 w 12192000"/>
              <a:gd name="connsiteY75" fmla="*/ 803532 h 2401295"/>
              <a:gd name="connsiteX76" fmla="*/ 301314 w 12192000"/>
              <a:gd name="connsiteY76" fmla="*/ 785458 h 2401295"/>
              <a:gd name="connsiteX77" fmla="*/ 0 w 12192000"/>
              <a:gd name="connsiteY77" fmla="*/ 805324 h 2401295"/>
              <a:gd name="connsiteX78" fmla="*/ 0 w 12192000"/>
              <a:gd name="connsiteY78" fmla="*/ 0 h 2401295"/>
              <a:gd name="connsiteX0" fmla="*/ 0 w 12192000"/>
              <a:gd name="connsiteY0" fmla="*/ 0 h 2401295"/>
              <a:gd name="connsiteX1" fmla="*/ 12192000 w 12192000"/>
              <a:gd name="connsiteY1" fmla="*/ 0 h 2401295"/>
              <a:gd name="connsiteX2" fmla="*/ 12192000 w 12192000"/>
              <a:gd name="connsiteY2" fmla="*/ 2262228 h 2401295"/>
              <a:gd name="connsiteX3" fmla="*/ 12187428 w 12192000"/>
              <a:gd name="connsiteY3" fmla="*/ 2262896 h 2401295"/>
              <a:gd name="connsiteX4" fmla="*/ 12154355 w 12192000"/>
              <a:gd name="connsiteY4" fmla="*/ 2267516 h 2401295"/>
              <a:gd name="connsiteX5" fmla="*/ 12114359 w 12192000"/>
              <a:gd name="connsiteY5" fmla="*/ 2279772 h 2401295"/>
              <a:gd name="connsiteX6" fmla="*/ 11918614 w 12192000"/>
              <a:gd name="connsiteY6" fmla="*/ 2296618 h 2401295"/>
              <a:gd name="connsiteX7" fmla="*/ 11815487 w 12192000"/>
              <a:gd name="connsiteY7" fmla="*/ 2308905 h 2401295"/>
              <a:gd name="connsiteX8" fmla="*/ 11778165 w 12192000"/>
              <a:gd name="connsiteY8" fmla="*/ 2311873 h 2401295"/>
              <a:gd name="connsiteX9" fmla="*/ 11671329 w 12192000"/>
              <a:gd name="connsiteY9" fmla="*/ 2337810 h 2401295"/>
              <a:gd name="connsiteX10" fmla="*/ 11594775 w 12192000"/>
              <a:gd name="connsiteY10" fmla="*/ 2337831 h 2401295"/>
              <a:gd name="connsiteX11" fmla="*/ 11379086 w 12192000"/>
              <a:gd name="connsiteY11" fmla="*/ 2369019 h 2401295"/>
              <a:gd name="connsiteX12" fmla="*/ 11221749 w 12192000"/>
              <a:gd name="connsiteY12" fmla="*/ 2380739 h 2401295"/>
              <a:gd name="connsiteX13" fmla="*/ 10996653 w 12192000"/>
              <a:gd name="connsiteY13" fmla="*/ 2371440 h 2401295"/>
              <a:gd name="connsiteX14" fmla="*/ 10912235 w 12192000"/>
              <a:gd name="connsiteY14" fmla="*/ 2389968 h 2401295"/>
              <a:gd name="connsiteX15" fmla="*/ 10835633 w 12192000"/>
              <a:gd name="connsiteY15" fmla="*/ 2395810 h 2401295"/>
              <a:gd name="connsiteX16" fmla="*/ 10821038 w 12192000"/>
              <a:gd name="connsiteY16" fmla="*/ 2398367 h 2401295"/>
              <a:gd name="connsiteX17" fmla="*/ 10757451 w 12192000"/>
              <a:gd name="connsiteY17" fmla="*/ 2395202 h 2401295"/>
              <a:gd name="connsiteX18" fmla="*/ 10554052 w 12192000"/>
              <a:gd name="connsiteY18" fmla="*/ 2328825 h 2401295"/>
              <a:gd name="connsiteX19" fmla="*/ 10432944 w 12192000"/>
              <a:gd name="connsiteY19" fmla="*/ 2278457 h 2401295"/>
              <a:gd name="connsiteX20" fmla="*/ 10314272 w 12192000"/>
              <a:gd name="connsiteY20" fmla="*/ 2252083 h 2401295"/>
              <a:gd name="connsiteX21" fmla="*/ 10149756 w 12192000"/>
              <a:gd name="connsiteY21" fmla="*/ 2203372 h 2401295"/>
              <a:gd name="connsiteX22" fmla="*/ 10133939 w 12192000"/>
              <a:gd name="connsiteY22" fmla="*/ 2195206 h 2401295"/>
              <a:gd name="connsiteX23" fmla="*/ 10027169 w 12192000"/>
              <a:gd name="connsiteY23" fmla="*/ 2154689 h 2401295"/>
              <a:gd name="connsiteX24" fmla="*/ 9904781 w 12192000"/>
              <a:gd name="connsiteY24" fmla="*/ 2142477 h 2401295"/>
              <a:gd name="connsiteX25" fmla="*/ 9818432 w 12192000"/>
              <a:gd name="connsiteY25" fmla="*/ 2147267 h 2401295"/>
              <a:gd name="connsiteX26" fmla="*/ 9715853 w 12192000"/>
              <a:gd name="connsiteY26" fmla="*/ 2142000 h 2401295"/>
              <a:gd name="connsiteX27" fmla="*/ 9478478 w 12192000"/>
              <a:gd name="connsiteY27" fmla="*/ 2133283 h 2401295"/>
              <a:gd name="connsiteX28" fmla="*/ 9473084 w 12192000"/>
              <a:gd name="connsiteY28" fmla="*/ 2134027 h 2401295"/>
              <a:gd name="connsiteX29" fmla="*/ 9348338 w 12192000"/>
              <a:gd name="connsiteY29" fmla="*/ 2135775 h 2401295"/>
              <a:gd name="connsiteX30" fmla="*/ 9317108 w 12192000"/>
              <a:gd name="connsiteY30" fmla="*/ 2139620 h 2401295"/>
              <a:gd name="connsiteX31" fmla="*/ 9316564 w 12192000"/>
              <a:gd name="connsiteY31" fmla="*/ 2140576 h 2401295"/>
              <a:gd name="connsiteX32" fmla="*/ 9249142 w 12192000"/>
              <a:gd name="connsiteY32" fmla="*/ 2123844 h 2401295"/>
              <a:gd name="connsiteX33" fmla="*/ 9196066 w 12192000"/>
              <a:gd name="connsiteY33" fmla="*/ 2108535 h 2401295"/>
              <a:gd name="connsiteX34" fmla="*/ 9182090 w 12192000"/>
              <a:gd name="connsiteY34" fmla="*/ 2098653 h 2401295"/>
              <a:gd name="connsiteX35" fmla="*/ 8911903 w 12192000"/>
              <a:gd name="connsiteY35" fmla="*/ 2057646 h 2401295"/>
              <a:gd name="connsiteX36" fmla="*/ 8786230 w 12192000"/>
              <a:gd name="connsiteY36" fmla="*/ 2041547 h 2401295"/>
              <a:gd name="connsiteX37" fmla="*/ 8624741 w 12192000"/>
              <a:gd name="connsiteY37" fmla="*/ 2029639 h 2401295"/>
              <a:gd name="connsiteX38" fmla="*/ 8433895 w 12192000"/>
              <a:gd name="connsiteY38" fmla="*/ 2006458 h 2401295"/>
              <a:gd name="connsiteX39" fmla="*/ 8379838 w 12192000"/>
              <a:gd name="connsiteY39" fmla="*/ 2010365 h 2401295"/>
              <a:gd name="connsiteX40" fmla="*/ 8260604 w 12192000"/>
              <a:gd name="connsiteY40" fmla="*/ 1992586 h 2401295"/>
              <a:gd name="connsiteX41" fmla="*/ 8189733 w 12192000"/>
              <a:gd name="connsiteY41" fmla="*/ 1985551 h 2401295"/>
              <a:gd name="connsiteX42" fmla="*/ 8163540 w 12192000"/>
              <a:gd name="connsiteY42" fmla="*/ 1988537 h 2401295"/>
              <a:gd name="connsiteX43" fmla="*/ 8126468 w 12192000"/>
              <a:gd name="connsiteY43" fmla="*/ 1988901 h 2401295"/>
              <a:gd name="connsiteX44" fmla="*/ 8000268 w 12192000"/>
              <a:gd name="connsiteY44" fmla="*/ 1990885 h 2401295"/>
              <a:gd name="connsiteX45" fmla="*/ 7959483 w 12192000"/>
              <a:gd name="connsiteY45" fmla="*/ 1985782 h 2401295"/>
              <a:gd name="connsiteX46" fmla="*/ 7953628 w 12192000"/>
              <a:gd name="connsiteY46" fmla="*/ 1984617 h 2401295"/>
              <a:gd name="connsiteX47" fmla="*/ 7901019 w 12192000"/>
              <a:gd name="connsiteY47" fmla="*/ 1971965 h 2401295"/>
              <a:gd name="connsiteX48" fmla="*/ 7812936 w 12192000"/>
              <a:gd name="connsiteY48" fmla="*/ 1947847 h 2401295"/>
              <a:gd name="connsiteX49" fmla="*/ 7732190 w 12192000"/>
              <a:gd name="connsiteY49" fmla="*/ 1927169 h 2401295"/>
              <a:gd name="connsiteX50" fmla="*/ 7678276 w 12192000"/>
              <a:gd name="connsiteY50" fmla="*/ 1920855 h 2401295"/>
              <a:gd name="connsiteX51" fmla="*/ 7655497 w 12192000"/>
              <a:gd name="connsiteY51" fmla="*/ 1913714 h 2401295"/>
              <a:gd name="connsiteX52" fmla="*/ 7551687 w 12192000"/>
              <a:gd name="connsiteY52" fmla="*/ 1912613 h 2401295"/>
              <a:gd name="connsiteX53" fmla="*/ 7500925 w 12192000"/>
              <a:gd name="connsiteY53" fmla="*/ 1930924 h 2401295"/>
              <a:gd name="connsiteX54" fmla="*/ 7380560 w 12192000"/>
              <a:gd name="connsiteY54" fmla="*/ 1934424 h 2401295"/>
              <a:gd name="connsiteX55" fmla="*/ 7309614 w 12192000"/>
              <a:gd name="connsiteY55" fmla="*/ 1939987 h 2401295"/>
              <a:gd name="connsiteX56" fmla="*/ 7284338 w 12192000"/>
              <a:gd name="connsiteY56" fmla="*/ 1947550 h 2401295"/>
              <a:gd name="connsiteX57" fmla="*/ 7112901 w 12192000"/>
              <a:gd name="connsiteY57" fmla="*/ 1843979 h 2401295"/>
              <a:gd name="connsiteX58" fmla="*/ 6828984 w 12192000"/>
              <a:gd name="connsiteY58" fmla="*/ 1762183 h 2401295"/>
              <a:gd name="connsiteX59" fmla="*/ 6204418 w 12192000"/>
              <a:gd name="connsiteY59" fmla="*/ 1570349 h 2401295"/>
              <a:gd name="connsiteX60" fmla="*/ 3418260 w 12192000"/>
              <a:gd name="connsiteY60" fmla="*/ 1049412 h 2401295"/>
              <a:gd name="connsiteX61" fmla="*/ 2509997 w 12192000"/>
              <a:gd name="connsiteY61" fmla="*/ 958822 h 2401295"/>
              <a:gd name="connsiteX62" fmla="*/ 2508995 w 12192000"/>
              <a:gd name="connsiteY62" fmla="*/ 958423 h 2401295"/>
              <a:gd name="connsiteX63" fmla="*/ 2424909 w 12192000"/>
              <a:gd name="connsiteY63" fmla="*/ 933150 h 2401295"/>
              <a:gd name="connsiteX64" fmla="*/ 2273752 w 12192000"/>
              <a:gd name="connsiteY64" fmla="*/ 875350 h 2401295"/>
              <a:gd name="connsiteX65" fmla="*/ 2248113 w 12192000"/>
              <a:gd name="connsiteY65" fmla="*/ 861965 h 2401295"/>
              <a:gd name="connsiteX66" fmla="*/ 2194956 w 12192000"/>
              <a:gd name="connsiteY66" fmla="*/ 836227 h 2401295"/>
              <a:gd name="connsiteX67" fmla="*/ 2024005 w 12192000"/>
              <a:gd name="connsiteY67" fmla="*/ 815554 h 2401295"/>
              <a:gd name="connsiteX68" fmla="*/ 1980800 w 12192000"/>
              <a:gd name="connsiteY68" fmla="*/ 822703 h 2401295"/>
              <a:gd name="connsiteX69" fmla="*/ 1733238 w 12192000"/>
              <a:gd name="connsiteY69" fmla="*/ 809719 h 2401295"/>
              <a:gd name="connsiteX70" fmla="*/ 1388954 w 12192000"/>
              <a:gd name="connsiteY70" fmla="*/ 830009 h 2401295"/>
              <a:gd name="connsiteX71" fmla="*/ 1133245 w 12192000"/>
              <a:gd name="connsiteY71" fmla="*/ 803521 h 2401295"/>
              <a:gd name="connsiteX72" fmla="*/ 1026791 w 12192000"/>
              <a:gd name="connsiteY72" fmla="*/ 802701 h 2401295"/>
              <a:gd name="connsiteX73" fmla="*/ 833545 w 12192000"/>
              <a:gd name="connsiteY73" fmla="*/ 801351 h 2401295"/>
              <a:gd name="connsiteX74" fmla="*/ 631576 w 12192000"/>
              <a:gd name="connsiteY74" fmla="*/ 801805 h 2401295"/>
              <a:gd name="connsiteX75" fmla="*/ 542046 w 12192000"/>
              <a:gd name="connsiteY75" fmla="*/ 803532 h 2401295"/>
              <a:gd name="connsiteX76" fmla="*/ 301314 w 12192000"/>
              <a:gd name="connsiteY76" fmla="*/ 785458 h 2401295"/>
              <a:gd name="connsiteX77" fmla="*/ 0 w 12192000"/>
              <a:gd name="connsiteY77" fmla="*/ 805324 h 2401295"/>
              <a:gd name="connsiteX78" fmla="*/ 0 w 12192000"/>
              <a:gd name="connsiteY78" fmla="*/ 0 h 24012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</a:cxnLst>
            <a:rect l="l" t="t" r="r" b="b"/>
            <a:pathLst>
              <a:path w="12192000" h="2401295">
                <a:moveTo>
                  <a:pt x="0" y="0"/>
                </a:moveTo>
                <a:lnTo>
                  <a:pt x="12192000" y="0"/>
                </a:lnTo>
                <a:lnTo>
                  <a:pt x="12192000" y="2262228"/>
                </a:lnTo>
                <a:lnTo>
                  <a:pt x="12187428" y="2262896"/>
                </a:lnTo>
                <a:cubicBezTo>
                  <a:pt x="12175466" y="2262888"/>
                  <a:pt x="12162312" y="2261278"/>
                  <a:pt x="12154355" y="2267516"/>
                </a:cubicBezTo>
                <a:lnTo>
                  <a:pt x="12114359" y="2279772"/>
                </a:lnTo>
                <a:cubicBezTo>
                  <a:pt x="12075069" y="2284622"/>
                  <a:pt x="11968426" y="2291762"/>
                  <a:pt x="11918614" y="2296618"/>
                </a:cubicBezTo>
                <a:cubicBezTo>
                  <a:pt x="11880597" y="2300618"/>
                  <a:pt x="11847624" y="2311097"/>
                  <a:pt x="11815487" y="2308905"/>
                </a:cubicBezTo>
                <a:cubicBezTo>
                  <a:pt x="11802378" y="2315881"/>
                  <a:pt x="11790041" y="2319357"/>
                  <a:pt x="11778165" y="2311873"/>
                </a:cubicBezTo>
                <a:cubicBezTo>
                  <a:pt x="11742553" y="2320519"/>
                  <a:pt x="11736280" y="2331858"/>
                  <a:pt x="11671329" y="2337810"/>
                </a:cubicBezTo>
                <a:cubicBezTo>
                  <a:pt x="11657629" y="2338121"/>
                  <a:pt x="11616110" y="2333320"/>
                  <a:pt x="11594775" y="2337831"/>
                </a:cubicBezTo>
                <a:cubicBezTo>
                  <a:pt x="11546068" y="2343032"/>
                  <a:pt x="11429033" y="2337623"/>
                  <a:pt x="11379086" y="2369019"/>
                </a:cubicBezTo>
                <a:cubicBezTo>
                  <a:pt x="11334159" y="2376875"/>
                  <a:pt x="11278142" y="2372212"/>
                  <a:pt x="11221749" y="2380739"/>
                </a:cubicBezTo>
                <a:cubicBezTo>
                  <a:pt x="11158708" y="2382269"/>
                  <a:pt x="11020097" y="2376287"/>
                  <a:pt x="10996653" y="2371440"/>
                </a:cubicBezTo>
                <a:cubicBezTo>
                  <a:pt x="10982150" y="2370634"/>
                  <a:pt x="10931890" y="2380827"/>
                  <a:pt x="10912235" y="2389968"/>
                </a:cubicBezTo>
                <a:cubicBezTo>
                  <a:pt x="10885398" y="2394030"/>
                  <a:pt x="10850832" y="2394410"/>
                  <a:pt x="10835633" y="2395810"/>
                </a:cubicBezTo>
                <a:lnTo>
                  <a:pt x="10821038" y="2398367"/>
                </a:lnTo>
                <a:cubicBezTo>
                  <a:pt x="10808008" y="2398266"/>
                  <a:pt x="10801949" y="2406793"/>
                  <a:pt x="10757451" y="2395202"/>
                </a:cubicBezTo>
                <a:cubicBezTo>
                  <a:pt x="10695759" y="2367816"/>
                  <a:pt x="10604694" y="2365758"/>
                  <a:pt x="10554052" y="2328825"/>
                </a:cubicBezTo>
                <a:cubicBezTo>
                  <a:pt x="10500506" y="2316498"/>
                  <a:pt x="10472909" y="2291246"/>
                  <a:pt x="10432944" y="2278457"/>
                </a:cubicBezTo>
                <a:cubicBezTo>
                  <a:pt x="10373231" y="2260636"/>
                  <a:pt x="10352854" y="2253139"/>
                  <a:pt x="10314272" y="2252083"/>
                </a:cubicBezTo>
                <a:cubicBezTo>
                  <a:pt x="10295649" y="2263181"/>
                  <a:pt x="10179424" y="2212893"/>
                  <a:pt x="10149756" y="2203372"/>
                </a:cubicBezTo>
                <a:lnTo>
                  <a:pt x="10133939" y="2195206"/>
                </a:lnTo>
                <a:cubicBezTo>
                  <a:pt x="10113508" y="2187093"/>
                  <a:pt x="10058004" y="2162303"/>
                  <a:pt x="10027169" y="2154689"/>
                </a:cubicBezTo>
                <a:cubicBezTo>
                  <a:pt x="9986373" y="2150618"/>
                  <a:pt x="9970026" y="2157324"/>
                  <a:pt x="9904781" y="2142477"/>
                </a:cubicBezTo>
                <a:cubicBezTo>
                  <a:pt x="9883031" y="2140352"/>
                  <a:pt x="9849920" y="2147346"/>
                  <a:pt x="9818432" y="2147267"/>
                </a:cubicBezTo>
                <a:cubicBezTo>
                  <a:pt x="9778153" y="2143325"/>
                  <a:pt x="9754866" y="2158434"/>
                  <a:pt x="9715853" y="2142000"/>
                </a:cubicBezTo>
                <a:lnTo>
                  <a:pt x="9478478" y="2133283"/>
                </a:lnTo>
                <a:lnTo>
                  <a:pt x="9473084" y="2134027"/>
                </a:lnTo>
                <a:lnTo>
                  <a:pt x="9348338" y="2135775"/>
                </a:lnTo>
                <a:cubicBezTo>
                  <a:pt x="9335211" y="2139291"/>
                  <a:pt x="9322404" y="2138820"/>
                  <a:pt x="9317108" y="2139620"/>
                </a:cubicBezTo>
                <a:lnTo>
                  <a:pt x="9316564" y="2140576"/>
                </a:lnTo>
                <a:lnTo>
                  <a:pt x="9249142" y="2123844"/>
                </a:lnTo>
                <a:lnTo>
                  <a:pt x="9196066" y="2108535"/>
                </a:lnTo>
                <a:cubicBezTo>
                  <a:pt x="9190862" y="2105839"/>
                  <a:pt x="9186125" y="2102610"/>
                  <a:pt x="9182090" y="2098653"/>
                </a:cubicBezTo>
                <a:cubicBezTo>
                  <a:pt x="9139653" y="2071867"/>
                  <a:pt x="9071021" y="2084433"/>
                  <a:pt x="8911903" y="2057646"/>
                </a:cubicBezTo>
                <a:cubicBezTo>
                  <a:pt x="8879561" y="2039583"/>
                  <a:pt x="8830973" y="2055511"/>
                  <a:pt x="8786230" y="2041547"/>
                </a:cubicBezTo>
                <a:cubicBezTo>
                  <a:pt x="8728356" y="2034611"/>
                  <a:pt x="8679135" y="2034403"/>
                  <a:pt x="8624741" y="2029639"/>
                </a:cubicBezTo>
                <a:cubicBezTo>
                  <a:pt x="8566018" y="2023791"/>
                  <a:pt x="8474712" y="2009670"/>
                  <a:pt x="8433895" y="2006458"/>
                </a:cubicBezTo>
                <a:cubicBezTo>
                  <a:pt x="8411898" y="2005377"/>
                  <a:pt x="8413482" y="2011365"/>
                  <a:pt x="8379838" y="2010365"/>
                </a:cubicBezTo>
                <a:cubicBezTo>
                  <a:pt x="8347941" y="1993320"/>
                  <a:pt x="8300068" y="2014971"/>
                  <a:pt x="8260604" y="1992586"/>
                </a:cubicBezTo>
                <a:cubicBezTo>
                  <a:pt x="8245905" y="1986361"/>
                  <a:pt x="8199251" y="1979386"/>
                  <a:pt x="8189733" y="1985551"/>
                </a:cubicBezTo>
                <a:cubicBezTo>
                  <a:pt x="8179862" y="1985638"/>
                  <a:pt x="8168776" y="1981141"/>
                  <a:pt x="8163540" y="1988537"/>
                </a:cubicBezTo>
                <a:cubicBezTo>
                  <a:pt x="8155220" y="1997113"/>
                  <a:pt x="8122695" y="1976608"/>
                  <a:pt x="8126468" y="1988901"/>
                </a:cubicBezTo>
                <a:lnTo>
                  <a:pt x="8000268" y="1990885"/>
                </a:lnTo>
                <a:lnTo>
                  <a:pt x="7959483" y="1985782"/>
                </a:lnTo>
                <a:lnTo>
                  <a:pt x="7953628" y="1984617"/>
                </a:lnTo>
                <a:lnTo>
                  <a:pt x="7901019" y="1971965"/>
                </a:lnTo>
                <a:cubicBezTo>
                  <a:pt x="7878802" y="1956055"/>
                  <a:pt x="7842297" y="1955886"/>
                  <a:pt x="7812936" y="1947847"/>
                </a:cubicBezTo>
                <a:lnTo>
                  <a:pt x="7732190" y="1927169"/>
                </a:lnTo>
                <a:lnTo>
                  <a:pt x="7678276" y="1920855"/>
                </a:lnTo>
                <a:lnTo>
                  <a:pt x="7655497" y="1913714"/>
                </a:lnTo>
                <a:cubicBezTo>
                  <a:pt x="7639161" y="1911029"/>
                  <a:pt x="7577449" y="1909745"/>
                  <a:pt x="7551687" y="1912613"/>
                </a:cubicBezTo>
                <a:cubicBezTo>
                  <a:pt x="7529853" y="1915427"/>
                  <a:pt x="7534209" y="1925977"/>
                  <a:pt x="7500925" y="1930924"/>
                </a:cubicBezTo>
                <a:cubicBezTo>
                  <a:pt x="7466644" y="1919746"/>
                  <a:pt x="7423194" y="1949531"/>
                  <a:pt x="7380560" y="1934424"/>
                </a:cubicBezTo>
                <a:cubicBezTo>
                  <a:pt x="7365038" y="1930881"/>
                  <a:pt x="7317938" y="1932231"/>
                  <a:pt x="7309614" y="1939987"/>
                </a:cubicBezTo>
                <a:cubicBezTo>
                  <a:pt x="7299913" y="1941814"/>
                  <a:pt x="7288240" y="1939336"/>
                  <a:pt x="7284338" y="1947550"/>
                </a:cubicBezTo>
                <a:cubicBezTo>
                  <a:pt x="7277604" y="1957469"/>
                  <a:pt x="7107106" y="1832529"/>
                  <a:pt x="7112901" y="1843979"/>
                </a:cubicBezTo>
                <a:cubicBezTo>
                  <a:pt x="7087729" y="1834079"/>
                  <a:pt x="6849056" y="1756738"/>
                  <a:pt x="6828984" y="1762183"/>
                </a:cubicBezTo>
                <a:lnTo>
                  <a:pt x="6204418" y="1570349"/>
                </a:lnTo>
                <a:lnTo>
                  <a:pt x="3418260" y="1049412"/>
                </a:lnTo>
                <a:lnTo>
                  <a:pt x="2509997" y="958822"/>
                </a:lnTo>
                <a:lnTo>
                  <a:pt x="2508995" y="958423"/>
                </a:lnTo>
                <a:cubicBezTo>
                  <a:pt x="2477790" y="921138"/>
                  <a:pt x="2463257" y="944198"/>
                  <a:pt x="2424909" y="933150"/>
                </a:cubicBezTo>
                <a:cubicBezTo>
                  <a:pt x="2384842" y="916507"/>
                  <a:pt x="2318581" y="871004"/>
                  <a:pt x="2273752" y="875350"/>
                </a:cubicBezTo>
                <a:lnTo>
                  <a:pt x="2248113" y="861965"/>
                </a:lnTo>
                <a:cubicBezTo>
                  <a:pt x="2240669" y="836062"/>
                  <a:pt x="2219557" y="858951"/>
                  <a:pt x="2194956" y="836227"/>
                </a:cubicBezTo>
                <a:cubicBezTo>
                  <a:pt x="2160792" y="833299"/>
                  <a:pt x="2060029" y="814649"/>
                  <a:pt x="2024005" y="815554"/>
                </a:cubicBezTo>
                <a:cubicBezTo>
                  <a:pt x="2019057" y="802961"/>
                  <a:pt x="1996088" y="815897"/>
                  <a:pt x="1980800" y="822703"/>
                </a:cubicBezTo>
                <a:cubicBezTo>
                  <a:pt x="1864758" y="829356"/>
                  <a:pt x="1765024" y="801179"/>
                  <a:pt x="1733238" y="809719"/>
                </a:cubicBezTo>
                <a:cubicBezTo>
                  <a:pt x="1651146" y="810948"/>
                  <a:pt x="1450148" y="832760"/>
                  <a:pt x="1388954" y="830009"/>
                </a:cubicBezTo>
                <a:cubicBezTo>
                  <a:pt x="1342837" y="837343"/>
                  <a:pt x="1218481" y="812350"/>
                  <a:pt x="1133245" y="803521"/>
                </a:cubicBezTo>
                <a:cubicBezTo>
                  <a:pt x="1051750" y="789055"/>
                  <a:pt x="1078655" y="807725"/>
                  <a:pt x="1026791" y="802701"/>
                </a:cubicBezTo>
                <a:cubicBezTo>
                  <a:pt x="1007125" y="787895"/>
                  <a:pt x="875767" y="809029"/>
                  <a:pt x="833545" y="801351"/>
                </a:cubicBezTo>
                <a:cubicBezTo>
                  <a:pt x="742331" y="828973"/>
                  <a:pt x="703084" y="801412"/>
                  <a:pt x="631576" y="801805"/>
                </a:cubicBezTo>
                <a:cubicBezTo>
                  <a:pt x="598969" y="794081"/>
                  <a:pt x="578952" y="794231"/>
                  <a:pt x="542046" y="803532"/>
                </a:cubicBezTo>
                <a:cubicBezTo>
                  <a:pt x="487002" y="800808"/>
                  <a:pt x="391655" y="785160"/>
                  <a:pt x="301314" y="785458"/>
                </a:cubicBezTo>
                <a:cubicBezTo>
                  <a:pt x="200876" y="792080"/>
                  <a:pt x="157588" y="811818"/>
                  <a:pt x="0" y="805324"/>
                </a:cubicBezTo>
                <a:lnTo>
                  <a:pt x="0" y="0"/>
                </a:lnTo>
                <a:close/>
              </a:path>
            </a:pathLst>
          </a:custGeom>
          <a:blipFill>
            <a:blip r:embed="rId2"/>
            <a:tile tx="0" ty="0" sx="70000" sy="7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42" name="Rectangle 1041">
            <a:extLst>
              <a:ext uri="{FF2B5EF4-FFF2-40B4-BE49-F238E27FC236}">
                <a16:creationId xmlns:a16="http://schemas.microsoft.com/office/drawing/2014/main" id="{04BA3935-5258-425A-B52A-BBF28BCE0E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8073">
            <a:off x="4851872" y="821036"/>
            <a:ext cx="6800350" cy="5350101"/>
          </a:xfrm>
          <a:prstGeom prst="rect">
            <a:avLst/>
          </a:prstGeom>
          <a:solidFill>
            <a:srgbClr val="EFEEE9"/>
          </a:solidFill>
          <a:ln>
            <a:noFill/>
          </a:ln>
          <a:effectLst>
            <a:outerShdw blurRad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5" name="Freeform: Shape 1043">
            <a:extLst>
              <a:ext uri="{FF2B5EF4-FFF2-40B4-BE49-F238E27FC236}">
                <a16:creationId xmlns:a16="http://schemas.microsoft.com/office/drawing/2014/main" id="{51627A44-C022-4773-A393-E948FE3F42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9121">
            <a:off x="4946130" y="900347"/>
            <a:ext cx="6591734" cy="5205656"/>
          </a:xfrm>
          <a:custGeom>
            <a:avLst/>
            <a:gdLst>
              <a:gd name="connsiteX0" fmla="*/ 6597934 w 6621845"/>
              <a:gd name="connsiteY0" fmla="*/ 155744 h 5238511"/>
              <a:gd name="connsiteX1" fmla="*/ 6619376 w 6621845"/>
              <a:gd name="connsiteY1" fmla="*/ 177681 h 5238511"/>
              <a:gd name="connsiteX2" fmla="*/ 6621845 w 6621845"/>
              <a:gd name="connsiteY2" fmla="*/ 195498 h 5238511"/>
              <a:gd name="connsiteX3" fmla="*/ 6601863 w 6621845"/>
              <a:gd name="connsiteY3" fmla="*/ 1201700 h 5238511"/>
              <a:gd name="connsiteX4" fmla="*/ 6601373 w 6621845"/>
              <a:gd name="connsiteY4" fmla="*/ 1226210 h 5238511"/>
              <a:gd name="connsiteX5" fmla="*/ 6601384 w 6621845"/>
              <a:gd name="connsiteY5" fmla="*/ 1226232 h 5238511"/>
              <a:gd name="connsiteX6" fmla="*/ 6521625 w 6621845"/>
              <a:gd name="connsiteY6" fmla="*/ 5202267 h 5238511"/>
              <a:gd name="connsiteX7" fmla="*/ 6483689 w 6621845"/>
              <a:gd name="connsiteY7" fmla="*/ 5238506 h 5238511"/>
              <a:gd name="connsiteX8" fmla="*/ 36351 w 6621845"/>
              <a:gd name="connsiteY8" fmla="*/ 5109172 h 5238511"/>
              <a:gd name="connsiteX9" fmla="*/ 5 w 6621845"/>
              <a:gd name="connsiteY9" fmla="*/ 5071442 h 5238511"/>
              <a:gd name="connsiteX10" fmla="*/ 1012 w 6621845"/>
              <a:gd name="connsiteY10" fmla="*/ 5021215 h 5238511"/>
              <a:gd name="connsiteX11" fmla="*/ 1011 w 6621845"/>
              <a:gd name="connsiteY11" fmla="*/ 5021212 h 5238511"/>
              <a:gd name="connsiteX12" fmla="*/ 100440 w 6621845"/>
              <a:gd name="connsiteY12" fmla="*/ 64666 h 5238511"/>
              <a:gd name="connsiteX13" fmla="*/ 122765 w 6621845"/>
              <a:gd name="connsiteY13" fmla="*/ 33189 h 5238511"/>
              <a:gd name="connsiteX14" fmla="*/ 604718 w 6621845"/>
              <a:gd name="connsiteY14" fmla="*/ 42857 h 5238511"/>
              <a:gd name="connsiteX15" fmla="*/ 604718 w 6621845"/>
              <a:gd name="connsiteY15" fmla="*/ 0 h 5238511"/>
              <a:gd name="connsiteX16" fmla="*/ 3117572 w 6621845"/>
              <a:gd name="connsiteY16" fmla="*/ 0 h 5238511"/>
              <a:gd name="connsiteX17" fmla="*/ 3117572 w 6621845"/>
              <a:gd name="connsiteY17" fmla="*/ 89697 h 5238511"/>
              <a:gd name="connsiteX0" fmla="*/ 6597934 w 6621845"/>
              <a:gd name="connsiteY0" fmla="*/ 155744 h 5238511"/>
              <a:gd name="connsiteX1" fmla="*/ 6619376 w 6621845"/>
              <a:gd name="connsiteY1" fmla="*/ 177681 h 5238511"/>
              <a:gd name="connsiteX2" fmla="*/ 6621845 w 6621845"/>
              <a:gd name="connsiteY2" fmla="*/ 195498 h 5238511"/>
              <a:gd name="connsiteX3" fmla="*/ 6601863 w 6621845"/>
              <a:gd name="connsiteY3" fmla="*/ 1201700 h 5238511"/>
              <a:gd name="connsiteX4" fmla="*/ 6601373 w 6621845"/>
              <a:gd name="connsiteY4" fmla="*/ 1226210 h 5238511"/>
              <a:gd name="connsiteX5" fmla="*/ 6601384 w 6621845"/>
              <a:gd name="connsiteY5" fmla="*/ 1226232 h 5238511"/>
              <a:gd name="connsiteX6" fmla="*/ 6521625 w 6621845"/>
              <a:gd name="connsiteY6" fmla="*/ 5202267 h 5238511"/>
              <a:gd name="connsiteX7" fmla="*/ 6483689 w 6621845"/>
              <a:gd name="connsiteY7" fmla="*/ 5238506 h 5238511"/>
              <a:gd name="connsiteX8" fmla="*/ 36351 w 6621845"/>
              <a:gd name="connsiteY8" fmla="*/ 5109172 h 5238511"/>
              <a:gd name="connsiteX9" fmla="*/ 5 w 6621845"/>
              <a:gd name="connsiteY9" fmla="*/ 5071442 h 5238511"/>
              <a:gd name="connsiteX10" fmla="*/ 1012 w 6621845"/>
              <a:gd name="connsiteY10" fmla="*/ 5021215 h 5238511"/>
              <a:gd name="connsiteX11" fmla="*/ 1011 w 6621845"/>
              <a:gd name="connsiteY11" fmla="*/ 5021212 h 5238511"/>
              <a:gd name="connsiteX12" fmla="*/ 100440 w 6621845"/>
              <a:gd name="connsiteY12" fmla="*/ 64666 h 5238511"/>
              <a:gd name="connsiteX13" fmla="*/ 122765 w 6621845"/>
              <a:gd name="connsiteY13" fmla="*/ 33189 h 5238511"/>
              <a:gd name="connsiteX14" fmla="*/ 604718 w 6621845"/>
              <a:gd name="connsiteY14" fmla="*/ 42857 h 5238511"/>
              <a:gd name="connsiteX15" fmla="*/ 3117572 w 6621845"/>
              <a:gd name="connsiteY15" fmla="*/ 0 h 5238511"/>
              <a:gd name="connsiteX16" fmla="*/ 3117572 w 6621845"/>
              <a:gd name="connsiteY16" fmla="*/ 89697 h 5238511"/>
              <a:gd name="connsiteX17" fmla="*/ 6597934 w 6621845"/>
              <a:gd name="connsiteY17" fmla="*/ 155744 h 5238511"/>
              <a:gd name="connsiteX0" fmla="*/ 6597934 w 6621845"/>
              <a:gd name="connsiteY0" fmla="*/ 122557 h 5205324"/>
              <a:gd name="connsiteX1" fmla="*/ 6619376 w 6621845"/>
              <a:gd name="connsiteY1" fmla="*/ 144494 h 5205324"/>
              <a:gd name="connsiteX2" fmla="*/ 6621845 w 6621845"/>
              <a:gd name="connsiteY2" fmla="*/ 162311 h 5205324"/>
              <a:gd name="connsiteX3" fmla="*/ 6601863 w 6621845"/>
              <a:gd name="connsiteY3" fmla="*/ 1168513 h 5205324"/>
              <a:gd name="connsiteX4" fmla="*/ 6601373 w 6621845"/>
              <a:gd name="connsiteY4" fmla="*/ 1193023 h 5205324"/>
              <a:gd name="connsiteX5" fmla="*/ 6601384 w 6621845"/>
              <a:gd name="connsiteY5" fmla="*/ 1193045 h 5205324"/>
              <a:gd name="connsiteX6" fmla="*/ 6521625 w 6621845"/>
              <a:gd name="connsiteY6" fmla="*/ 5169080 h 5205324"/>
              <a:gd name="connsiteX7" fmla="*/ 6483689 w 6621845"/>
              <a:gd name="connsiteY7" fmla="*/ 5205319 h 5205324"/>
              <a:gd name="connsiteX8" fmla="*/ 36351 w 6621845"/>
              <a:gd name="connsiteY8" fmla="*/ 5075985 h 5205324"/>
              <a:gd name="connsiteX9" fmla="*/ 5 w 6621845"/>
              <a:gd name="connsiteY9" fmla="*/ 5038255 h 5205324"/>
              <a:gd name="connsiteX10" fmla="*/ 1012 w 6621845"/>
              <a:gd name="connsiteY10" fmla="*/ 4988028 h 5205324"/>
              <a:gd name="connsiteX11" fmla="*/ 1011 w 6621845"/>
              <a:gd name="connsiteY11" fmla="*/ 4988025 h 5205324"/>
              <a:gd name="connsiteX12" fmla="*/ 100440 w 6621845"/>
              <a:gd name="connsiteY12" fmla="*/ 31479 h 5205324"/>
              <a:gd name="connsiteX13" fmla="*/ 122765 w 6621845"/>
              <a:gd name="connsiteY13" fmla="*/ 2 h 5205324"/>
              <a:gd name="connsiteX14" fmla="*/ 604718 w 6621845"/>
              <a:gd name="connsiteY14" fmla="*/ 9670 h 5205324"/>
              <a:gd name="connsiteX15" fmla="*/ 3117572 w 6621845"/>
              <a:gd name="connsiteY15" fmla="*/ 56510 h 5205324"/>
              <a:gd name="connsiteX16" fmla="*/ 6597934 w 6621845"/>
              <a:gd name="connsiteY16" fmla="*/ 122557 h 5205324"/>
              <a:gd name="connsiteX0" fmla="*/ 6597934 w 6621845"/>
              <a:gd name="connsiteY0" fmla="*/ 122556 h 5205323"/>
              <a:gd name="connsiteX1" fmla="*/ 6619376 w 6621845"/>
              <a:gd name="connsiteY1" fmla="*/ 144493 h 5205323"/>
              <a:gd name="connsiteX2" fmla="*/ 6621845 w 6621845"/>
              <a:gd name="connsiteY2" fmla="*/ 162310 h 5205323"/>
              <a:gd name="connsiteX3" fmla="*/ 6601863 w 6621845"/>
              <a:gd name="connsiteY3" fmla="*/ 1168512 h 5205323"/>
              <a:gd name="connsiteX4" fmla="*/ 6601373 w 6621845"/>
              <a:gd name="connsiteY4" fmla="*/ 1193022 h 5205323"/>
              <a:gd name="connsiteX5" fmla="*/ 6601384 w 6621845"/>
              <a:gd name="connsiteY5" fmla="*/ 1193044 h 5205323"/>
              <a:gd name="connsiteX6" fmla="*/ 6521625 w 6621845"/>
              <a:gd name="connsiteY6" fmla="*/ 5169079 h 5205323"/>
              <a:gd name="connsiteX7" fmla="*/ 6483689 w 6621845"/>
              <a:gd name="connsiteY7" fmla="*/ 5205318 h 5205323"/>
              <a:gd name="connsiteX8" fmla="*/ 36351 w 6621845"/>
              <a:gd name="connsiteY8" fmla="*/ 5075984 h 5205323"/>
              <a:gd name="connsiteX9" fmla="*/ 5 w 6621845"/>
              <a:gd name="connsiteY9" fmla="*/ 5038254 h 5205323"/>
              <a:gd name="connsiteX10" fmla="*/ 1012 w 6621845"/>
              <a:gd name="connsiteY10" fmla="*/ 4988027 h 5205323"/>
              <a:gd name="connsiteX11" fmla="*/ 1011 w 6621845"/>
              <a:gd name="connsiteY11" fmla="*/ 4988024 h 5205323"/>
              <a:gd name="connsiteX12" fmla="*/ 128150 w 6621845"/>
              <a:gd name="connsiteY12" fmla="*/ 113570 h 5205323"/>
              <a:gd name="connsiteX13" fmla="*/ 122765 w 6621845"/>
              <a:gd name="connsiteY13" fmla="*/ 1 h 5205323"/>
              <a:gd name="connsiteX14" fmla="*/ 604718 w 6621845"/>
              <a:gd name="connsiteY14" fmla="*/ 9669 h 5205323"/>
              <a:gd name="connsiteX15" fmla="*/ 3117572 w 6621845"/>
              <a:gd name="connsiteY15" fmla="*/ 56509 h 5205323"/>
              <a:gd name="connsiteX16" fmla="*/ 6597934 w 6621845"/>
              <a:gd name="connsiteY16" fmla="*/ 122556 h 5205323"/>
              <a:gd name="connsiteX0" fmla="*/ 6597934 w 6621845"/>
              <a:gd name="connsiteY0" fmla="*/ 122556 h 5205323"/>
              <a:gd name="connsiteX1" fmla="*/ 6619376 w 6621845"/>
              <a:gd name="connsiteY1" fmla="*/ 144493 h 5205323"/>
              <a:gd name="connsiteX2" fmla="*/ 6621845 w 6621845"/>
              <a:gd name="connsiteY2" fmla="*/ 162310 h 5205323"/>
              <a:gd name="connsiteX3" fmla="*/ 6601863 w 6621845"/>
              <a:gd name="connsiteY3" fmla="*/ 1168512 h 5205323"/>
              <a:gd name="connsiteX4" fmla="*/ 6601373 w 6621845"/>
              <a:gd name="connsiteY4" fmla="*/ 1193022 h 5205323"/>
              <a:gd name="connsiteX5" fmla="*/ 6601384 w 6621845"/>
              <a:gd name="connsiteY5" fmla="*/ 1193044 h 5205323"/>
              <a:gd name="connsiteX6" fmla="*/ 6521625 w 6621845"/>
              <a:gd name="connsiteY6" fmla="*/ 5169079 h 5205323"/>
              <a:gd name="connsiteX7" fmla="*/ 6483689 w 6621845"/>
              <a:gd name="connsiteY7" fmla="*/ 5205318 h 5205323"/>
              <a:gd name="connsiteX8" fmla="*/ 36351 w 6621845"/>
              <a:gd name="connsiteY8" fmla="*/ 5075984 h 5205323"/>
              <a:gd name="connsiteX9" fmla="*/ 5 w 6621845"/>
              <a:gd name="connsiteY9" fmla="*/ 5038254 h 5205323"/>
              <a:gd name="connsiteX10" fmla="*/ 1012 w 6621845"/>
              <a:gd name="connsiteY10" fmla="*/ 4988027 h 5205323"/>
              <a:gd name="connsiteX11" fmla="*/ 44388 w 6621845"/>
              <a:gd name="connsiteY11" fmla="*/ 4882987 h 5205323"/>
              <a:gd name="connsiteX12" fmla="*/ 128150 w 6621845"/>
              <a:gd name="connsiteY12" fmla="*/ 113570 h 5205323"/>
              <a:gd name="connsiteX13" fmla="*/ 122765 w 6621845"/>
              <a:gd name="connsiteY13" fmla="*/ 1 h 5205323"/>
              <a:gd name="connsiteX14" fmla="*/ 604718 w 6621845"/>
              <a:gd name="connsiteY14" fmla="*/ 9669 h 5205323"/>
              <a:gd name="connsiteX15" fmla="*/ 3117572 w 6621845"/>
              <a:gd name="connsiteY15" fmla="*/ 56509 h 5205323"/>
              <a:gd name="connsiteX16" fmla="*/ 6597934 w 6621845"/>
              <a:gd name="connsiteY16" fmla="*/ 122556 h 5205323"/>
              <a:gd name="connsiteX0" fmla="*/ 6597934 w 6621845"/>
              <a:gd name="connsiteY0" fmla="*/ 122556 h 5205323"/>
              <a:gd name="connsiteX1" fmla="*/ 6619376 w 6621845"/>
              <a:gd name="connsiteY1" fmla="*/ 144493 h 5205323"/>
              <a:gd name="connsiteX2" fmla="*/ 6621845 w 6621845"/>
              <a:gd name="connsiteY2" fmla="*/ 162310 h 5205323"/>
              <a:gd name="connsiteX3" fmla="*/ 6601863 w 6621845"/>
              <a:gd name="connsiteY3" fmla="*/ 1168512 h 5205323"/>
              <a:gd name="connsiteX4" fmla="*/ 6601373 w 6621845"/>
              <a:gd name="connsiteY4" fmla="*/ 1193022 h 5205323"/>
              <a:gd name="connsiteX5" fmla="*/ 6601384 w 6621845"/>
              <a:gd name="connsiteY5" fmla="*/ 1193044 h 5205323"/>
              <a:gd name="connsiteX6" fmla="*/ 6521625 w 6621845"/>
              <a:gd name="connsiteY6" fmla="*/ 5169079 h 5205323"/>
              <a:gd name="connsiteX7" fmla="*/ 6483689 w 6621845"/>
              <a:gd name="connsiteY7" fmla="*/ 5205318 h 5205323"/>
              <a:gd name="connsiteX8" fmla="*/ 36351 w 6621845"/>
              <a:gd name="connsiteY8" fmla="*/ 5075984 h 5205323"/>
              <a:gd name="connsiteX9" fmla="*/ 5 w 6621845"/>
              <a:gd name="connsiteY9" fmla="*/ 5038254 h 5205323"/>
              <a:gd name="connsiteX10" fmla="*/ 30143 w 6621845"/>
              <a:gd name="connsiteY10" fmla="*/ 4946661 h 5205323"/>
              <a:gd name="connsiteX11" fmla="*/ 44388 w 6621845"/>
              <a:gd name="connsiteY11" fmla="*/ 4882987 h 5205323"/>
              <a:gd name="connsiteX12" fmla="*/ 128150 w 6621845"/>
              <a:gd name="connsiteY12" fmla="*/ 113570 h 5205323"/>
              <a:gd name="connsiteX13" fmla="*/ 122765 w 6621845"/>
              <a:gd name="connsiteY13" fmla="*/ 1 h 5205323"/>
              <a:gd name="connsiteX14" fmla="*/ 604718 w 6621845"/>
              <a:gd name="connsiteY14" fmla="*/ 9669 h 5205323"/>
              <a:gd name="connsiteX15" fmla="*/ 3117572 w 6621845"/>
              <a:gd name="connsiteY15" fmla="*/ 56509 h 5205323"/>
              <a:gd name="connsiteX16" fmla="*/ 6597934 w 6621845"/>
              <a:gd name="connsiteY16" fmla="*/ 122556 h 5205323"/>
              <a:gd name="connsiteX0" fmla="*/ 7041537 w 7065448"/>
              <a:gd name="connsiteY0" fmla="*/ 122556 h 5205323"/>
              <a:gd name="connsiteX1" fmla="*/ 7062979 w 7065448"/>
              <a:gd name="connsiteY1" fmla="*/ 144493 h 5205323"/>
              <a:gd name="connsiteX2" fmla="*/ 7065448 w 7065448"/>
              <a:gd name="connsiteY2" fmla="*/ 162310 h 5205323"/>
              <a:gd name="connsiteX3" fmla="*/ 7045466 w 7065448"/>
              <a:gd name="connsiteY3" fmla="*/ 1168512 h 5205323"/>
              <a:gd name="connsiteX4" fmla="*/ 7044976 w 7065448"/>
              <a:gd name="connsiteY4" fmla="*/ 1193022 h 5205323"/>
              <a:gd name="connsiteX5" fmla="*/ 7044987 w 7065448"/>
              <a:gd name="connsiteY5" fmla="*/ 1193044 h 5205323"/>
              <a:gd name="connsiteX6" fmla="*/ 6965228 w 7065448"/>
              <a:gd name="connsiteY6" fmla="*/ 5169079 h 5205323"/>
              <a:gd name="connsiteX7" fmla="*/ 6927292 w 7065448"/>
              <a:gd name="connsiteY7" fmla="*/ 5205318 h 5205323"/>
              <a:gd name="connsiteX8" fmla="*/ 479954 w 7065448"/>
              <a:gd name="connsiteY8" fmla="*/ 5075984 h 5205323"/>
              <a:gd name="connsiteX9" fmla="*/ 473746 w 7065448"/>
              <a:gd name="connsiteY9" fmla="*/ 4946661 h 5205323"/>
              <a:gd name="connsiteX10" fmla="*/ 487991 w 7065448"/>
              <a:gd name="connsiteY10" fmla="*/ 4882987 h 5205323"/>
              <a:gd name="connsiteX11" fmla="*/ 571753 w 7065448"/>
              <a:gd name="connsiteY11" fmla="*/ 113570 h 5205323"/>
              <a:gd name="connsiteX12" fmla="*/ 566368 w 7065448"/>
              <a:gd name="connsiteY12" fmla="*/ 1 h 5205323"/>
              <a:gd name="connsiteX13" fmla="*/ 1048321 w 7065448"/>
              <a:gd name="connsiteY13" fmla="*/ 9669 h 5205323"/>
              <a:gd name="connsiteX14" fmla="*/ 3561175 w 7065448"/>
              <a:gd name="connsiteY14" fmla="*/ 56509 h 5205323"/>
              <a:gd name="connsiteX15" fmla="*/ 7041537 w 7065448"/>
              <a:gd name="connsiteY15" fmla="*/ 122556 h 5205323"/>
              <a:gd name="connsiteX0" fmla="*/ 6584362 w 6608273"/>
              <a:gd name="connsiteY0" fmla="*/ 122556 h 5205323"/>
              <a:gd name="connsiteX1" fmla="*/ 6605804 w 6608273"/>
              <a:gd name="connsiteY1" fmla="*/ 144493 h 5205323"/>
              <a:gd name="connsiteX2" fmla="*/ 6608273 w 6608273"/>
              <a:gd name="connsiteY2" fmla="*/ 162310 h 5205323"/>
              <a:gd name="connsiteX3" fmla="*/ 6588291 w 6608273"/>
              <a:gd name="connsiteY3" fmla="*/ 1168512 h 5205323"/>
              <a:gd name="connsiteX4" fmla="*/ 6587801 w 6608273"/>
              <a:gd name="connsiteY4" fmla="*/ 1193022 h 5205323"/>
              <a:gd name="connsiteX5" fmla="*/ 6587812 w 6608273"/>
              <a:gd name="connsiteY5" fmla="*/ 1193044 h 5205323"/>
              <a:gd name="connsiteX6" fmla="*/ 6508053 w 6608273"/>
              <a:gd name="connsiteY6" fmla="*/ 5169079 h 5205323"/>
              <a:gd name="connsiteX7" fmla="*/ 6470117 w 6608273"/>
              <a:gd name="connsiteY7" fmla="*/ 5205318 h 5205323"/>
              <a:gd name="connsiteX8" fmla="*/ 22779 w 6608273"/>
              <a:gd name="connsiteY8" fmla="*/ 5075984 h 5205323"/>
              <a:gd name="connsiteX9" fmla="*/ 16571 w 6608273"/>
              <a:gd name="connsiteY9" fmla="*/ 4946661 h 5205323"/>
              <a:gd name="connsiteX10" fmla="*/ 30816 w 6608273"/>
              <a:gd name="connsiteY10" fmla="*/ 4882987 h 5205323"/>
              <a:gd name="connsiteX11" fmla="*/ 114578 w 6608273"/>
              <a:gd name="connsiteY11" fmla="*/ 113570 h 5205323"/>
              <a:gd name="connsiteX12" fmla="*/ 109193 w 6608273"/>
              <a:gd name="connsiteY12" fmla="*/ 1 h 5205323"/>
              <a:gd name="connsiteX13" fmla="*/ 591146 w 6608273"/>
              <a:gd name="connsiteY13" fmla="*/ 9669 h 5205323"/>
              <a:gd name="connsiteX14" fmla="*/ 3104000 w 6608273"/>
              <a:gd name="connsiteY14" fmla="*/ 56509 h 5205323"/>
              <a:gd name="connsiteX15" fmla="*/ 6584362 w 6608273"/>
              <a:gd name="connsiteY15" fmla="*/ 122556 h 5205323"/>
              <a:gd name="connsiteX0" fmla="*/ 6584392 w 6608303"/>
              <a:gd name="connsiteY0" fmla="*/ 122556 h 5205323"/>
              <a:gd name="connsiteX1" fmla="*/ 6605834 w 6608303"/>
              <a:gd name="connsiteY1" fmla="*/ 144493 h 5205323"/>
              <a:gd name="connsiteX2" fmla="*/ 6608303 w 6608303"/>
              <a:gd name="connsiteY2" fmla="*/ 162310 h 5205323"/>
              <a:gd name="connsiteX3" fmla="*/ 6588321 w 6608303"/>
              <a:gd name="connsiteY3" fmla="*/ 1168512 h 5205323"/>
              <a:gd name="connsiteX4" fmla="*/ 6587831 w 6608303"/>
              <a:gd name="connsiteY4" fmla="*/ 1193022 h 5205323"/>
              <a:gd name="connsiteX5" fmla="*/ 6587842 w 6608303"/>
              <a:gd name="connsiteY5" fmla="*/ 1193044 h 5205323"/>
              <a:gd name="connsiteX6" fmla="*/ 6508083 w 6608303"/>
              <a:gd name="connsiteY6" fmla="*/ 5169079 h 5205323"/>
              <a:gd name="connsiteX7" fmla="*/ 6470147 w 6608303"/>
              <a:gd name="connsiteY7" fmla="*/ 5205318 h 5205323"/>
              <a:gd name="connsiteX8" fmla="*/ 22809 w 6608303"/>
              <a:gd name="connsiteY8" fmla="*/ 5075984 h 5205323"/>
              <a:gd name="connsiteX9" fmla="*/ 16601 w 6608303"/>
              <a:gd name="connsiteY9" fmla="*/ 4946661 h 5205323"/>
              <a:gd name="connsiteX10" fmla="*/ 30846 w 6608303"/>
              <a:gd name="connsiteY10" fmla="*/ 4882987 h 5205323"/>
              <a:gd name="connsiteX11" fmla="*/ 114608 w 6608303"/>
              <a:gd name="connsiteY11" fmla="*/ 113570 h 5205323"/>
              <a:gd name="connsiteX12" fmla="*/ 109223 w 6608303"/>
              <a:gd name="connsiteY12" fmla="*/ 1 h 5205323"/>
              <a:gd name="connsiteX13" fmla="*/ 591176 w 6608303"/>
              <a:gd name="connsiteY13" fmla="*/ 9669 h 5205323"/>
              <a:gd name="connsiteX14" fmla="*/ 3104030 w 6608303"/>
              <a:gd name="connsiteY14" fmla="*/ 56509 h 5205323"/>
              <a:gd name="connsiteX15" fmla="*/ 6584392 w 6608303"/>
              <a:gd name="connsiteY15" fmla="*/ 122556 h 5205323"/>
              <a:gd name="connsiteX0" fmla="*/ 6584393 w 6608304"/>
              <a:gd name="connsiteY0" fmla="*/ 122556 h 5205323"/>
              <a:gd name="connsiteX1" fmla="*/ 6605835 w 6608304"/>
              <a:gd name="connsiteY1" fmla="*/ 144493 h 5205323"/>
              <a:gd name="connsiteX2" fmla="*/ 6608304 w 6608304"/>
              <a:gd name="connsiteY2" fmla="*/ 162310 h 5205323"/>
              <a:gd name="connsiteX3" fmla="*/ 6588322 w 6608304"/>
              <a:gd name="connsiteY3" fmla="*/ 1168512 h 5205323"/>
              <a:gd name="connsiteX4" fmla="*/ 6587832 w 6608304"/>
              <a:gd name="connsiteY4" fmla="*/ 1193022 h 5205323"/>
              <a:gd name="connsiteX5" fmla="*/ 6587843 w 6608304"/>
              <a:gd name="connsiteY5" fmla="*/ 1193044 h 5205323"/>
              <a:gd name="connsiteX6" fmla="*/ 6508084 w 6608304"/>
              <a:gd name="connsiteY6" fmla="*/ 5169079 h 5205323"/>
              <a:gd name="connsiteX7" fmla="*/ 6470148 w 6608304"/>
              <a:gd name="connsiteY7" fmla="*/ 5205318 h 5205323"/>
              <a:gd name="connsiteX8" fmla="*/ 22810 w 6608304"/>
              <a:gd name="connsiteY8" fmla="*/ 5075984 h 5205323"/>
              <a:gd name="connsiteX9" fmla="*/ 16602 w 6608304"/>
              <a:gd name="connsiteY9" fmla="*/ 4946661 h 5205323"/>
              <a:gd name="connsiteX10" fmla="*/ 30847 w 6608304"/>
              <a:gd name="connsiteY10" fmla="*/ 4882987 h 5205323"/>
              <a:gd name="connsiteX11" fmla="*/ 114609 w 6608304"/>
              <a:gd name="connsiteY11" fmla="*/ 113570 h 5205323"/>
              <a:gd name="connsiteX12" fmla="*/ 109224 w 6608304"/>
              <a:gd name="connsiteY12" fmla="*/ 1 h 5205323"/>
              <a:gd name="connsiteX13" fmla="*/ 591177 w 6608304"/>
              <a:gd name="connsiteY13" fmla="*/ 9669 h 5205323"/>
              <a:gd name="connsiteX14" fmla="*/ 3104031 w 6608304"/>
              <a:gd name="connsiteY14" fmla="*/ 56509 h 5205323"/>
              <a:gd name="connsiteX15" fmla="*/ 6584393 w 6608304"/>
              <a:gd name="connsiteY15" fmla="*/ 122556 h 5205323"/>
              <a:gd name="connsiteX0" fmla="*/ 6567823 w 6937884"/>
              <a:gd name="connsiteY0" fmla="*/ 122556 h 5210213"/>
              <a:gd name="connsiteX1" fmla="*/ 6589265 w 6937884"/>
              <a:gd name="connsiteY1" fmla="*/ 144493 h 5210213"/>
              <a:gd name="connsiteX2" fmla="*/ 6591734 w 6937884"/>
              <a:gd name="connsiteY2" fmla="*/ 162310 h 5210213"/>
              <a:gd name="connsiteX3" fmla="*/ 6571752 w 6937884"/>
              <a:gd name="connsiteY3" fmla="*/ 1168512 h 5210213"/>
              <a:gd name="connsiteX4" fmla="*/ 6571262 w 6937884"/>
              <a:gd name="connsiteY4" fmla="*/ 1193022 h 5210213"/>
              <a:gd name="connsiteX5" fmla="*/ 6571273 w 6937884"/>
              <a:gd name="connsiteY5" fmla="*/ 1193044 h 5210213"/>
              <a:gd name="connsiteX6" fmla="*/ 6491514 w 6937884"/>
              <a:gd name="connsiteY6" fmla="*/ 5169079 h 5210213"/>
              <a:gd name="connsiteX7" fmla="*/ 6453578 w 6937884"/>
              <a:gd name="connsiteY7" fmla="*/ 5205318 h 5210213"/>
              <a:gd name="connsiteX8" fmla="*/ 87448 w 6937884"/>
              <a:gd name="connsiteY8" fmla="*/ 5064339 h 5210213"/>
              <a:gd name="connsiteX9" fmla="*/ 32 w 6937884"/>
              <a:gd name="connsiteY9" fmla="*/ 4946661 h 5210213"/>
              <a:gd name="connsiteX10" fmla="*/ 14277 w 6937884"/>
              <a:gd name="connsiteY10" fmla="*/ 4882987 h 5210213"/>
              <a:gd name="connsiteX11" fmla="*/ 98039 w 6937884"/>
              <a:gd name="connsiteY11" fmla="*/ 113570 h 5210213"/>
              <a:gd name="connsiteX12" fmla="*/ 92654 w 6937884"/>
              <a:gd name="connsiteY12" fmla="*/ 1 h 5210213"/>
              <a:gd name="connsiteX13" fmla="*/ 574607 w 6937884"/>
              <a:gd name="connsiteY13" fmla="*/ 9669 h 5210213"/>
              <a:gd name="connsiteX14" fmla="*/ 3087461 w 6937884"/>
              <a:gd name="connsiteY14" fmla="*/ 56509 h 5210213"/>
              <a:gd name="connsiteX15" fmla="*/ 6567823 w 6937884"/>
              <a:gd name="connsiteY15" fmla="*/ 122556 h 5210213"/>
              <a:gd name="connsiteX0" fmla="*/ 6567823 w 6591734"/>
              <a:gd name="connsiteY0" fmla="*/ 122556 h 5207389"/>
              <a:gd name="connsiteX1" fmla="*/ 6589265 w 6591734"/>
              <a:gd name="connsiteY1" fmla="*/ 144493 h 5207389"/>
              <a:gd name="connsiteX2" fmla="*/ 6591734 w 6591734"/>
              <a:gd name="connsiteY2" fmla="*/ 162310 h 5207389"/>
              <a:gd name="connsiteX3" fmla="*/ 6571752 w 6591734"/>
              <a:gd name="connsiteY3" fmla="*/ 1168512 h 5207389"/>
              <a:gd name="connsiteX4" fmla="*/ 6571262 w 6591734"/>
              <a:gd name="connsiteY4" fmla="*/ 1193022 h 5207389"/>
              <a:gd name="connsiteX5" fmla="*/ 6571273 w 6591734"/>
              <a:gd name="connsiteY5" fmla="*/ 1193044 h 5207389"/>
              <a:gd name="connsiteX6" fmla="*/ 6491514 w 6591734"/>
              <a:gd name="connsiteY6" fmla="*/ 5169079 h 5207389"/>
              <a:gd name="connsiteX7" fmla="*/ 6453578 w 6591734"/>
              <a:gd name="connsiteY7" fmla="*/ 5205318 h 5207389"/>
              <a:gd name="connsiteX8" fmla="*/ 87448 w 6591734"/>
              <a:gd name="connsiteY8" fmla="*/ 5064339 h 5207389"/>
              <a:gd name="connsiteX9" fmla="*/ 32 w 6591734"/>
              <a:gd name="connsiteY9" fmla="*/ 4946661 h 5207389"/>
              <a:gd name="connsiteX10" fmla="*/ 14277 w 6591734"/>
              <a:gd name="connsiteY10" fmla="*/ 4882987 h 5207389"/>
              <a:gd name="connsiteX11" fmla="*/ 98039 w 6591734"/>
              <a:gd name="connsiteY11" fmla="*/ 113570 h 5207389"/>
              <a:gd name="connsiteX12" fmla="*/ 92654 w 6591734"/>
              <a:gd name="connsiteY12" fmla="*/ 1 h 5207389"/>
              <a:gd name="connsiteX13" fmla="*/ 574607 w 6591734"/>
              <a:gd name="connsiteY13" fmla="*/ 9669 h 5207389"/>
              <a:gd name="connsiteX14" fmla="*/ 3087461 w 6591734"/>
              <a:gd name="connsiteY14" fmla="*/ 56509 h 5207389"/>
              <a:gd name="connsiteX15" fmla="*/ 6567823 w 6591734"/>
              <a:gd name="connsiteY15" fmla="*/ 122556 h 5207389"/>
              <a:gd name="connsiteX0" fmla="*/ 6567823 w 6591734"/>
              <a:gd name="connsiteY0" fmla="*/ 122556 h 5205656"/>
              <a:gd name="connsiteX1" fmla="*/ 6589265 w 6591734"/>
              <a:gd name="connsiteY1" fmla="*/ 144493 h 5205656"/>
              <a:gd name="connsiteX2" fmla="*/ 6591734 w 6591734"/>
              <a:gd name="connsiteY2" fmla="*/ 162310 h 5205656"/>
              <a:gd name="connsiteX3" fmla="*/ 6571752 w 6591734"/>
              <a:gd name="connsiteY3" fmla="*/ 1168512 h 5205656"/>
              <a:gd name="connsiteX4" fmla="*/ 6571262 w 6591734"/>
              <a:gd name="connsiteY4" fmla="*/ 1193022 h 5205656"/>
              <a:gd name="connsiteX5" fmla="*/ 6571273 w 6591734"/>
              <a:gd name="connsiteY5" fmla="*/ 1193044 h 5205656"/>
              <a:gd name="connsiteX6" fmla="*/ 6491514 w 6591734"/>
              <a:gd name="connsiteY6" fmla="*/ 5169079 h 5205656"/>
              <a:gd name="connsiteX7" fmla="*/ 6453578 w 6591734"/>
              <a:gd name="connsiteY7" fmla="*/ 5205318 h 5205656"/>
              <a:gd name="connsiteX8" fmla="*/ 87448 w 6591734"/>
              <a:gd name="connsiteY8" fmla="*/ 5064339 h 5205656"/>
              <a:gd name="connsiteX9" fmla="*/ 32 w 6591734"/>
              <a:gd name="connsiteY9" fmla="*/ 4946661 h 5205656"/>
              <a:gd name="connsiteX10" fmla="*/ 14277 w 6591734"/>
              <a:gd name="connsiteY10" fmla="*/ 4882987 h 5205656"/>
              <a:gd name="connsiteX11" fmla="*/ 98039 w 6591734"/>
              <a:gd name="connsiteY11" fmla="*/ 113570 h 5205656"/>
              <a:gd name="connsiteX12" fmla="*/ 92654 w 6591734"/>
              <a:gd name="connsiteY12" fmla="*/ 1 h 5205656"/>
              <a:gd name="connsiteX13" fmla="*/ 574607 w 6591734"/>
              <a:gd name="connsiteY13" fmla="*/ 9669 h 5205656"/>
              <a:gd name="connsiteX14" fmla="*/ 3087461 w 6591734"/>
              <a:gd name="connsiteY14" fmla="*/ 56509 h 5205656"/>
              <a:gd name="connsiteX15" fmla="*/ 6567823 w 6591734"/>
              <a:gd name="connsiteY15" fmla="*/ 122556 h 5205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591734" h="5205656">
                <a:moveTo>
                  <a:pt x="6567823" y="122556"/>
                </a:moveTo>
                <a:cubicBezTo>
                  <a:pt x="6580239" y="129975"/>
                  <a:pt x="6582222" y="131985"/>
                  <a:pt x="6589265" y="144493"/>
                </a:cubicBezTo>
                <a:lnTo>
                  <a:pt x="6591734" y="162310"/>
                </a:lnTo>
                <a:cubicBezTo>
                  <a:pt x="6587703" y="369196"/>
                  <a:pt x="6580519" y="730319"/>
                  <a:pt x="6571752" y="1168512"/>
                </a:cubicBezTo>
                <a:cubicBezTo>
                  <a:pt x="6571589" y="1176682"/>
                  <a:pt x="6571425" y="1184852"/>
                  <a:pt x="6571262" y="1193022"/>
                </a:cubicBezTo>
                <a:cubicBezTo>
                  <a:pt x="6571266" y="1193029"/>
                  <a:pt x="6571269" y="1193037"/>
                  <a:pt x="6571273" y="1193044"/>
                </a:cubicBezTo>
                <a:lnTo>
                  <a:pt x="6491514" y="5169079"/>
                </a:lnTo>
                <a:cubicBezTo>
                  <a:pt x="6491046" y="5189483"/>
                  <a:pt x="6510894" y="5208439"/>
                  <a:pt x="6453578" y="5205318"/>
                </a:cubicBezTo>
                <a:cubicBezTo>
                  <a:pt x="5108322" y="5132065"/>
                  <a:pt x="2209491" y="5111332"/>
                  <a:pt x="87448" y="5064339"/>
                </a:cubicBezTo>
                <a:cubicBezTo>
                  <a:pt x="40819" y="5064158"/>
                  <a:pt x="-1307" y="4978827"/>
                  <a:pt x="32" y="4946661"/>
                </a:cubicBezTo>
                <a:cubicBezTo>
                  <a:pt x="32" y="4946660"/>
                  <a:pt x="14277" y="4882988"/>
                  <a:pt x="14277" y="4882987"/>
                </a:cubicBezTo>
                <a:lnTo>
                  <a:pt x="98039" y="113570"/>
                </a:lnTo>
                <a:cubicBezTo>
                  <a:pt x="98461" y="95952"/>
                  <a:pt x="80714" y="-192"/>
                  <a:pt x="92654" y="1"/>
                </a:cubicBezTo>
                <a:lnTo>
                  <a:pt x="574607" y="9669"/>
                </a:lnTo>
                <a:lnTo>
                  <a:pt x="3087461" y="56509"/>
                </a:lnTo>
                <a:lnTo>
                  <a:pt x="6567823" y="12255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028" name="Picture 4" descr="O que é corrente elétrica? Fórmulas e características!💞 Experimente a  adrenalina das apostas com a Epic Games">
            <a:extLst>
              <a:ext uri="{FF2B5EF4-FFF2-40B4-BE49-F238E27FC236}">
                <a16:creationId xmlns:a16="http://schemas.microsoft.com/office/drawing/2014/main" id="{1645CA94-95D7-83DC-3456-9831EBBE31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150339">
            <a:off x="5607312" y="1062928"/>
            <a:ext cx="5289472" cy="4866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1C99A0D0-F059-05DB-DE5B-5CD1EFF206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713364"/>
            <a:ext cx="5192486" cy="1713651"/>
          </a:xfrm>
        </p:spPr>
        <p:txBody>
          <a:bodyPr anchor="ctr">
            <a:normAutofit/>
          </a:bodyPr>
          <a:lstStyle/>
          <a:p>
            <a:r>
              <a:rPr lang="pt-BR" dirty="0"/>
              <a:t>Eletricidade o que é?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7FB665A-F2F5-FA1E-1039-A7AB5FF1A9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820255"/>
            <a:ext cx="3626294" cy="3504345"/>
          </a:xfrm>
        </p:spPr>
        <p:txBody>
          <a:bodyPr anchor="ctr">
            <a:normAutofit/>
          </a:bodyPr>
          <a:lstStyle/>
          <a:p>
            <a:r>
              <a:rPr lang="pt-BR" b="0" i="0" dirty="0">
                <a:effectLst/>
                <a:latin typeface="Roboto" panose="02000000000000000000" pitchFamily="2" charset="0"/>
              </a:rPr>
              <a:t>A </a:t>
            </a:r>
            <a:r>
              <a:rPr lang="pt-BR" b="1" i="0" dirty="0">
                <a:effectLst/>
                <a:latin typeface="Roboto" panose="02000000000000000000" pitchFamily="2" charset="0"/>
              </a:rPr>
              <a:t>Eletricidade </a:t>
            </a:r>
            <a:r>
              <a:rPr lang="pt-BR" b="0" i="0" dirty="0">
                <a:effectLst/>
                <a:latin typeface="Roboto" panose="02000000000000000000" pitchFamily="2" charset="0"/>
              </a:rPr>
              <a:t>é o movimento, usualmente de elétrons, produzido a partir de dois pontos de um condutor.</a:t>
            </a:r>
          </a:p>
          <a:p>
            <a:r>
              <a:rPr lang="pt-BR" dirty="0">
                <a:latin typeface="Roboto" panose="02000000000000000000" pitchFamily="2" charset="0"/>
              </a:rPr>
              <a:t>A condução convencional de um elétron sempre se da do polo positivo ate o polo negativo</a:t>
            </a:r>
          </a:p>
          <a:p>
            <a:pPr marL="0" indent="0">
              <a:buNone/>
            </a:pPr>
            <a:endParaRPr lang="pt-BR" b="0" i="0" dirty="0">
              <a:effectLst/>
              <a:latin typeface="Roboto" panose="02000000000000000000" pitchFamily="2" charset="0"/>
            </a:endParaRPr>
          </a:p>
          <a:p>
            <a:pPr marL="0" indent="0">
              <a:buNone/>
            </a:pPr>
            <a:endParaRPr lang="pt-BR" dirty="0"/>
          </a:p>
          <a:p>
            <a:endParaRPr lang="pt-BR" dirty="0"/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1C99B85C-F55C-66D0-EE10-7429B77F707C}"/>
              </a:ext>
            </a:extLst>
          </p:cNvPr>
          <p:cNvSpPr/>
          <p:nvPr/>
        </p:nvSpPr>
        <p:spPr>
          <a:xfrm>
            <a:off x="9829074" y="3902166"/>
            <a:ext cx="523966" cy="554540"/>
          </a:xfrm>
          <a:prstGeom prst="ellipse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chemeClr val="tx2">
                    <a:lumMod val="10000"/>
                  </a:schemeClr>
                </a:solidFill>
                <a:latin typeface="+mj-lt"/>
              </a:rPr>
              <a:t>e</a:t>
            </a:r>
            <a:r>
              <a:rPr lang="pt-BR" b="1" baseline="30000" dirty="0">
                <a:solidFill>
                  <a:schemeClr val="tx2">
                    <a:lumMod val="10000"/>
                  </a:schemeClr>
                </a:solidFill>
                <a:latin typeface="+mj-lt"/>
              </a:rPr>
              <a:t>-</a:t>
            </a:r>
          </a:p>
        </p:txBody>
      </p:sp>
    </p:spTree>
    <p:extLst>
      <p:ext uri="{BB962C8B-B14F-4D97-AF65-F5344CB8AC3E}">
        <p14:creationId xmlns:p14="http://schemas.microsoft.com/office/powerpoint/2010/main" val="59040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3.7037E-6 C 0.00091 0.00949 0.02696 0.02129 0.03321 0.04652 C 0.0392 0.07176 0.05573 0.12523 0.02787 0.15648 C 0.00964 0.19745 -0.07526 0.19953 -0.16367 0.19953 C -0.25221 0.19884 -0.33112 0.15301 -0.34896 0.11157 C -0.37812 0.05069 -0.3483 -0.08102 -0.12252 -0.01436 " pathEditMode="relative" rAng="0" ptsTypes="AAAA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729" y="833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F955142-ED30-45FF-AC79-EA514B9BD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D44D9DE-6A7C-4B79-9784-D35FBEB11B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401295"/>
          </a:xfrm>
          <a:custGeom>
            <a:avLst/>
            <a:gdLst>
              <a:gd name="connsiteX0" fmla="*/ 0 w 12192000"/>
              <a:gd name="connsiteY0" fmla="*/ 0 h 2669557"/>
              <a:gd name="connsiteX1" fmla="*/ 12192000 w 12192000"/>
              <a:gd name="connsiteY1" fmla="*/ 0 h 2669557"/>
              <a:gd name="connsiteX2" fmla="*/ 12192000 w 12192000"/>
              <a:gd name="connsiteY2" fmla="*/ 2262228 h 2669557"/>
              <a:gd name="connsiteX3" fmla="*/ 12187428 w 12192000"/>
              <a:gd name="connsiteY3" fmla="*/ 2262896 h 2669557"/>
              <a:gd name="connsiteX4" fmla="*/ 12154355 w 12192000"/>
              <a:gd name="connsiteY4" fmla="*/ 2267516 h 2669557"/>
              <a:gd name="connsiteX5" fmla="*/ 12114359 w 12192000"/>
              <a:gd name="connsiteY5" fmla="*/ 2279772 h 2669557"/>
              <a:gd name="connsiteX6" fmla="*/ 11918614 w 12192000"/>
              <a:gd name="connsiteY6" fmla="*/ 2296618 h 2669557"/>
              <a:gd name="connsiteX7" fmla="*/ 11815487 w 12192000"/>
              <a:gd name="connsiteY7" fmla="*/ 2308905 h 2669557"/>
              <a:gd name="connsiteX8" fmla="*/ 11778165 w 12192000"/>
              <a:gd name="connsiteY8" fmla="*/ 2311873 h 2669557"/>
              <a:gd name="connsiteX9" fmla="*/ 11671329 w 12192000"/>
              <a:gd name="connsiteY9" fmla="*/ 2337810 h 2669557"/>
              <a:gd name="connsiteX10" fmla="*/ 11594775 w 12192000"/>
              <a:gd name="connsiteY10" fmla="*/ 2337831 h 2669557"/>
              <a:gd name="connsiteX11" fmla="*/ 11379086 w 12192000"/>
              <a:gd name="connsiteY11" fmla="*/ 2369019 h 2669557"/>
              <a:gd name="connsiteX12" fmla="*/ 11221749 w 12192000"/>
              <a:gd name="connsiteY12" fmla="*/ 2380739 h 2669557"/>
              <a:gd name="connsiteX13" fmla="*/ 10996653 w 12192000"/>
              <a:gd name="connsiteY13" fmla="*/ 2371440 h 2669557"/>
              <a:gd name="connsiteX14" fmla="*/ 10912235 w 12192000"/>
              <a:gd name="connsiteY14" fmla="*/ 2389968 h 2669557"/>
              <a:gd name="connsiteX15" fmla="*/ 10835633 w 12192000"/>
              <a:gd name="connsiteY15" fmla="*/ 2395810 h 2669557"/>
              <a:gd name="connsiteX16" fmla="*/ 10821038 w 12192000"/>
              <a:gd name="connsiteY16" fmla="*/ 2398367 h 2669557"/>
              <a:gd name="connsiteX17" fmla="*/ 10757451 w 12192000"/>
              <a:gd name="connsiteY17" fmla="*/ 2395202 h 2669557"/>
              <a:gd name="connsiteX18" fmla="*/ 10554052 w 12192000"/>
              <a:gd name="connsiteY18" fmla="*/ 2328825 h 2669557"/>
              <a:gd name="connsiteX19" fmla="*/ 10432944 w 12192000"/>
              <a:gd name="connsiteY19" fmla="*/ 2278457 h 2669557"/>
              <a:gd name="connsiteX20" fmla="*/ 10314272 w 12192000"/>
              <a:gd name="connsiteY20" fmla="*/ 2252083 h 2669557"/>
              <a:gd name="connsiteX21" fmla="*/ 10149756 w 12192000"/>
              <a:gd name="connsiteY21" fmla="*/ 2203372 h 2669557"/>
              <a:gd name="connsiteX22" fmla="*/ 10133939 w 12192000"/>
              <a:gd name="connsiteY22" fmla="*/ 2195206 h 2669557"/>
              <a:gd name="connsiteX23" fmla="*/ 10027169 w 12192000"/>
              <a:gd name="connsiteY23" fmla="*/ 2154689 h 2669557"/>
              <a:gd name="connsiteX24" fmla="*/ 9904781 w 12192000"/>
              <a:gd name="connsiteY24" fmla="*/ 2142477 h 2669557"/>
              <a:gd name="connsiteX25" fmla="*/ 9818432 w 12192000"/>
              <a:gd name="connsiteY25" fmla="*/ 2147267 h 2669557"/>
              <a:gd name="connsiteX26" fmla="*/ 9715853 w 12192000"/>
              <a:gd name="connsiteY26" fmla="*/ 2142000 h 2669557"/>
              <a:gd name="connsiteX27" fmla="*/ 9478478 w 12192000"/>
              <a:gd name="connsiteY27" fmla="*/ 2133283 h 2669557"/>
              <a:gd name="connsiteX28" fmla="*/ 9473084 w 12192000"/>
              <a:gd name="connsiteY28" fmla="*/ 2134027 h 2669557"/>
              <a:gd name="connsiteX29" fmla="*/ 9348338 w 12192000"/>
              <a:gd name="connsiteY29" fmla="*/ 2135775 h 2669557"/>
              <a:gd name="connsiteX30" fmla="*/ 9317108 w 12192000"/>
              <a:gd name="connsiteY30" fmla="*/ 2139620 h 2669557"/>
              <a:gd name="connsiteX31" fmla="*/ 9316564 w 12192000"/>
              <a:gd name="connsiteY31" fmla="*/ 2140576 h 2669557"/>
              <a:gd name="connsiteX32" fmla="*/ 9249142 w 12192000"/>
              <a:gd name="connsiteY32" fmla="*/ 2123844 h 2669557"/>
              <a:gd name="connsiteX33" fmla="*/ 9196066 w 12192000"/>
              <a:gd name="connsiteY33" fmla="*/ 2108535 h 2669557"/>
              <a:gd name="connsiteX34" fmla="*/ 9182090 w 12192000"/>
              <a:gd name="connsiteY34" fmla="*/ 2098653 h 2669557"/>
              <a:gd name="connsiteX35" fmla="*/ 8911903 w 12192000"/>
              <a:gd name="connsiteY35" fmla="*/ 2057646 h 2669557"/>
              <a:gd name="connsiteX36" fmla="*/ 8786230 w 12192000"/>
              <a:gd name="connsiteY36" fmla="*/ 2041547 h 2669557"/>
              <a:gd name="connsiteX37" fmla="*/ 8624741 w 12192000"/>
              <a:gd name="connsiteY37" fmla="*/ 2029639 h 2669557"/>
              <a:gd name="connsiteX38" fmla="*/ 8433895 w 12192000"/>
              <a:gd name="connsiteY38" fmla="*/ 2006458 h 2669557"/>
              <a:gd name="connsiteX39" fmla="*/ 8379838 w 12192000"/>
              <a:gd name="connsiteY39" fmla="*/ 2010365 h 2669557"/>
              <a:gd name="connsiteX40" fmla="*/ 8260604 w 12192000"/>
              <a:gd name="connsiteY40" fmla="*/ 1992586 h 2669557"/>
              <a:gd name="connsiteX41" fmla="*/ 8189733 w 12192000"/>
              <a:gd name="connsiteY41" fmla="*/ 1985551 h 2669557"/>
              <a:gd name="connsiteX42" fmla="*/ 8163540 w 12192000"/>
              <a:gd name="connsiteY42" fmla="*/ 1988537 h 2669557"/>
              <a:gd name="connsiteX43" fmla="*/ 8126468 w 12192000"/>
              <a:gd name="connsiteY43" fmla="*/ 1988901 h 2669557"/>
              <a:gd name="connsiteX44" fmla="*/ 8000268 w 12192000"/>
              <a:gd name="connsiteY44" fmla="*/ 1990885 h 2669557"/>
              <a:gd name="connsiteX45" fmla="*/ 7959483 w 12192000"/>
              <a:gd name="connsiteY45" fmla="*/ 1985782 h 2669557"/>
              <a:gd name="connsiteX46" fmla="*/ 7953628 w 12192000"/>
              <a:gd name="connsiteY46" fmla="*/ 1984617 h 2669557"/>
              <a:gd name="connsiteX47" fmla="*/ 7901019 w 12192000"/>
              <a:gd name="connsiteY47" fmla="*/ 1971965 h 2669557"/>
              <a:gd name="connsiteX48" fmla="*/ 7812936 w 12192000"/>
              <a:gd name="connsiteY48" fmla="*/ 1947847 h 2669557"/>
              <a:gd name="connsiteX49" fmla="*/ 7732190 w 12192000"/>
              <a:gd name="connsiteY49" fmla="*/ 1927169 h 2669557"/>
              <a:gd name="connsiteX50" fmla="*/ 7678276 w 12192000"/>
              <a:gd name="connsiteY50" fmla="*/ 1920855 h 2669557"/>
              <a:gd name="connsiteX51" fmla="*/ 7655497 w 12192000"/>
              <a:gd name="connsiteY51" fmla="*/ 1913714 h 2669557"/>
              <a:gd name="connsiteX52" fmla="*/ 7551687 w 12192000"/>
              <a:gd name="connsiteY52" fmla="*/ 1912613 h 2669557"/>
              <a:gd name="connsiteX53" fmla="*/ 7500925 w 12192000"/>
              <a:gd name="connsiteY53" fmla="*/ 1930924 h 2669557"/>
              <a:gd name="connsiteX54" fmla="*/ 7380560 w 12192000"/>
              <a:gd name="connsiteY54" fmla="*/ 1934424 h 2669557"/>
              <a:gd name="connsiteX55" fmla="*/ 7309614 w 12192000"/>
              <a:gd name="connsiteY55" fmla="*/ 1939987 h 2669557"/>
              <a:gd name="connsiteX56" fmla="*/ 7284338 w 12192000"/>
              <a:gd name="connsiteY56" fmla="*/ 1947550 h 2669557"/>
              <a:gd name="connsiteX57" fmla="*/ 7247913 w 12192000"/>
              <a:gd name="connsiteY57" fmla="*/ 1954444 h 2669557"/>
              <a:gd name="connsiteX58" fmla="*/ 7184925 w 12192000"/>
              <a:gd name="connsiteY58" fmla="*/ 1970838 h 2669557"/>
              <a:gd name="connsiteX59" fmla="*/ 7149503 w 12192000"/>
              <a:gd name="connsiteY59" fmla="*/ 1975385 h 2669557"/>
              <a:gd name="connsiteX60" fmla="*/ 7149503 w 12192000"/>
              <a:gd name="connsiteY60" fmla="*/ 2669557 h 2669557"/>
              <a:gd name="connsiteX61" fmla="*/ 2509997 w 12192000"/>
              <a:gd name="connsiteY61" fmla="*/ 2669557 h 2669557"/>
              <a:gd name="connsiteX62" fmla="*/ 2509997 w 12192000"/>
              <a:gd name="connsiteY62" fmla="*/ 958822 h 2669557"/>
              <a:gd name="connsiteX63" fmla="*/ 2508995 w 12192000"/>
              <a:gd name="connsiteY63" fmla="*/ 958423 h 2669557"/>
              <a:gd name="connsiteX64" fmla="*/ 2424909 w 12192000"/>
              <a:gd name="connsiteY64" fmla="*/ 933150 h 2669557"/>
              <a:gd name="connsiteX65" fmla="*/ 2273752 w 12192000"/>
              <a:gd name="connsiteY65" fmla="*/ 875350 h 2669557"/>
              <a:gd name="connsiteX66" fmla="*/ 2248113 w 12192000"/>
              <a:gd name="connsiteY66" fmla="*/ 861965 h 2669557"/>
              <a:gd name="connsiteX67" fmla="*/ 2194956 w 12192000"/>
              <a:gd name="connsiteY67" fmla="*/ 836227 h 2669557"/>
              <a:gd name="connsiteX68" fmla="*/ 2024005 w 12192000"/>
              <a:gd name="connsiteY68" fmla="*/ 815554 h 2669557"/>
              <a:gd name="connsiteX69" fmla="*/ 1980800 w 12192000"/>
              <a:gd name="connsiteY69" fmla="*/ 822703 h 2669557"/>
              <a:gd name="connsiteX70" fmla="*/ 1733238 w 12192000"/>
              <a:gd name="connsiteY70" fmla="*/ 809719 h 2669557"/>
              <a:gd name="connsiteX71" fmla="*/ 1388954 w 12192000"/>
              <a:gd name="connsiteY71" fmla="*/ 830009 h 2669557"/>
              <a:gd name="connsiteX72" fmla="*/ 1133245 w 12192000"/>
              <a:gd name="connsiteY72" fmla="*/ 803521 h 2669557"/>
              <a:gd name="connsiteX73" fmla="*/ 1026791 w 12192000"/>
              <a:gd name="connsiteY73" fmla="*/ 802701 h 2669557"/>
              <a:gd name="connsiteX74" fmla="*/ 833545 w 12192000"/>
              <a:gd name="connsiteY74" fmla="*/ 801351 h 2669557"/>
              <a:gd name="connsiteX75" fmla="*/ 631576 w 12192000"/>
              <a:gd name="connsiteY75" fmla="*/ 801805 h 2669557"/>
              <a:gd name="connsiteX76" fmla="*/ 542046 w 12192000"/>
              <a:gd name="connsiteY76" fmla="*/ 803532 h 2669557"/>
              <a:gd name="connsiteX77" fmla="*/ 301314 w 12192000"/>
              <a:gd name="connsiteY77" fmla="*/ 785458 h 2669557"/>
              <a:gd name="connsiteX78" fmla="*/ 0 w 12192000"/>
              <a:gd name="connsiteY78" fmla="*/ 805324 h 2669557"/>
              <a:gd name="connsiteX0" fmla="*/ 0 w 12192000"/>
              <a:gd name="connsiteY0" fmla="*/ 0 h 2669557"/>
              <a:gd name="connsiteX1" fmla="*/ 12192000 w 12192000"/>
              <a:gd name="connsiteY1" fmla="*/ 0 h 2669557"/>
              <a:gd name="connsiteX2" fmla="*/ 12192000 w 12192000"/>
              <a:gd name="connsiteY2" fmla="*/ 2262228 h 2669557"/>
              <a:gd name="connsiteX3" fmla="*/ 12187428 w 12192000"/>
              <a:gd name="connsiteY3" fmla="*/ 2262896 h 2669557"/>
              <a:gd name="connsiteX4" fmla="*/ 12154355 w 12192000"/>
              <a:gd name="connsiteY4" fmla="*/ 2267516 h 2669557"/>
              <a:gd name="connsiteX5" fmla="*/ 12114359 w 12192000"/>
              <a:gd name="connsiteY5" fmla="*/ 2279772 h 2669557"/>
              <a:gd name="connsiteX6" fmla="*/ 11918614 w 12192000"/>
              <a:gd name="connsiteY6" fmla="*/ 2296618 h 2669557"/>
              <a:gd name="connsiteX7" fmla="*/ 11815487 w 12192000"/>
              <a:gd name="connsiteY7" fmla="*/ 2308905 h 2669557"/>
              <a:gd name="connsiteX8" fmla="*/ 11778165 w 12192000"/>
              <a:gd name="connsiteY8" fmla="*/ 2311873 h 2669557"/>
              <a:gd name="connsiteX9" fmla="*/ 11671329 w 12192000"/>
              <a:gd name="connsiteY9" fmla="*/ 2337810 h 2669557"/>
              <a:gd name="connsiteX10" fmla="*/ 11594775 w 12192000"/>
              <a:gd name="connsiteY10" fmla="*/ 2337831 h 2669557"/>
              <a:gd name="connsiteX11" fmla="*/ 11379086 w 12192000"/>
              <a:gd name="connsiteY11" fmla="*/ 2369019 h 2669557"/>
              <a:gd name="connsiteX12" fmla="*/ 11221749 w 12192000"/>
              <a:gd name="connsiteY12" fmla="*/ 2380739 h 2669557"/>
              <a:gd name="connsiteX13" fmla="*/ 10996653 w 12192000"/>
              <a:gd name="connsiteY13" fmla="*/ 2371440 h 2669557"/>
              <a:gd name="connsiteX14" fmla="*/ 10912235 w 12192000"/>
              <a:gd name="connsiteY14" fmla="*/ 2389968 h 2669557"/>
              <a:gd name="connsiteX15" fmla="*/ 10835633 w 12192000"/>
              <a:gd name="connsiteY15" fmla="*/ 2395810 h 2669557"/>
              <a:gd name="connsiteX16" fmla="*/ 10821038 w 12192000"/>
              <a:gd name="connsiteY16" fmla="*/ 2398367 h 2669557"/>
              <a:gd name="connsiteX17" fmla="*/ 10757451 w 12192000"/>
              <a:gd name="connsiteY17" fmla="*/ 2395202 h 2669557"/>
              <a:gd name="connsiteX18" fmla="*/ 10554052 w 12192000"/>
              <a:gd name="connsiteY18" fmla="*/ 2328825 h 2669557"/>
              <a:gd name="connsiteX19" fmla="*/ 10432944 w 12192000"/>
              <a:gd name="connsiteY19" fmla="*/ 2278457 h 2669557"/>
              <a:gd name="connsiteX20" fmla="*/ 10314272 w 12192000"/>
              <a:gd name="connsiteY20" fmla="*/ 2252083 h 2669557"/>
              <a:gd name="connsiteX21" fmla="*/ 10149756 w 12192000"/>
              <a:gd name="connsiteY21" fmla="*/ 2203372 h 2669557"/>
              <a:gd name="connsiteX22" fmla="*/ 10133939 w 12192000"/>
              <a:gd name="connsiteY22" fmla="*/ 2195206 h 2669557"/>
              <a:gd name="connsiteX23" fmla="*/ 10027169 w 12192000"/>
              <a:gd name="connsiteY23" fmla="*/ 2154689 h 2669557"/>
              <a:gd name="connsiteX24" fmla="*/ 9904781 w 12192000"/>
              <a:gd name="connsiteY24" fmla="*/ 2142477 h 2669557"/>
              <a:gd name="connsiteX25" fmla="*/ 9818432 w 12192000"/>
              <a:gd name="connsiteY25" fmla="*/ 2147267 h 2669557"/>
              <a:gd name="connsiteX26" fmla="*/ 9715853 w 12192000"/>
              <a:gd name="connsiteY26" fmla="*/ 2142000 h 2669557"/>
              <a:gd name="connsiteX27" fmla="*/ 9478478 w 12192000"/>
              <a:gd name="connsiteY27" fmla="*/ 2133283 h 2669557"/>
              <a:gd name="connsiteX28" fmla="*/ 9473084 w 12192000"/>
              <a:gd name="connsiteY28" fmla="*/ 2134027 h 2669557"/>
              <a:gd name="connsiteX29" fmla="*/ 9348338 w 12192000"/>
              <a:gd name="connsiteY29" fmla="*/ 2135775 h 2669557"/>
              <a:gd name="connsiteX30" fmla="*/ 9317108 w 12192000"/>
              <a:gd name="connsiteY30" fmla="*/ 2139620 h 2669557"/>
              <a:gd name="connsiteX31" fmla="*/ 9316564 w 12192000"/>
              <a:gd name="connsiteY31" fmla="*/ 2140576 h 2669557"/>
              <a:gd name="connsiteX32" fmla="*/ 9249142 w 12192000"/>
              <a:gd name="connsiteY32" fmla="*/ 2123844 h 2669557"/>
              <a:gd name="connsiteX33" fmla="*/ 9196066 w 12192000"/>
              <a:gd name="connsiteY33" fmla="*/ 2108535 h 2669557"/>
              <a:gd name="connsiteX34" fmla="*/ 9182090 w 12192000"/>
              <a:gd name="connsiteY34" fmla="*/ 2098653 h 2669557"/>
              <a:gd name="connsiteX35" fmla="*/ 8911903 w 12192000"/>
              <a:gd name="connsiteY35" fmla="*/ 2057646 h 2669557"/>
              <a:gd name="connsiteX36" fmla="*/ 8786230 w 12192000"/>
              <a:gd name="connsiteY36" fmla="*/ 2041547 h 2669557"/>
              <a:gd name="connsiteX37" fmla="*/ 8624741 w 12192000"/>
              <a:gd name="connsiteY37" fmla="*/ 2029639 h 2669557"/>
              <a:gd name="connsiteX38" fmla="*/ 8433895 w 12192000"/>
              <a:gd name="connsiteY38" fmla="*/ 2006458 h 2669557"/>
              <a:gd name="connsiteX39" fmla="*/ 8379838 w 12192000"/>
              <a:gd name="connsiteY39" fmla="*/ 2010365 h 2669557"/>
              <a:gd name="connsiteX40" fmla="*/ 8260604 w 12192000"/>
              <a:gd name="connsiteY40" fmla="*/ 1992586 h 2669557"/>
              <a:gd name="connsiteX41" fmla="*/ 8189733 w 12192000"/>
              <a:gd name="connsiteY41" fmla="*/ 1985551 h 2669557"/>
              <a:gd name="connsiteX42" fmla="*/ 8163540 w 12192000"/>
              <a:gd name="connsiteY42" fmla="*/ 1988537 h 2669557"/>
              <a:gd name="connsiteX43" fmla="*/ 8126468 w 12192000"/>
              <a:gd name="connsiteY43" fmla="*/ 1988901 h 2669557"/>
              <a:gd name="connsiteX44" fmla="*/ 8000268 w 12192000"/>
              <a:gd name="connsiteY44" fmla="*/ 1990885 h 2669557"/>
              <a:gd name="connsiteX45" fmla="*/ 7959483 w 12192000"/>
              <a:gd name="connsiteY45" fmla="*/ 1985782 h 2669557"/>
              <a:gd name="connsiteX46" fmla="*/ 7953628 w 12192000"/>
              <a:gd name="connsiteY46" fmla="*/ 1984617 h 2669557"/>
              <a:gd name="connsiteX47" fmla="*/ 7901019 w 12192000"/>
              <a:gd name="connsiteY47" fmla="*/ 1971965 h 2669557"/>
              <a:gd name="connsiteX48" fmla="*/ 7812936 w 12192000"/>
              <a:gd name="connsiteY48" fmla="*/ 1947847 h 2669557"/>
              <a:gd name="connsiteX49" fmla="*/ 7732190 w 12192000"/>
              <a:gd name="connsiteY49" fmla="*/ 1927169 h 2669557"/>
              <a:gd name="connsiteX50" fmla="*/ 7678276 w 12192000"/>
              <a:gd name="connsiteY50" fmla="*/ 1920855 h 2669557"/>
              <a:gd name="connsiteX51" fmla="*/ 7655497 w 12192000"/>
              <a:gd name="connsiteY51" fmla="*/ 1913714 h 2669557"/>
              <a:gd name="connsiteX52" fmla="*/ 7551687 w 12192000"/>
              <a:gd name="connsiteY52" fmla="*/ 1912613 h 2669557"/>
              <a:gd name="connsiteX53" fmla="*/ 7500925 w 12192000"/>
              <a:gd name="connsiteY53" fmla="*/ 1930924 h 2669557"/>
              <a:gd name="connsiteX54" fmla="*/ 7380560 w 12192000"/>
              <a:gd name="connsiteY54" fmla="*/ 1934424 h 2669557"/>
              <a:gd name="connsiteX55" fmla="*/ 7309614 w 12192000"/>
              <a:gd name="connsiteY55" fmla="*/ 1939987 h 2669557"/>
              <a:gd name="connsiteX56" fmla="*/ 7284338 w 12192000"/>
              <a:gd name="connsiteY56" fmla="*/ 1947550 h 2669557"/>
              <a:gd name="connsiteX57" fmla="*/ 7247913 w 12192000"/>
              <a:gd name="connsiteY57" fmla="*/ 1954444 h 2669557"/>
              <a:gd name="connsiteX58" fmla="*/ 7184925 w 12192000"/>
              <a:gd name="connsiteY58" fmla="*/ 1970838 h 2669557"/>
              <a:gd name="connsiteX59" fmla="*/ 7149503 w 12192000"/>
              <a:gd name="connsiteY59" fmla="*/ 1975385 h 2669557"/>
              <a:gd name="connsiteX60" fmla="*/ 7149503 w 12192000"/>
              <a:gd name="connsiteY60" fmla="*/ 2669557 h 2669557"/>
              <a:gd name="connsiteX61" fmla="*/ 3418260 w 12192000"/>
              <a:gd name="connsiteY61" fmla="*/ 1049412 h 2669557"/>
              <a:gd name="connsiteX62" fmla="*/ 2509997 w 12192000"/>
              <a:gd name="connsiteY62" fmla="*/ 958822 h 2669557"/>
              <a:gd name="connsiteX63" fmla="*/ 2508995 w 12192000"/>
              <a:gd name="connsiteY63" fmla="*/ 958423 h 2669557"/>
              <a:gd name="connsiteX64" fmla="*/ 2424909 w 12192000"/>
              <a:gd name="connsiteY64" fmla="*/ 933150 h 2669557"/>
              <a:gd name="connsiteX65" fmla="*/ 2273752 w 12192000"/>
              <a:gd name="connsiteY65" fmla="*/ 875350 h 2669557"/>
              <a:gd name="connsiteX66" fmla="*/ 2248113 w 12192000"/>
              <a:gd name="connsiteY66" fmla="*/ 861965 h 2669557"/>
              <a:gd name="connsiteX67" fmla="*/ 2194956 w 12192000"/>
              <a:gd name="connsiteY67" fmla="*/ 836227 h 2669557"/>
              <a:gd name="connsiteX68" fmla="*/ 2024005 w 12192000"/>
              <a:gd name="connsiteY68" fmla="*/ 815554 h 2669557"/>
              <a:gd name="connsiteX69" fmla="*/ 1980800 w 12192000"/>
              <a:gd name="connsiteY69" fmla="*/ 822703 h 2669557"/>
              <a:gd name="connsiteX70" fmla="*/ 1733238 w 12192000"/>
              <a:gd name="connsiteY70" fmla="*/ 809719 h 2669557"/>
              <a:gd name="connsiteX71" fmla="*/ 1388954 w 12192000"/>
              <a:gd name="connsiteY71" fmla="*/ 830009 h 2669557"/>
              <a:gd name="connsiteX72" fmla="*/ 1133245 w 12192000"/>
              <a:gd name="connsiteY72" fmla="*/ 803521 h 2669557"/>
              <a:gd name="connsiteX73" fmla="*/ 1026791 w 12192000"/>
              <a:gd name="connsiteY73" fmla="*/ 802701 h 2669557"/>
              <a:gd name="connsiteX74" fmla="*/ 833545 w 12192000"/>
              <a:gd name="connsiteY74" fmla="*/ 801351 h 2669557"/>
              <a:gd name="connsiteX75" fmla="*/ 631576 w 12192000"/>
              <a:gd name="connsiteY75" fmla="*/ 801805 h 2669557"/>
              <a:gd name="connsiteX76" fmla="*/ 542046 w 12192000"/>
              <a:gd name="connsiteY76" fmla="*/ 803532 h 2669557"/>
              <a:gd name="connsiteX77" fmla="*/ 301314 w 12192000"/>
              <a:gd name="connsiteY77" fmla="*/ 785458 h 2669557"/>
              <a:gd name="connsiteX78" fmla="*/ 0 w 12192000"/>
              <a:gd name="connsiteY78" fmla="*/ 805324 h 2669557"/>
              <a:gd name="connsiteX79" fmla="*/ 0 w 12192000"/>
              <a:gd name="connsiteY79" fmla="*/ 0 h 2669557"/>
              <a:gd name="connsiteX0" fmla="*/ 0 w 12192000"/>
              <a:gd name="connsiteY0" fmla="*/ 0 h 2401295"/>
              <a:gd name="connsiteX1" fmla="*/ 12192000 w 12192000"/>
              <a:gd name="connsiteY1" fmla="*/ 0 h 2401295"/>
              <a:gd name="connsiteX2" fmla="*/ 12192000 w 12192000"/>
              <a:gd name="connsiteY2" fmla="*/ 2262228 h 2401295"/>
              <a:gd name="connsiteX3" fmla="*/ 12187428 w 12192000"/>
              <a:gd name="connsiteY3" fmla="*/ 2262896 h 2401295"/>
              <a:gd name="connsiteX4" fmla="*/ 12154355 w 12192000"/>
              <a:gd name="connsiteY4" fmla="*/ 2267516 h 2401295"/>
              <a:gd name="connsiteX5" fmla="*/ 12114359 w 12192000"/>
              <a:gd name="connsiteY5" fmla="*/ 2279772 h 2401295"/>
              <a:gd name="connsiteX6" fmla="*/ 11918614 w 12192000"/>
              <a:gd name="connsiteY6" fmla="*/ 2296618 h 2401295"/>
              <a:gd name="connsiteX7" fmla="*/ 11815487 w 12192000"/>
              <a:gd name="connsiteY7" fmla="*/ 2308905 h 2401295"/>
              <a:gd name="connsiteX8" fmla="*/ 11778165 w 12192000"/>
              <a:gd name="connsiteY8" fmla="*/ 2311873 h 2401295"/>
              <a:gd name="connsiteX9" fmla="*/ 11671329 w 12192000"/>
              <a:gd name="connsiteY9" fmla="*/ 2337810 h 2401295"/>
              <a:gd name="connsiteX10" fmla="*/ 11594775 w 12192000"/>
              <a:gd name="connsiteY10" fmla="*/ 2337831 h 2401295"/>
              <a:gd name="connsiteX11" fmla="*/ 11379086 w 12192000"/>
              <a:gd name="connsiteY11" fmla="*/ 2369019 h 2401295"/>
              <a:gd name="connsiteX12" fmla="*/ 11221749 w 12192000"/>
              <a:gd name="connsiteY12" fmla="*/ 2380739 h 2401295"/>
              <a:gd name="connsiteX13" fmla="*/ 10996653 w 12192000"/>
              <a:gd name="connsiteY13" fmla="*/ 2371440 h 2401295"/>
              <a:gd name="connsiteX14" fmla="*/ 10912235 w 12192000"/>
              <a:gd name="connsiteY14" fmla="*/ 2389968 h 2401295"/>
              <a:gd name="connsiteX15" fmla="*/ 10835633 w 12192000"/>
              <a:gd name="connsiteY15" fmla="*/ 2395810 h 2401295"/>
              <a:gd name="connsiteX16" fmla="*/ 10821038 w 12192000"/>
              <a:gd name="connsiteY16" fmla="*/ 2398367 h 2401295"/>
              <a:gd name="connsiteX17" fmla="*/ 10757451 w 12192000"/>
              <a:gd name="connsiteY17" fmla="*/ 2395202 h 2401295"/>
              <a:gd name="connsiteX18" fmla="*/ 10554052 w 12192000"/>
              <a:gd name="connsiteY18" fmla="*/ 2328825 h 2401295"/>
              <a:gd name="connsiteX19" fmla="*/ 10432944 w 12192000"/>
              <a:gd name="connsiteY19" fmla="*/ 2278457 h 2401295"/>
              <a:gd name="connsiteX20" fmla="*/ 10314272 w 12192000"/>
              <a:gd name="connsiteY20" fmla="*/ 2252083 h 2401295"/>
              <a:gd name="connsiteX21" fmla="*/ 10149756 w 12192000"/>
              <a:gd name="connsiteY21" fmla="*/ 2203372 h 2401295"/>
              <a:gd name="connsiteX22" fmla="*/ 10133939 w 12192000"/>
              <a:gd name="connsiteY22" fmla="*/ 2195206 h 2401295"/>
              <a:gd name="connsiteX23" fmla="*/ 10027169 w 12192000"/>
              <a:gd name="connsiteY23" fmla="*/ 2154689 h 2401295"/>
              <a:gd name="connsiteX24" fmla="*/ 9904781 w 12192000"/>
              <a:gd name="connsiteY24" fmla="*/ 2142477 h 2401295"/>
              <a:gd name="connsiteX25" fmla="*/ 9818432 w 12192000"/>
              <a:gd name="connsiteY25" fmla="*/ 2147267 h 2401295"/>
              <a:gd name="connsiteX26" fmla="*/ 9715853 w 12192000"/>
              <a:gd name="connsiteY26" fmla="*/ 2142000 h 2401295"/>
              <a:gd name="connsiteX27" fmla="*/ 9478478 w 12192000"/>
              <a:gd name="connsiteY27" fmla="*/ 2133283 h 2401295"/>
              <a:gd name="connsiteX28" fmla="*/ 9473084 w 12192000"/>
              <a:gd name="connsiteY28" fmla="*/ 2134027 h 2401295"/>
              <a:gd name="connsiteX29" fmla="*/ 9348338 w 12192000"/>
              <a:gd name="connsiteY29" fmla="*/ 2135775 h 2401295"/>
              <a:gd name="connsiteX30" fmla="*/ 9317108 w 12192000"/>
              <a:gd name="connsiteY30" fmla="*/ 2139620 h 2401295"/>
              <a:gd name="connsiteX31" fmla="*/ 9316564 w 12192000"/>
              <a:gd name="connsiteY31" fmla="*/ 2140576 h 2401295"/>
              <a:gd name="connsiteX32" fmla="*/ 9249142 w 12192000"/>
              <a:gd name="connsiteY32" fmla="*/ 2123844 h 2401295"/>
              <a:gd name="connsiteX33" fmla="*/ 9196066 w 12192000"/>
              <a:gd name="connsiteY33" fmla="*/ 2108535 h 2401295"/>
              <a:gd name="connsiteX34" fmla="*/ 9182090 w 12192000"/>
              <a:gd name="connsiteY34" fmla="*/ 2098653 h 2401295"/>
              <a:gd name="connsiteX35" fmla="*/ 8911903 w 12192000"/>
              <a:gd name="connsiteY35" fmla="*/ 2057646 h 2401295"/>
              <a:gd name="connsiteX36" fmla="*/ 8786230 w 12192000"/>
              <a:gd name="connsiteY36" fmla="*/ 2041547 h 2401295"/>
              <a:gd name="connsiteX37" fmla="*/ 8624741 w 12192000"/>
              <a:gd name="connsiteY37" fmla="*/ 2029639 h 2401295"/>
              <a:gd name="connsiteX38" fmla="*/ 8433895 w 12192000"/>
              <a:gd name="connsiteY38" fmla="*/ 2006458 h 2401295"/>
              <a:gd name="connsiteX39" fmla="*/ 8379838 w 12192000"/>
              <a:gd name="connsiteY39" fmla="*/ 2010365 h 2401295"/>
              <a:gd name="connsiteX40" fmla="*/ 8260604 w 12192000"/>
              <a:gd name="connsiteY40" fmla="*/ 1992586 h 2401295"/>
              <a:gd name="connsiteX41" fmla="*/ 8189733 w 12192000"/>
              <a:gd name="connsiteY41" fmla="*/ 1985551 h 2401295"/>
              <a:gd name="connsiteX42" fmla="*/ 8163540 w 12192000"/>
              <a:gd name="connsiteY42" fmla="*/ 1988537 h 2401295"/>
              <a:gd name="connsiteX43" fmla="*/ 8126468 w 12192000"/>
              <a:gd name="connsiteY43" fmla="*/ 1988901 h 2401295"/>
              <a:gd name="connsiteX44" fmla="*/ 8000268 w 12192000"/>
              <a:gd name="connsiteY44" fmla="*/ 1990885 h 2401295"/>
              <a:gd name="connsiteX45" fmla="*/ 7959483 w 12192000"/>
              <a:gd name="connsiteY45" fmla="*/ 1985782 h 2401295"/>
              <a:gd name="connsiteX46" fmla="*/ 7953628 w 12192000"/>
              <a:gd name="connsiteY46" fmla="*/ 1984617 h 2401295"/>
              <a:gd name="connsiteX47" fmla="*/ 7901019 w 12192000"/>
              <a:gd name="connsiteY47" fmla="*/ 1971965 h 2401295"/>
              <a:gd name="connsiteX48" fmla="*/ 7812936 w 12192000"/>
              <a:gd name="connsiteY48" fmla="*/ 1947847 h 2401295"/>
              <a:gd name="connsiteX49" fmla="*/ 7732190 w 12192000"/>
              <a:gd name="connsiteY49" fmla="*/ 1927169 h 2401295"/>
              <a:gd name="connsiteX50" fmla="*/ 7678276 w 12192000"/>
              <a:gd name="connsiteY50" fmla="*/ 1920855 h 2401295"/>
              <a:gd name="connsiteX51" fmla="*/ 7655497 w 12192000"/>
              <a:gd name="connsiteY51" fmla="*/ 1913714 h 2401295"/>
              <a:gd name="connsiteX52" fmla="*/ 7551687 w 12192000"/>
              <a:gd name="connsiteY52" fmla="*/ 1912613 h 2401295"/>
              <a:gd name="connsiteX53" fmla="*/ 7500925 w 12192000"/>
              <a:gd name="connsiteY53" fmla="*/ 1930924 h 2401295"/>
              <a:gd name="connsiteX54" fmla="*/ 7380560 w 12192000"/>
              <a:gd name="connsiteY54" fmla="*/ 1934424 h 2401295"/>
              <a:gd name="connsiteX55" fmla="*/ 7309614 w 12192000"/>
              <a:gd name="connsiteY55" fmla="*/ 1939987 h 2401295"/>
              <a:gd name="connsiteX56" fmla="*/ 7284338 w 12192000"/>
              <a:gd name="connsiteY56" fmla="*/ 1947550 h 2401295"/>
              <a:gd name="connsiteX57" fmla="*/ 7247913 w 12192000"/>
              <a:gd name="connsiteY57" fmla="*/ 1954444 h 2401295"/>
              <a:gd name="connsiteX58" fmla="*/ 7184925 w 12192000"/>
              <a:gd name="connsiteY58" fmla="*/ 1970838 h 2401295"/>
              <a:gd name="connsiteX59" fmla="*/ 7149503 w 12192000"/>
              <a:gd name="connsiteY59" fmla="*/ 1975385 h 2401295"/>
              <a:gd name="connsiteX60" fmla="*/ 3418260 w 12192000"/>
              <a:gd name="connsiteY60" fmla="*/ 1049412 h 2401295"/>
              <a:gd name="connsiteX61" fmla="*/ 2509997 w 12192000"/>
              <a:gd name="connsiteY61" fmla="*/ 958822 h 2401295"/>
              <a:gd name="connsiteX62" fmla="*/ 2508995 w 12192000"/>
              <a:gd name="connsiteY62" fmla="*/ 958423 h 2401295"/>
              <a:gd name="connsiteX63" fmla="*/ 2424909 w 12192000"/>
              <a:gd name="connsiteY63" fmla="*/ 933150 h 2401295"/>
              <a:gd name="connsiteX64" fmla="*/ 2273752 w 12192000"/>
              <a:gd name="connsiteY64" fmla="*/ 875350 h 2401295"/>
              <a:gd name="connsiteX65" fmla="*/ 2248113 w 12192000"/>
              <a:gd name="connsiteY65" fmla="*/ 861965 h 2401295"/>
              <a:gd name="connsiteX66" fmla="*/ 2194956 w 12192000"/>
              <a:gd name="connsiteY66" fmla="*/ 836227 h 2401295"/>
              <a:gd name="connsiteX67" fmla="*/ 2024005 w 12192000"/>
              <a:gd name="connsiteY67" fmla="*/ 815554 h 2401295"/>
              <a:gd name="connsiteX68" fmla="*/ 1980800 w 12192000"/>
              <a:gd name="connsiteY68" fmla="*/ 822703 h 2401295"/>
              <a:gd name="connsiteX69" fmla="*/ 1733238 w 12192000"/>
              <a:gd name="connsiteY69" fmla="*/ 809719 h 2401295"/>
              <a:gd name="connsiteX70" fmla="*/ 1388954 w 12192000"/>
              <a:gd name="connsiteY70" fmla="*/ 830009 h 2401295"/>
              <a:gd name="connsiteX71" fmla="*/ 1133245 w 12192000"/>
              <a:gd name="connsiteY71" fmla="*/ 803521 h 2401295"/>
              <a:gd name="connsiteX72" fmla="*/ 1026791 w 12192000"/>
              <a:gd name="connsiteY72" fmla="*/ 802701 h 2401295"/>
              <a:gd name="connsiteX73" fmla="*/ 833545 w 12192000"/>
              <a:gd name="connsiteY73" fmla="*/ 801351 h 2401295"/>
              <a:gd name="connsiteX74" fmla="*/ 631576 w 12192000"/>
              <a:gd name="connsiteY74" fmla="*/ 801805 h 2401295"/>
              <a:gd name="connsiteX75" fmla="*/ 542046 w 12192000"/>
              <a:gd name="connsiteY75" fmla="*/ 803532 h 2401295"/>
              <a:gd name="connsiteX76" fmla="*/ 301314 w 12192000"/>
              <a:gd name="connsiteY76" fmla="*/ 785458 h 2401295"/>
              <a:gd name="connsiteX77" fmla="*/ 0 w 12192000"/>
              <a:gd name="connsiteY77" fmla="*/ 805324 h 2401295"/>
              <a:gd name="connsiteX78" fmla="*/ 0 w 12192000"/>
              <a:gd name="connsiteY78" fmla="*/ 0 h 2401295"/>
              <a:gd name="connsiteX0" fmla="*/ 0 w 12192000"/>
              <a:gd name="connsiteY0" fmla="*/ 0 h 2401295"/>
              <a:gd name="connsiteX1" fmla="*/ 12192000 w 12192000"/>
              <a:gd name="connsiteY1" fmla="*/ 0 h 2401295"/>
              <a:gd name="connsiteX2" fmla="*/ 12192000 w 12192000"/>
              <a:gd name="connsiteY2" fmla="*/ 2262228 h 2401295"/>
              <a:gd name="connsiteX3" fmla="*/ 12187428 w 12192000"/>
              <a:gd name="connsiteY3" fmla="*/ 2262896 h 2401295"/>
              <a:gd name="connsiteX4" fmla="*/ 12154355 w 12192000"/>
              <a:gd name="connsiteY4" fmla="*/ 2267516 h 2401295"/>
              <a:gd name="connsiteX5" fmla="*/ 12114359 w 12192000"/>
              <a:gd name="connsiteY5" fmla="*/ 2279772 h 2401295"/>
              <a:gd name="connsiteX6" fmla="*/ 11918614 w 12192000"/>
              <a:gd name="connsiteY6" fmla="*/ 2296618 h 2401295"/>
              <a:gd name="connsiteX7" fmla="*/ 11815487 w 12192000"/>
              <a:gd name="connsiteY7" fmla="*/ 2308905 h 2401295"/>
              <a:gd name="connsiteX8" fmla="*/ 11778165 w 12192000"/>
              <a:gd name="connsiteY8" fmla="*/ 2311873 h 2401295"/>
              <a:gd name="connsiteX9" fmla="*/ 11671329 w 12192000"/>
              <a:gd name="connsiteY9" fmla="*/ 2337810 h 2401295"/>
              <a:gd name="connsiteX10" fmla="*/ 11594775 w 12192000"/>
              <a:gd name="connsiteY10" fmla="*/ 2337831 h 2401295"/>
              <a:gd name="connsiteX11" fmla="*/ 11379086 w 12192000"/>
              <a:gd name="connsiteY11" fmla="*/ 2369019 h 2401295"/>
              <a:gd name="connsiteX12" fmla="*/ 11221749 w 12192000"/>
              <a:gd name="connsiteY12" fmla="*/ 2380739 h 2401295"/>
              <a:gd name="connsiteX13" fmla="*/ 10996653 w 12192000"/>
              <a:gd name="connsiteY13" fmla="*/ 2371440 h 2401295"/>
              <a:gd name="connsiteX14" fmla="*/ 10912235 w 12192000"/>
              <a:gd name="connsiteY14" fmla="*/ 2389968 h 2401295"/>
              <a:gd name="connsiteX15" fmla="*/ 10835633 w 12192000"/>
              <a:gd name="connsiteY15" fmla="*/ 2395810 h 2401295"/>
              <a:gd name="connsiteX16" fmla="*/ 10821038 w 12192000"/>
              <a:gd name="connsiteY16" fmla="*/ 2398367 h 2401295"/>
              <a:gd name="connsiteX17" fmla="*/ 10757451 w 12192000"/>
              <a:gd name="connsiteY17" fmla="*/ 2395202 h 2401295"/>
              <a:gd name="connsiteX18" fmla="*/ 10554052 w 12192000"/>
              <a:gd name="connsiteY18" fmla="*/ 2328825 h 2401295"/>
              <a:gd name="connsiteX19" fmla="*/ 10432944 w 12192000"/>
              <a:gd name="connsiteY19" fmla="*/ 2278457 h 2401295"/>
              <a:gd name="connsiteX20" fmla="*/ 10314272 w 12192000"/>
              <a:gd name="connsiteY20" fmla="*/ 2252083 h 2401295"/>
              <a:gd name="connsiteX21" fmla="*/ 10149756 w 12192000"/>
              <a:gd name="connsiteY21" fmla="*/ 2203372 h 2401295"/>
              <a:gd name="connsiteX22" fmla="*/ 10133939 w 12192000"/>
              <a:gd name="connsiteY22" fmla="*/ 2195206 h 2401295"/>
              <a:gd name="connsiteX23" fmla="*/ 10027169 w 12192000"/>
              <a:gd name="connsiteY23" fmla="*/ 2154689 h 2401295"/>
              <a:gd name="connsiteX24" fmla="*/ 9904781 w 12192000"/>
              <a:gd name="connsiteY24" fmla="*/ 2142477 h 2401295"/>
              <a:gd name="connsiteX25" fmla="*/ 9818432 w 12192000"/>
              <a:gd name="connsiteY25" fmla="*/ 2147267 h 2401295"/>
              <a:gd name="connsiteX26" fmla="*/ 9715853 w 12192000"/>
              <a:gd name="connsiteY26" fmla="*/ 2142000 h 2401295"/>
              <a:gd name="connsiteX27" fmla="*/ 9478478 w 12192000"/>
              <a:gd name="connsiteY27" fmla="*/ 2133283 h 2401295"/>
              <a:gd name="connsiteX28" fmla="*/ 9473084 w 12192000"/>
              <a:gd name="connsiteY28" fmla="*/ 2134027 h 2401295"/>
              <a:gd name="connsiteX29" fmla="*/ 9348338 w 12192000"/>
              <a:gd name="connsiteY29" fmla="*/ 2135775 h 2401295"/>
              <a:gd name="connsiteX30" fmla="*/ 9317108 w 12192000"/>
              <a:gd name="connsiteY30" fmla="*/ 2139620 h 2401295"/>
              <a:gd name="connsiteX31" fmla="*/ 9316564 w 12192000"/>
              <a:gd name="connsiteY31" fmla="*/ 2140576 h 2401295"/>
              <a:gd name="connsiteX32" fmla="*/ 9249142 w 12192000"/>
              <a:gd name="connsiteY32" fmla="*/ 2123844 h 2401295"/>
              <a:gd name="connsiteX33" fmla="*/ 9196066 w 12192000"/>
              <a:gd name="connsiteY33" fmla="*/ 2108535 h 2401295"/>
              <a:gd name="connsiteX34" fmla="*/ 9182090 w 12192000"/>
              <a:gd name="connsiteY34" fmla="*/ 2098653 h 2401295"/>
              <a:gd name="connsiteX35" fmla="*/ 8911903 w 12192000"/>
              <a:gd name="connsiteY35" fmla="*/ 2057646 h 2401295"/>
              <a:gd name="connsiteX36" fmla="*/ 8786230 w 12192000"/>
              <a:gd name="connsiteY36" fmla="*/ 2041547 h 2401295"/>
              <a:gd name="connsiteX37" fmla="*/ 8624741 w 12192000"/>
              <a:gd name="connsiteY37" fmla="*/ 2029639 h 2401295"/>
              <a:gd name="connsiteX38" fmla="*/ 8433895 w 12192000"/>
              <a:gd name="connsiteY38" fmla="*/ 2006458 h 2401295"/>
              <a:gd name="connsiteX39" fmla="*/ 8379838 w 12192000"/>
              <a:gd name="connsiteY39" fmla="*/ 2010365 h 2401295"/>
              <a:gd name="connsiteX40" fmla="*/ 8260604 w 12192000"/>
              <a:gd name="connsiteY40" fmla="*/ 1992586 h 2401295"/>
              <a:gd name="connsiteX41" fmla="*/ 8189733 w 12192000"/>
              <a:gd name="connsiteY41" fmla="*/ 1985551 h 2401295"/>
              <a:gd name="connsiteX42" fmla="*/ 8163540 w 12192000"/>
              <a:gd name="connsiteY42" fmla="*/ 1988537 h 2401295"/>
              <a:gd name="connsiteX43" fmla="*/ 8126468 w 12192000"/>
              <a:gd name="connsiteY43" fmla="*/ 1988901 h 2401295"/>
              <a:gd name="connsiteX44" fmla="*/ 8000268 w 12192000"/>
              <a:gd name="connsiteY44" fmla="*/ 1990885 h 2401295"/>
              <a:gd name="connsiteX45" fmla="*/ 7959483 w 12192000"/>
              <a:gd name="connsiteY45" fmla="*/ 1985782 h 2401295"/>
              <a:gd name="connsiteX46" fmla="*/ 7953628 w 12192000"/>
              <a:gd name="connsiteY46" fmla="*/ 1984617 h 2401295"/>
              <a:gd name="connsiteX47" fmla="*/ 7901019 w 12192000"/>
              <a:gd name="connsiteY47" fmla="*/ 1971965 h 2401295"/>
              <a:gd name="connsiteX48" fmla="*/ 7812936 w 12192000"/>
              <a:gd name="connsiteY48" fmla="*/ 1947847 h 2401295"/>
              <a:gd name="connsiteX49" fmla="*/ 7732190 w 12192000"/>
              <a:gd name="connsiteY49" fmla="*/ 1927169 h 2401295"/>
              <a:gd name="connsiteX50" fmla="*/ 7678276 w 12192000"/>
              <a:gd name="connsiteY50" fmla="*/ 1920855 h 2401295"/>
              <a:gd name="connsiteX51" fmla="*/ 7655497 w 12192000"/>
              <a:gd name="connsiteY51" fmla="*/ 1913714 h 2401295"/>
              <a:gd name="connsiteX52" fmla="*/ 7551687 w 12192000"/>
              <a:gd name="connsiteY52" fmla="*/ 1912613 h 2401295"/>
              <a:gd name="connsiteX53" fmla="*/ 7500925 w 12192000"/>
              <a:gd name="connsiteY53" fmla="*/ 1930924 h 2401295"/>
              <a:gd name="connsiteX54" fmla="*/ 7380560 w 12192000"/>
              <a:gd name="connsiteY54" fmla="*/ 1934424 h 2401295"/>
              <a:gd name="connsiteX55" fmla="*/ 7309614 w 12192000"/>
              <a:gd name="connsiteY55" fmla="*/ 1939987 h 2401295"/>
              <a:gd name="connsiteX56" fmla="*/ 7284338 w 12192000"/>
              <a:gd name="connsiteY56" fmla="*/ 1947550 h 2401295"/>
              <a:gd name="connsiteX57" fmla="*/ 7247913 w 12192000"/>
              <a:gd name="connsiteY57" fmla="*/ 1954444 h 2401295"/>
              <a:gd name="connsiteX58" fmla="*/ 7184925 w 12192000"/>
              <a:gd name="connsiteY58" fmla="*/ 1970838 h 2401295"/>
              <a:gd name="connsiteX59" fmla="*/ 6204418 w 12192000"/>
              <a:gd name="connsiteY59" fmla="*/ 1570349 h 2401295"/>
              <a:gd name="connsiteX60" fmla="*/ 3418260 w 12192000"/>
              <a:gd name="connsiteY60" fmla="*/ 1049412 h 2401295"/>
              <a:gd name="connsiteX61" fmla="*/ 2509997 w 12192000"/>
              <a:gd name="connsiteY61" fmla="*/ 958822 h 2401295"/>
              <a:gd name="connsiteX62" fmla="*/ 2508995 w 12192000"/>
              <a:gd name="connsiteY62" fmla="*/ 958423 h 2401295"/>
              <a:gd name="connsiteX63" fmla="*/ 2424909 w 12192000"/>
              <a:gd name="connsiteY63" fmla="*/ 933150 h 2401295"/>
              <a:gd name="connsiteX64" fmla="*/ 2273752 w 12192000"/>
              <a:gd name="connsiteY64" fmla="*/ 875350 h 2401295"/>
              <a:gd name="connsiteX65" fmla="*/ 2248113 w 12192000"/>
              <a:gd name="connsiteY65" fmla="*/ 861965 h 2401295"/>
              <a:gd name="connsiteX66" fmla="*/ 2194956 w 12192000"/>
              <a:gd name="connsiteY66" fmla="*/ 836227 h 2401295"/>
              <a:gd name="connsiteX67" fmla="*/ 2024005 w 12192000"/>
              <a:gd name="connsiteY67" fmla="*/ 815554 h 2401295"/>
              <a:gd name="connsiteX68" fmla="*/ 1980800 w 12192000"/>
              <a:gd name="connsiteY68" fmla="*/ 822703 h 2401295"/>
              <a:gd name="connsiteX69" fmla="*/ 1733238 w 12192000"/>
              <a:gd name="connsiteY69" fmla="*/ 809719 h 2401295"/>
              <a:gd name="connsiteX70" fmla="*/ 1388954 w 12192000"/>
              <a:gd name="connsiteY70" fmla="*/ 830009 h 2401295"/>
              <a:gd name="connsiteX71" fmla="*/ 1133245 w 12192000"/>
              <a:gd name="connsiteY71" fmla="*/ 803521 h 2401295"/>
              <a:gd name="connsiteX72" fmla="*/ 1026791 w 12192000"/>
              <a:gd name="connsiteY72" fmla="*/ 802701 h 2401295"/>
              <a:gd name="connsiteX73" fmla="*/ 833545 w 12192000"/>
              <a:gd name="connsiteY73" fmla="*/ 801351 h 2401295"/>
              <a:gd name="connsiteX74" fmla="*/ 631576 w 12192000"/>
              <a:gd name="connsiteY74" fmla="*/ 801805 h 2401295"/>
              <a:gd name="connsiteX75" fmla="*/ 542046 w 12192000"/>
              <a:gd name="connsiteY75" fmla="*/ 803532 h 2401295"/>
              <a:gd name="connsiteX76" fmla="*/ 301314 w 12192000"/>
              <a:gd name="connsiteY76" fmla="*/ 785458 h 2401295"/>
              <a:gd name="connsiteX77" fmla="*/ 0 w 12192000"/>
              <a:gd name="connsiteY77" fmla="*/ 805324 h 2401295"/>
              <a:gd name="connsiteX78" fmla="*/ 0 w 12192000"/>
              <a:gd name="connsiteY78" fmla="*/ 0 h 2401295"/>
              <a:gd name="connsiteX0" fmla="*/ 0 w 12192000"/>
              <a:gd name="connsiteY0" fmla="*/ 0 h 2401295"/>
              <a:gd name="connsiteX1" fmla="*/ 12192000 w 12192000"/>
              <a:gd name="connsiteY1" fmla="*/ 0 h 2401295"/>
              <a:gd name="connsiteX2" fmla="*/ 12192000 w 12192000"/>
              <a:gd name="connsiteY2" fmla="*/ 2262228 h 2401295"/>
              <a:gd name="connsiteX3" fmla="*/ 12187428 w 12192000"/>
              <a:gd name="connsiteY3" fmla="*/ 2262896 h 2401295"/>
              <a:gd name="connsiteX4" fmla="*/ 12154355 w 12192000"/>
              <a:gd name="connsiteY4" fmla="*/ 2267516 h 2401295"/>
              <a:gd name="connsiteX5" fmla="*/ 12114359 w 12192000"/>
              <a:gd name="connsiteY5" fmla="*/ 2279772 h 2401295"/>
              <a:gd name="connsiteX6" fmla="*/ 11918614 w 12192000"/>
              <a:gd name="connsiteY6" fmla="*/ 2296618 h 2401295"/>
              <a:gd name="connsiteX7" fmla="*/ 11815487 w 12192000"/>
              <a:gd name="connsiteY7" fmla="*/ 2308905 h 2401295"/>
              <a:gd name="connsiteX8" fmla="*/ 11778165 w 12192000"/>
              <a:gd name="connsiteY8" fmla="*/ 2311873 h 2401295"/>
              <a:gd name="connsiteX9" fmla="*/ 11671329 w 12192000"/>
              <a:gd name="connsiteY9" fmla="*/ 2337810 h 2401295"/>
              <a:gd name="connsiteX10" fmla="*/ 11594775 w 12192000"/>
              <a:gd name="connsiteY10" fmla="*/ 2337831 h 2401295"/>
              <a:gd name="connsiteX11" fmla="*/ 11379086 w 12192000"/>
              <a:gd name="connsiteY11" fmla="*/ 2369019 h 2401295"/>
              <a:gd name="connsiteX12" fmla="*/ 11221749 w 12192000"/>
              <a:gd name="connsiteY12" fmla="*/ 2380739 h 2401295"/>
              <a:gd name="connsiteX13" fmla="*/ 10996653 w 12192000"/>
              <a:gd name="connsiteY13" fmla="*/ 2371440 h 2401295"/>
              <a:gd name="connsiteX14" fmla="*/ 10912235 w 12192000"/>
              <a:gd name="connsiteY14" fmla="*/ 2389968 h 2401295"/>
              <a:gd name="connsiteX15" fmla="*/ 10835633 w 12192000"/>
              <a:gd name="connsiteY15" fmla="*/ 2395810 h 2401295"/>
              <a:gd name="connsiteX16" fmla="*/ 10821038 w 12192000"/>
              <a:gd name="connsiteY16" fmla="*/ 2398367 h 2401295"/>
              <a:gd name="connsiteX17" fmla="*/ 10757451 w 12192000"/>
              <a:gd name="connsiteY17" fmla="*/ 2395202 h 2401295"/>
              <a:gd name="connsiteX18" fmla="*/ 10554052 w 12192000"/>
              <a:gd name="connsiteY18" fmla="*/ 2328825 h 2401295"/>
              <a:gd name="connsiteX19" fmla="*/ 10432944 w 12192000"/>
              <a:gd name="connsiteY19" fmla="*/ 2278457 h 2401295"/>
              <a:gd name="connsiteX20" fmla="*/ 10314272 w 12192000"/>
              <a:gd name="connsiteY20" fmla="*/ 2252083 h 2401295"/>
              <a:gd name="connsiteX21" fmla="*/ 10149756 w 12192000"/>
              <a:gd name="connsiteY21" fmla="*/ 2203372 h 2401295"/>
              <a:gd name="connsiteX22" fmla="*/ 10133939 w 12192000"/>
              <a:gd name="connsiteY22" fmla="*/ 2195206 h 2401295"/>
              <a:gd name="connsiteX23" fmla="*/ 10027169 w 12192000"/>
              <a:gd name="connsiteY23" fmla="*/ 2154689 h 2401295"/>
              <a:gd name="connsiteX24" fmla="*/ 9904781 w 12192000"/>
              <a:gd name="connsiteY24" fmla="*/ 2142477 h 2401295"/>
              <a:gd name="connsiteX25" fmla="*/ 9818432 w 12192000"/>
              <a:gd name="connsiteY25" fmla="*/ 2147267 h 2401295"/>
              <a:gd name="connsiteX26" fmla="*/ 9715853 w 12192000"/>
              <a:gd name="connsiteY26" fmla="*/ 2142000 h 2401295"/>
              <a:gd name="connsiteX27" fmla="*/ 9478478 w 12192000"/>
              <a:gd name="connsiteY27" fmla="*/ 2133283 h 2401295"/>
              <a:gd name="connsiteX28" fmla="*/ 9473084 w 12192000"/>
              <a:gd name="connsiteY28" fmla="*/ 2134027 h 2401295"/>
              <a:gd name="connsiteX29" fmla="*/ 9348338 w 12192000"/>
              <a:gd name="connsiteY29" fmla="*/ 2135775 h 2401295"/>
              <a:gd name="connsiteX30" fmla="*/ 9317108 w 12192000"/>
              <a:gd name="connsiteY30" fmla="*/ 2139620 h 2401295"/>
              <a:gd name="connsiteX31" fmla="*/ 9316564 w 12192000"/>
              <a:gd name="connsiteY31" fmla="*/ 2140576 h 2401295"/>
              <a:gd name="connsiteX32" fmla="*/ 9249142 w 12192000"/>
              <a:gd name="connsiteY32" fmla="*/ 2123844 h 2401295"/>
              <a:gd name="connsiteX33" fmla="*/ 9196066 w 12192000"/>
              <a:gd name="connsiteY33" fmla="*/ 2108535 h 2401295"/>
              <a:gd name="connsiteX34" fmla="*/ 9182090 w 12192000"/>
              <a:gd name="connsiteY34" fmla="*/ 2098653 h 2401295"/>
              <a:gd name="connsiteX35" fmla="*/ 8911903 w 12192000"/>
              <a:gd name="connsiteY35" fmla="*/ 2057646 h 2401295"/>
              <a:gd name="connsiteX36" fmla="*/ 8786230 w 12192000"/>
              <a:gd name="connsiteY36" fmla="*/ 2041547 h 2401295"/>
              <a:gd name="connsiteX37" fmla="*/ 8624741 w 12192000"/>
              <a:gd name="connsiteY37" fmla="*/ 2029639 h 2401295"/>
              <a:gd name="connsiteX38" fmla="*/ 8433895 w 12192000"/>
              <a:gd name="connsiteY38" fmla="*/ 2006458 h 2401295"/>
              <a:gd name="connsiteX39" fmla="*/ 8379838 w 12192000"/>
              <a:gd name="connsiteY39" fmla="*/ 2010365 h 2401295"/>
              <a:gd name="connsiteX40" fmla="*/ 8260604 w 12192000"/>
              <a:gd name="connsiteY40" fmla="*/ 1992586 h 2401295"/>
              <a:gd name="connsiteX41" fmla="*/ 8189733 w 12192000"/>
              <a:gd name="connsiteY41" fmla="*/ 1985551 h 2401295"/>
              <a:gd name="connsiteX42" fmla="*/ 8163540 w 12192000"/>
              <a:gd name="connsiteY42" fmla="*/ 1988537 h 2401295"/>
              <a:gd name="connsiteX43" fmla="*/ 8126468 w 12192000"/>
              <a:gd name="connsiteY43" fmla="*/ 1988901 h 2401295"/>
              <a:gd name="connsiteX44" fmla="*/ 8000268 w 12192000"/>
              <a:gd name="connsiteY44" fmla="*/ 1990885 h 2401295"/>
              <a:gd name="connsiteX45" fmla="*/ 7959483 w 12192000"/>
              <a:gd name="connsiteY45" fmla="*/ 1985782 h 2401295"/>
              <a:gd name="connsiteX46" fmla="*/ 7953628 w 12192000"/>
              <a:gd name="connsiteY46" fmla="*/ 1984617 h 2401295"/>
              <a:gd name="connsiteX47" fmla="*/ 7901019 w 12192000"/>
              <a:gd name="connsiteY47" fmla="*/ 1971965 h 2401295"/>
              <a:gd name="connsiteX48" fmla="*/ 7812936 w 12192000"/>
              <a:gd name="connsiteY48" fmla="*/ 1947847 h 2401295"/>
              <a:gd name="connsiteX49" fmla="*/ 7732190 w 12192000"/>
              <a:gd name="connsiteY49" fmla="*/ 1927169 h 2401295"/>
              <a:gd name="connsiteX50" fmla="*/ 7678276 w 12192000"/>
              <a:gd name="connsiteY50" fmla="*/ 1920855 h 2401295"/>
              <a:gd name="connsiteX51" fmla="*/ 7655497 w 12192000"/>
              <a:gd name="connsiteY51" fmla="*/ 1913714 h 2401295"/>
              <a:gd name="connsiteX52" fmla="*/ 7551687 w 12192000"/>
              <a:gd name="connsiteY52" fmla="*/ 1912613 h 2401295"/>
              <a:gd name="connsiteX53" fmla="*/ 7500925 w 12192000"/>
              <a:gd name="connsiteY53" fmla="*/ 1930924 h 2401295"/>
              <a:gd name="connsiteX54" fmla="*/ 7380560 w 12192000"/>
              <a:gd name="connsiteY54" fmla="*/ 1934424 h 2401295"/>
              <a:gd name="connsiteX55" fmla="*/ 7309614 w 12192000"/>
              <a:gd name="connsiteY55" fmla="*/ 1939987 h 2401295"/>
              <a:gd name="connsiteX56" fmla="*/ 7284338 w 12192000"/>
              <a:gd name="connsiteY56" fmla="*/ 1947550 h 2401295"/>
              <a:gd name="connsiteX57" fmla="*/ 7247913 w 12192000"/>
              <a:gd name="connsiteY57" fmla="*/ 1954444 h 2401295"/>
              <a:gd name="connsiteX58" fmla="*/ 6951722 w 12192000"/>
              <a:gd name="connsiteY58" fmla="*/ 1762183 h 2401295"/>
              <a:gd name="connsiteX59" fmla="*/ 6204418 w 12192000"/>
              <a:gd name="connsiteY59" fmla="*/ 1570349 h 2401295"/>
              <a:gd name="connsiteX60" fmla="*/ 3418260 w 12192000"/>
              <a:gd name="connsiteY60" fmla="*/ 1049412 h 2401295"/>
              <a:gd name="connsiteX61" fmla="*/ 2509997 w 12192000"/>
              <a:gd name="connsiteY61" fmla="*/ 958822 h 2401295"/>
              <a:gd name="connsiteX62" fmla="*/ 2508995 w 12192000"/>
              <a:gd name="connsiteY62" fmla="*/ 958423 h 2401295"/>
              <a:gd name="connsiteX63" fmla="*/ 2424909 w 12192000"/>
              <a:gd name="connsiteY63" fmla="*/ 933150 h 2401295"/>
              <a:gd name="connsiteX64" fmla="*/ 2273752 w 12192000"/>
              <a:gd name="connsiteY64" fmla="*/ 875350 h 2401295"/>
              <a:gd name="connsiteX65" fmla="*/ 2248113 w 12192000"/>
              <a:gd name="connsiteY65" fmla="*/ 861965 h 2401295"/>
              <a:gd name="connsiteX66" fmla="*/ 2194956 w 12192000"/>
              <a:gd name="connsiteY66" fmla="*/ 836227 h 2401295"/>
              <a:gd name="connsiteX67" fmla="*/ 2024005 w 12192000"/>
              <a:gd name="connsiteY67" fmla="*/ 815554 h 2401295"/>
              <a:gd name="connsiteX68" fmla="*/ 1980800 w 12192000"/>
              <a:gd name="connsiteY68" fmla="*/ 822703 h 2401295"/>
              <a:gd name="connsiteX69" fmla="*/ 1733238 w 12192000"/>
              <a:gd name="connsiteY69" fmla="*/ 809719 h 2401295"/>
              <a:gd name="connsiteX70" fmla="*/ 1388954 w 12192000"/>
              <a:gd name="connsiteY70" fmla="*/ 830009 h 2401295"/>
              <a:gd name="connsiteX71" fmla="*/ 1133245 w 12192000"/>
              <a:gd name="connsiteY71" fmla="*/ 803521 h 2401295"/>
              <a:gd name="connsiteX72" fmla="*/ 1026791 w 12192000"/>
              <a:gd name="connsiteY72" fmla="*/ 802701 h 2401295"/>
              <a:gd name="connsiteX73" fmla="*/ 833545 w 12192000"/>
              <a:gd name="connsiteY73" fmla="*/ 801351 h 2401295"/>
              <a:gd name="connsiteX74" fmla="*/ 631576 w 12192000"/>
              <a:gd name="connsiteY74" fmla="*/ 801805 h 2401295"/>
              <a:gd name="connsiteX75" fmla="*/ 542046 w 12192000"/>
              <a:gd name="connsiteY75" fmla="*/ 803532 h 2401295"/>
              <a:gd name="connsiteX76" fmla="*/ 301314 w 12192000"/>
              <a:gd name="connsiteY76" fmla="*/ 785458 h 2401295"/>
              <a:gd name="connsiteX77" fmla="*/ 0 w 12192000"/>
              <a:gd name="connsiteY77" fmla="*/ 805324 h 2401295"/>
              <a:gd name="connsiteX78" fmla="*/ 0 w 12192000"/>
              <a:gd name="connsiteY78" fmla="*/ 0 h 2401295"/>
              <a:gd name="connsiteX0" fmla="*/ 0 w 12192000"/>
              <a:gd name="connsiteY0" fmla="*/ 0 h 2401295"/>
              <a:gd name="connsiteX1" fmla="*/ 12192000 w 12192000"/>
              <a:gd name="connsiteY1" fmla="*/ 0 h 2401295"/>
              <a:gd name="connsiteX2" fmla="*/ 12192000 w 12192000"/>
              <a:gd name="connsiteY2" fmla="*/ 2262228 h 2401295"/>
              <a:gd name="connsiteX3" fmla="*/ 12187428 w 12192000"/>
              <a:gd name="connsiteY3" fmla="*/ 2262896 h 2401295"/>
              <a:gd name="connsiteX4" fmla="*/ 12154355 w 12192000"/>
              <a:gd name="connsiteY4" fmla="*/ 2267516 h 2401295"/>
              <a:gd name="connsiteX5" fmla="*/ 12114359 w 12192000"/>
              <a:gd name="connsiteY5" fmla="*/ 2279772 h 2401295"/>
              <a:gd name="connsiteX6" fmla="*/ 11918614 w 12192000"/>
              <a:gd name="connsiteY6" fmla="*/ 2296618 h 2401295"/>
              <a:gd name="connsiteX7" fmla="*/ 11815487 w 12192000"/>
              <a:gd name="connsiteY7" fmla="*/ 2308905 h 2401295"/>
              <a:gd name="connsiteX8" fmla="*/ 11778165 w 12192000"/>
              <a:gd name="connsiteY8" fmla="*/ 2311873 h 2401295"/>
              <a:gd name="connsiteX9" fmla="*/ 11671329 w 12192000"/>
              <a:gd name="connsiteY9" fmla="*/ 2337810 h 2401295"/>
              <a:gd name="connsiteX10" fmla="*/ 11594775 w 12192000"/>
              <a:gd name="connsiteY10" fmla="*/ 2337831 h 2401295"/>
              <a:gd name="connsiteX11" fmla="*/ 11379086 w 12192000"/>
              <a:gd name="connsiteY11" fmla="*/ 2369019 h 2401295"/>
              <a:gd name="connsiteX12" fmla="*/ 11221749 w 12192000"/>
              <a:gd name="connsiteY12" fmla="*/ 2380739 h 2401295"/>
              <a:gd name="connsiteX13" fmla="*/ 10996653 w 12192000"/>
              <a:gd name="connsiteY13" fmla="*/ 2371440 h 2401295"/>
              <a:gd name="connsiteX14" fmla="*/ 10912235 w 12192000"/>
              <a:gd name="connsiteY14" fmla="*/ 2389968 h 2401295"/>
              <a:gd name="connsiteX15" fmla="*/ 10835633 w 12192000"/>
              <a:gd name="connsiteY15" fmla="*/ 2395810 h 2401295"/>
              <a:gd name="connsiteX16" fmla="*/ 10821038 w 12192000"/>
              <a:gd name="connsiteY16" fmla="*/ 2398367 h 2401295"/>
              <a:gd name="connsiteX17" fmla="*/ 10757451 w 12192000"/>
              <a:gd name="connsiteY17" fmla="*/ 2395202 h 2401295"/>
              <a:gd name="connsiteX18" fmla="*/ 10554052 w 12192000"/>
              <a:gd name="connsiteY18" fmla="*/ 2328825 h 2401295"/>
              <a:gd name="connsiteX19" fmla="*/ 10432944 w 12192000"/>
              <a:gd name="connsiteY19" fmla="*/ 2278457 h 2401295"/>
              <a:gd name="connsiteX20" fmla="*/ 10314272 w 12192000"/>
              <a:gd name="connsiteY20" fmla="*/ 2252083 h 2401295"/>
              <a:gd name="connsiteX21" fmla="*/ 10149756 w 12192000"/>
              <a:gd name="connsiteY21" fmla="*/ 2203372 h 2401295"/>
              <a:gd name="connsiteX22" fmla="*/ 10133939 w 12192000"/>
              <a:gd name="connsiteY22" fmla="*/ 2195206 h 2401295"/>
              <a:gd name="connsiteX23" fmla="*/ 10027169 w 12192000"/>
              <a:gd name="connsiteY23" fmla="*/ 2154689 h 2401295"/>
              <a:gd name="connsiteX24" fmla="*/ 9904781 w 12192000"/>
              <a:gd name="connsiteY24" fmla="*/ 2142477 h 2401295"/>
              <a:gd name="connsiteX25" fmla="*/ 9818432 w 12192000"/>
              <a:gd name="connsiteY25" fmla="*/ 2147267 h 2401295"/>
              <a:gd name="connsiteX26" fmla="*/ 9715853 w 12192000"/>
              <a:gd name="connsiteY26" fmla="*/ 2142000 h 2401295"/>
              <a:gd name="connsiteX27" fmla="*/ 9478478 w 12192000"/>
              <a:gd name="connsiteY27" fmla="*/ 2133283 h 2401295"/>
              <a:gd name="connsiteX28" fmla="*/ 9473084 w 12192000"/>
              <a:gd name="connsiteY28" fmla="*/ 2134027 h 2401295"/>
              <a:gd name="connsiteX29" fmla="*/ 9348338 w 12192000"/>
              <a:gd name="connsiteY29" fmla="*/ 2135775 h 2401295"/>
              <a:gd name="connsiteX30" fmla="*/ 9317108 w 12192000"/>
              <a:gd name="connsiteY30" fmla="*/ 2139620 h 2401295"/>
              <a:gd name="connsiteX31" fmla="*/ 9316564 w 12192000"/>
              <a:gd name="connsiteY31" fmla="*/ 2140576 h 2401295"/>
              <a:gd name="connsiteX32" fmla="*/ 9249142 w 12192000"/>
              <a:gd name="connsiteY32" fmla="*/ 2123844 h 2401295"/>
              <a:gd name="connsiteX33" fmla="*/ 9196066 w 12192000"/>
              <a:gd name="connsiteY33" fmla="*/ 2108535 h 2401295"/>
              <a:gd name="connsiteX34" fmla="*/ 9182090 w 12192000"/>
              <a:gd name="connsiteY34" fmla="*/ 2098653 h 2401295"/>
              <a:gd name="connsiteX35" fmla="*/ 8911903 w 12192000"/>
              <a:gd name="connsiteY35" fmla="*/ 2057646 h 2401295"/>
              <a:gd name="connsiteX36" fmla="*/ 8786230 w 12192000"/>
              <a:gd name="connsiteY36" fmla="*/ 2041547 h 2401295"/>
              <a:gd name="connsiteX37" fmla="*/ 8624741 w 12192000"/>
              <a:gd name="connsiteY37" fmla="*/ 2029639 h 2401295"/>
              <a:gd name="connsiteX38" fmla="*/ 8433895 w 12192000"/>
              <a:gd name="connsiteY38" fmla="*/ 2006458 h 2401295"/>
              <a:gd name="connsiteX39" fmla="*/ 8379838 w 12192000"/>
              <a:gd name="connsiteY39" fmla="*/ 2010365 h 2401295"/>
              <a:gd name="connsiteX40" fmla="*/ 8260604 w 12192000"/>
              <a:gd name="connsiteY40" fmla="*/ 1992586 h 2401295"/>
              <a:gd name="connsiteX41" fmla="*/ 8189733 w 12192000"/>
              <a:gd name="connsiteY41" fmla="*/ 1985551 h 2401295"/>
              <a:gd name="connsiteX42" fmla="*/ 8163540 w 12192000"/>
              <a:gd name="connsiteY42" fmla="*/ 1988537 h 2401295"/>
              <a:gd name="connsiteX43" fmla="*/ 8126468 w 12192000"/>
              <a:gd name="connsiteY43" fmla="*/ 1988901 h 2401295"/>
              <a:gd name="connsiteX44" fmla="*/ 8000268 w 12192000"/>
              <a:gd name="connsiteY44" fmla="*/ 1990885 h 2401295"/>
              <a:gd name="connsiteX45" fmla="*/ 7959483 w 12192000"/>
              <a:gd name="connsiteY45" fmla="*/ 1985782 h 2401295"/>
              <a:gd name="connsiteX46" fmla="*/ 7953628 w 12192000"/>
              <a:gd name="connsiteY46" fmla="*/ 1984617 h 2401295"/>
              <a:gd name="connsiteX47" fmla="*/ 7901019 w 12192000"/>
              <a:gd name="connsiteY47" fmla="*/ 1971965 h 2401295"/>
              <a:gd name="connsiteX48" fmla="*/ 7812936 w 12192000"/>
              <a:gd name="connsiteY48" fmla="*/ 1947847 h 2401295"/>
              <a:gd name="connsiteX49" fmla="*/ 7732190 w 12192000"/>
              <a:gd name="connsiteY49" fmla="*/ 1927169 h 2401295"/>
              <a:gd name="connsiteX50" fmla="*/ 7678276 w 12192000"/>
              <a:gd name="connsiteY50" fmla="*/ 1920855 h 2401295"/>
              <a:gd name="connsiteX51" fmla="*/ 7655497 w 12192000"/>
              <a:gd name="connsiteY51" fmla="*/ 1913714 h 2401295"/>
              <a:gd name="connsiteX52" fmla="*/ 7551687 w 12192000"/>
              <a:gd name="connsiteY52" fmla="*/ 1912613 h 2401295"/>
              <a:gd name="connsiteX53" fmla="*/ 7500925 w 12192000"/>
              <a:gd name="connsiteY53" fmla="*/ 1930924 h 2401295"/>
              <a:gd name="connsiteX54" fmla="*/ 7380560 w 12192000"/>
              <a:gd name="connsiteY54" fmla="*/ 1934424 h 2401295"/>
              <a:gd name="connsiteX55" fmla="*/ 7309614 w 12192000"/>
              <a:gd name="connsiteY55" fmla="*/ 1939987 h 2401295"/>
              <a:gd name="connsiteX56" fmla="*/ 7284338 w 12192000"/>
              <a:gd name="connsiteY56" fmla="*/ 1947550 h 2401295"/>
              <a:gd name="connsiteX57" fmla="*/ 7247913 w 12192000"/>
              <a:gd name="connsiteY57" fmla="*/ 1954444 h 2401295"/>
              <a:gd name="connsiteX58" fmla="*/ 6828984 w 12192000"/>
              <a:gd name="connsiteY58" fmla="*/ 1762183 h 2401295"/>
              <a:gd name="connsiteX59" fmla="*/ 6204418 w 12192000"/>
              <a:gd name="connsiteY59" fmla="*/ 1570349 h 2401295"/>
              <a:gd name="connsiteX60" fmla="*/ 3418260 w 12192000"/>
              <a:gd name="connsiteY60" fmla="*/ 1049412 h 2401295"/>
              <a:gd name="connsiteX61" fmla="*/ 2509997 w 12192000"/>
              <a:gd name="connsiteY61" fmla="*/ 958822 h 2401295"/>
              <a:gd name="connsiteX62" fmla="*/ 2508995 w 12192000"/>
              <a:gd name="connsiteY62" fmla="*/ 958423 h 2401295"/>
              <a:gd name="connsiteX63" fmla="*/ 2424909 w 12192000"/>
              <a:gd name="connsiteY63" fmla="*/ 933150 h 2401295"/>
              <a:gd name="connsiteX64" fmla="*/ 2273752 w 12192000"/>
              <a:gd name="connsiteY64" fmla="*/ 875350 h 2401295"/>
              <a:gd name="connsiteX65" fmla="*/ 2248113 w 12192000"/>
              <a:gd name="connsiteY65" fmla="*/ 861965 h 2401295"/>
              <a:gd name="connsiteX66" fmla="*/ 2194956 w 12192000"/>
              <a:gd name="connsiteY66" fmla="*/ 836227 h 2401295"/>
              <a:gd name="connsiteX67" fmla="*/ 2024005 w 12192000"/>
              <a:gd name="connsiteY67" fmla="*/ 815554 h 2401295"/>
              <a:gd name="connsiteX68" fmla="*/ 1980800 w 12192000"/>
              <a:gd name="connsiteY68" fmla="*/ 822703 h 2401295"/>
              <a:gd name="connsiteX69" fmla="*/ 1733238 w 12192000"/>
              <a:gd name="connsiteY69" fmla="*/ 809719 h 2401295"/>
              <a:gd name="connsiteX70" fmla="*/ 1388954 w 12192000"/>
              <a:gd name="connsiteY70" fmla="*/ 830009 h 2401295"/>
              <a:gd name="connsiteX71" fmla="*/ 1133245 w 12192000"/>
              <a:gd name="connsiteY71" fmla="*/ 803521 h 2401295"/>
              <a:gd name="connsiteX72" fmla="*/ 1026791 w 12192000"/>
              <a:gd name="connsiteY72" fmla="*/ 802701 h 2401295"/>
              <a:gd name="connsiteX73" fmla="*/ 833545 w 12192000"/>
              <a:gd name="connsiteY73" fmla="*/ 801351 h 2401295"/>
              <a:gd name="connsiteX74" fmla="*/ 631576 w 12192000"/>
              <a:gd name="connsiteY74" fmla="*/ 801805 h 2401295"/>
              <a:gd name="connsiteX75" fmla="*/ 542046 w 12192000"/>
              <a:gd name="connsiteY75" fmla="*/ 803532 h 2401295"/>
              <a:gd name="connsiteX76" fmla="*/ 301314 w 12192000"/>
              <a:gd name="connsiteY76" fmla="*/ 785458 h 2401295"/>
              <a:gd name="connsiteX77" fmla="*/ 0 w 12192000"/>
              <a:gd name="connsiteY77" fmla="*/ 805324 h 2401295"/>
              <a:gd name="connsiteX78" fmla="*/ 0 w 12192000"/>
              <a:gd name="connsiteY78" fmla="*/ 0 h 2401295"/>
              <a:gd name="connsiteX0" fmla="*/ 0 w 12192000"/>
              <a:gd name="connsiteY0" fmla="*/ 0 h 2401295"/>
              <a:gd name="connsiteX1" fmla="*/ 12192000 w 12192000"/>
              <a:gd name="connsiteY1" fmla="*/ 0 h 2401295"/>
              <a:gd name="connsiteX2" fmla="*/ 12192000 w 12192000"/>
              <a:gd name="connsiteY2" fmla="*/ 2262228 h 2401295"/>
              <a:gd name="connsiteX3" fmla="*/ 12187428 w 12192000"/>
              <a:gd name="connsiteY3" fmla="*/ 2262896 h 2401295"/>
              <a:gd name="connsiteX4" fmla="*/ 12154355 w 12192000"/>
              <a:gd name="connsiteY4" fmla="*/ 2267516 h 2401295"/>
              <a:gd name="connsiteX5" fmla="*/ 12114359 w 12192000"/>
              <a:gd name="connsiteY5" fmla="*/ 2279772 h 2401295"/>
              <a:gd name="connsiteX6" fmla="*/ 11918614 w 12192000"/>
              <a:gd name="connsiteY6" fmla="*/ 2296618 h 2401295"/>
              <a:gd name="connsiteX7" fmla="*/ 11815487 w 12192000"/>
              <a:gd name="connsiteY7" fmla="*/ 2308905 h 2401295"/>
              <a:gd name="connsiteX8" fmla="*/ 11778165 w 12192000"/>
              <a:gd name="connsiteY8" fmla="*/ 2311873 h 2401295"/>
              <a:gd name="connsiteX9" fmla="*/ 11671329 w 12192000"/>
              <a:gd name="connsiteY9" fmla="*/ 2337810 h 2401295"/>
              <a:gd name="connsiteX10" fmla="*/ 11594775 w 12192000"/>
              <a:gd name="connsiteY10" fmla="*/ 2337831 h 2401295"/>
              <a:gd name="connsiteX11" fmla="*/ 11379086 w 12192000"/>
              <a:gd name="connsiteY11" fmla="*/ 2369019 h 2401295"/>
              <a:gd name="connsiteX12" fmla="*/ 11221749 w 12192000"/>
              <a:gd name="connsiteY12" fmla="*/ 2380739 h 2401295"/>
              <a:gd name="connsiteX13" fmla="*/ 10996653 w 12192000"/>
              <a:gd name="connsiteY13" fmla="*/ 2371440 h 2401295"/>
              <a:gd name="connsiteX14" fmla="*/ 10912235 w 12192000"/>
              <a:gd name="connsiteY14" fmla="*/ 2389968 h 2401295"/>
              <a:gd name="connsiteX15" fmla="*/ 10835633 w 12192000"/>
              <a:gd name="connsiteY15" fmla="*/ 2395810 h 2401295"/>
              <a:gd name="connsiteX16" fmla="*/ 10821038 w 12192000"/>
              <a:gd name="connsiteY16" fmla="*/ 2398367 h 2401295"/>
              <a:gd name="connsiteX17" fmla="*/ 10757451 w 12192000"/>
              <a:gd name="connsiteY17" fmla="*/ 2395202 h 2401295"/>
              <a:gd name="connsiteX18" fmla="*/ 10554052 w 12192000"/>
              <a:gd name="connsiteY18" fmla="*/ 2328825 h 2401295"/>
              <a:gd name="connsiteX19" fmla="*/ 10432944 w 12192000"/>
              <a:gd name="connsiteY19" fmla="*/ 2278457 h 2401295"/>
              <a:gd name="connsiteX20" fmla="*/ 10314272 w 12192000"/>
              <a:gd name="connsiteY20" fmla="*/ 2252083 h 2401295"/>
              <a:gd name="connsiteX21" fmla="*/ 10149756 w 12192000"/>
              <a:gd name="connsiteY21" fmla="*/ 2203372 h 2401295"/>
              <a:gd name="connsiteX22" fmla="*/ 10133939 w 12192000"/>
              <a:gd name="connsiteY22" fmla="*/ 2195206 h 2401295"/>
              <a:gd name="connsiteX23" fmla="*/ 10027169 w 12192000"/>
              <a:gd name="connsiteY23" fmla="*/ 2154689 h 2401295"/>
              <a:gd name="connsiteX24" fmla="*/ 9904781 w 12192000"/>
              <a:gd name="connsiteY24" fmla="*/ 2142477 h 2401295"/>
              <a:gd name="connsiteX25" fmla="*/ 9818432 w 12192000"/>
              <a:gd name="connsiteY25" fmla="*/ 2147267 h 2401295"/>
              <a:gd name="connsiteX26" fmla="*/ 9715853 w 12192000"/>
              <a:gd name="connsiteY26" fmla="*/ 2142000 h 2401295"/>
              <a:gd name="connsiteX27" fmla="*/ 9478478 w 12192000"/>
              <a:gd name="connsiteY27" fmla="*/ 2133283 h 2401295"/>
              <a:gd name="connsiteX28" fmla="*/ 9473084 w 12192000"/>
              <a:gd name="connsiteY28" fmla="*/ 2134027 h 2401295"/>
              <a:gd name="connsiteX29" fmla="*/ 9348338 w 12192000"/>
              <a:gd name="connsiteY29" fmla="*/ 2135775 h 2401295"/>
              <a:gd name="connsiteX30" fmla="*/ 9317108 w 12192000"/>
              <a:gd name="connsiteY30" fmla="*/ 2139620 h 2401295"/>
              <a:gd name="connsiteX31" fmla="*/ 9316564 w 12192000"/>
              <a:gd name="connsiteY31" fmla="*/ 2140576 h 2401295"/>
              <a:gd name="connsiteX32" fmla="*/ 9249142 w 12192000"/>
              <a:gd name="connsiteY32" fmla="*/ 2123844 h 2401295"/>
              <a:gd name="connsiteX33" fmla="*/ 9196066 w 12192000"/>
              <a:gd name="connsiteY33" fmla="*/ 2108535 h 2401295"/>
              <a:gd name="connsiteX34" fmla="*/ 9182090 w 12192000"/>
              <a:gd name="connsiteY34" fmla="*/ 2098653 h 2401295"/>
              <a:gd name="connsiteX35" fmla="*/ 8911903 w 12192000"/>
              <a:gd name="connsiteY35" fmla="*/ 2057646 h 2401295"/>
              <a:gd name="connsiteX36" fmla="*/ 8786230 w 12192000"/>
              <a:gd name="connsiteY36" fmla="*/ 2041547 h 2401295"/>
              <a:gd name="connsiteX37" fmla="*/ 8624741 w 12192000"/>
              <a:gd name="connsiteY37" fmla="*/ 2029639 h 2401295"/>
              <a:gd name="connsiteX38" fmla="*/ 8433895 w 12192000"/>
              <a:gd name="connsiteY38" fmla="*/ 2006458 h 2401295"/>
              <a:gd name="connsiteX39" fmla="*/ 8379838 w 12192000"/>
              <a:gd name="connsiteY39" fmla="*/ 2010365 h 2401295"/>
              <a:gd name="connsiteX40" fmla="*/ 8260604 w 12192000"/>
              <a:gd name="connsiteY40" fmla="*/ 1992586 h 2401295"/>
              <a:gd name="connsiteX41" fmla="*/ 8189733 w 12192000"/>
              <a:gd name="connsiteY41" fmla="*/ 1985551 h 2401295"/>
              <a:gd name="connsiteX42" fmla="*/ 8163540 w 12192000"/>
              <a:gd name="connsiteY42" fmla="*/ 1988537 h 2401295"/>
              <a:gd name="connsiteX43" fmla="*/ 8126468 w 12192000"/>
              <a:gd name="connsiteY43" fmla="*/ 1988901 h 2401295"/>
              <a:gd name="connsiteX44" fmla="*/ 8000268 w 12192000"/>
              <a:gd name="connsiteY44" fmla="*/ 1990885 h 2401295"/>
              <a:gd name="connsiteX45" fmla="*/ 7959483 w 12192000"/>
              <a:gd name="connsiteY45" fmla="*/ 1985782 h 2401295"/>
              <a:gd name="connsiteX46" fmla="*/ 7953628 w 12192000"/>
              <a:gd name="connsiteY46" fmla="*/ 1984617 h 2401295"/>
              <a:gd name="connsiteX47" fmla="*/ 7901019 w 12192000"/>
              <a:gd name="connsiteY47" fmla="*/ 1971965 h 2401295"/>
              <a:gd name="connsiteX48" fmla="*/ 7812936 w 12192000"/>
              <a:gd name="connsiteY48" fmla="*/ 1947847 h 2401295"/>
              <a:gd name="connsiteX49" fmla="*/ 7732190 w 12192000"/>
              <a:gd name="connsiteY49" fmla="*/ 1927169 h 2401295"/>
              <a:gd name="connsiteX50" fmla="*/ 7678276 w 12192000"/>
              <a:gd name="connsiteY50" fmla="*/ 1920855 h 2401295"/>
              <a:gd name="connsiteX51" fmla="*/ 7655497 w 12192000"/>
              <a:gd name="connsiteY51" fmla="*/ 1913714 h 2401295"/>
              <a:gd name="connsiteX52" fmla="*/ 7551687 w 12192000"/>
              <a:gd name="connsiteY52" fmla="*/ 1912613 h 2401295"/>
              <a:gd name="connsiteX53" fmla="*/ 7500925 w 12192000"/>
              <a:gd name="connsiteY53" fmla="*/ 1930924 h 2401295"/>
              <a:gd name="connsiteX54" fmla="*/ 7380560 w 12192000"/>
              <a:gd name="connsiteY54" fmla="*/ 1934424 h 2401295"/>
              <a:gd name="connsiteX55" fmla="*/ 7309614 w 12192000"/>
              <a:gd name="connsiteY55" fmla="*/ 1939987 h 2401295"/>
              <a:gd name="connsiteX56" fmla="*/ 7284338 w 12192000"/>
              <a:gd name="connsiteY56" fmla="*/ 1947550 h 2401295"/>
              <a:gd name="connsiteX57" fmla="*/ 7112901 w 12192000"/>
              <a:gd name="connsiteY57" fmla="*/ 1843979 h 2401295"/>
              <a:gd name="connsiteX58" fmla="*/ 6828984 w 12192000"/>
              <a:gd name="connsiteY58" fmla="*/ 1762183 h 2401295"/>
              <a:gd name="connsiteX59" fmla="*/ 6204418 w 12192000"/>
              <a:gd name="connsiteY59" fmla="*/ 1570349 h 2401295"/>
              <a:gd name="connsiteX60" fmla="*/ 3418260 w 12192000"/>
              <a:gd name="connsiteY60" fmla="*/ 1049412 h 2401295"/>
              <a:gd name="connsiteX61" fmla="*/ 2509997 w 12192000"/>
              <a:gd name="connsiteY61" fmla="*/ 958822 h 2401295"/>
              <a:gd name="connsiteX62" fmla="*/ 2508995 w 12192000"/>
              <a:gd name="connsiteY62" fmla="*/ 958423 h 2401295"/>
              <a:gd name="connsiteX63" fmla="*/ 2424909 w 12192000"/>
              <a:gd name="connsiteY63" fmla="*/ 933150 h 2401295"/>
              <a:gd name="connsiteX64" fmla="*/ 2273752 w 12192000"/>
              <a:gd name="connsiteY64" fmla="*/ 875350 h 2401295"/>
              <a:gd name="connsiteX65" fmla="*/ 2248113 w 12192000"/>
              <a:gd name="connsiteY65" fmla="*/ 861965 h 2401295"/>
              <a:gd name="connsiteX66" fmla="*/ 2194956 w 12192000"/>
              <a:gd name="connsiteY66" fmla="*/ 836227 h 2401295"/>
              <a:gd name="connsiteX67" fmla="*/ 2024005 w 12192000"/>
              <a:gd name="connsiteY67" fmla="*/ 815554 h 2401295"/>
              <a:gd name="connsiteX68" fmla="*/ 1980800 w 12192000"/>
              <a:gd name="connsiteY68" fmla="*/ 822703 h 2401295"/>
              <a:gd name="connsiteX69" fmla="*/ 1733238 w 12192000"/>
              <a:gd name="connsiteY69" fmla="*/ 809719 h 2401295"/>
              <a:gd name="connsiteX70" fmla="*/ 1388954 w 12192000"/>
              <a:gd name="connsiteY70" fmla="*/ 830009 h 2401295"/>
              <a:gd name="connsiteX71" fmla="*/ 1133245 w 12192000"/>
              <a:gd name="connsiteY71" fmla="*/ 803521 h 2401295"/>
              <a:gd name="connsiteX72" fmla="*/ 1026791 w 12192000"/>
              <a:gd name="connsiteY72" fmla="*/ 802701 h 2401295"/>
              <a:gd name="connsiteX73" fmla="*/ 833545 w 12192000"/>
              <a:gd name="connsiteY73" fmla="*/ 801351 h 2401295"/>
              <a:gd name="connsiteX74" fmla="*/ 631576 w 12192000"/>
              <a:gd name="connsiteY74" fmla="*/ 801805 h 2401295"/>
              <a:gd name="connsiteX75" fmla="*/ 542046 w 12192000"/>
              <a:gd name="connsiteY75" fmla="*/ 803532 h 2401295"/>
              <a:gd name="connsiteX76" fmla="*/ 301314 w 12192000"/>
              <a:gd name="connsiteY76" fmla="*/ 785458 h 2401295"/>
              <a:gd name="connsiteX77" fmla="*/ 0 w 12192000"/>
              <a:gd name="connsiteY77" fmla="*/ 805324 h 2401295"/>
              <a:gd name="connsiteX78" fmla="*/ 0 w 12192000"/>
              <a:gd name="connsiteY78" fmla="*/ 0 h 24012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</a:cxnLst>
            <a:rect l="l" t="t" r="r" b="b"/>
            <a:pathLst>
              <a:path w="12192000" h="2401295">
                <a:moveTo>
                  <a:pt x="0" y="0"/>
                </a:moveTo>
                <a:lnTo>
                  <a:pt x="12192000" y="0"/>
                </a:lnTo>
                <a:lnTo>
                  <a:pt x="12192000" y="2262228"/>
                </a:lnTo>
                <a:lnTo>
                  <a:pt x="12187428" y="2262896"/>
                </a:lnTo>
                <a:cubicBezTo>
                  <a:pt x="12175466" y="2262888"/>
                  <a:pt x="12162312" y="2261278"/>
                  <a:pt x="12154355" y="2267516"/>
                </a:cubicBezTo>
                <a:lnTo>
                  <a:pt x="12114359" y="2279772"/>
                </a:lnTo>
                <a:cubicBezTo>
                  <a:pt x="12075069" y="2284622"/>
                  <a:pt x="11968426" y="2291762"/>
                  <a:pt x="11918614" y="2296618"/>
                </a:cubicBezTo>
                <a:cubicBezTo>
                  <a:pt x="11880597" y="2300618"/>
                  <a:pt x="11847624" y="2311097"/>
                  <a:pt x="11815487" y="2308905"/>
                </a:cubicBezTo>
                <a:cubicBezTo>
                  <a:pt x="11802378" y="2315881"/>
                  <a:pt x="11790041" y="2319357"/>
                  <a:pt x="11778165" y="2311873"/>
                </a:cubicBezTo>
                <a:cubicBezTo>
                  <a:pt x="11742553" y="2320519"/>
                  <a:pt x="11736280" y="2331858"/>
                  <a:pt x="11671329" y="2337810"/>
                </a:cubicBezTo>
                <a:cubicBezTo>
                  <a:pt x="11657629" y="2338121"/>
                  <a:pt x="11616110" y="2333320"/>
                  <a:pt x="11594775" y="2337831"/>
                </a:cubicBezTo>
                <a:cubicBezTo>
                  <a:pt x="11546068" y="2343032"/>
                  <a:pt x="11429033" y="2337623"/>
                  <a:pt x="11379086" y="2369019"/>
                </a:cubicBezTo>
                <a:cubicBezTo>
                  <a:pt x="11334159" y="2376875"/>
                  <a:pt x="11278142" y="2372212"/>
                  <a:pt x="11221749" y="2380739"/>
                </a:cubicBezTo>
                <a:cubicBezTo>
                  <a:pt x="11158708" y="2382269"/>
                  <a:pt x="11020097" y="2376287"/>
                  <a:pt x="10996653" y="2371440"/>
                </a:cubicBezTo>
                <a:cubicBezTo>
                  <a:pt x="10982150" y="2370634"/>
                  <a:pt x="10931890" y="2380827"/>
                  <a:pt x="10912235" y="2389968"/>
                </a:cubicBezTo>
                <a:cubicBezTo>
                  <a:pt x="10885398" y="2394030"/>
                  <a:pt x="10850832" y="2394410"/>
                  <a:pt x="10835633" y="2395810"/>
                </a:cubicBezTo>
                <a:lnTo>
                  <a:pt x="10821038" y="2398367"/>
                </a:lnTo>
                <a:cubicBezTo>
                  <a:pt x="10808008" y="2398266"/>
                  <a:pt x="10801949" y="2406793"/>
                  <a:pt x="10757451" y="2395202"/>
                </a:cubicBezTo>
                <a:cubicBezTo>
                  <a:pt x="10695759" y="2367816"/>
                  <a:pt x="10604694" y="2365758"/>
                  <a:pt x="10554052" y="2328825"/>
                </a:cubicBezTo>
                <a:cubicBezTo>
                  <a:pt x="10500506" y="2316498"/>
                  <a:pt x="10472909" y="2291246"/>
                  <a:pt x="10432944" y="2278457"/>
                </a:cubicBezTo>
                <a:cubicBezTo>
                  <a:pt x="10373231" y="2260636"/>
                  <a:pt x="10352854" y="2253139"/>
                  <a:pt x="10314272" y="2252083"/>
                </a:cubicBezTo>
                <a:cubicBezTo>
                  <a:pt x="10295649" y="2263181"/>
                  <a:pt x="10179424" y="2212893"/>
                  <a:pt x="10149756" y="2203372"/>
                </a:cubicBezTo>
                <a:lnTo>
                  <a:pt x="10133939" y="2195206"/>
                </a:lnTo>
                <a:cubicBezTo>
                  <a:pt x="10113508" y="2187093"/>
                  <a:pt x="10058004" y="2162303"/>
                  <a:pt x="10027169" y="2154689"/>
                </a:cubicBezTo>
                <a:cubicBezTo>
                  <a:pt x="9986373" y="2150618"/>
                  <a:pt x="9970026" y="2157324"/>
                  <a:pt x="9904781" y="2142477"/>
                </a:cubicBezTo>
                <a:cubicBezTo>
                  <a:pt x="9883031" y="2140352"/>
                  <a:pt x="9849920" y="2147346"/>
                  <a:pt x="9818432" y="2147267"/>
                </a:cubicBezTo>
                <a:cubicBezTo>
                  <a:pt x="9778153" y="2143325"/>
                  <a:pt x="9754866" y="2158434"/>
                  <a:pt x="9715853" y="2142000"/>
                </a:cubicBezTo>
                <a:lnTo>
                  <a:pt x="9478478" y="2133283"/>
                </a:lnTo>
                <a:lnTo>
                  <a:pt x="9473084" y="2134027"/>
                </a:lnTo>
                <a:lnTo>
                  <a:pt x="9348338" y="2135775"/>
                </a:lnTo>
                <a:cubicBezTo>
                  <a:pt x="9335211" y="2139291"/>
                  <a:pt x="9322404" y="2138820"/>
                  <a:pt x="9317108" y="2139620"/>
                </a:cubicBezTo>
                <a:lnTo>
                  <a:pt x="9316564" y="2140576"/>
                </a:lnTo>
                <a:lnTo>
                  <a:pt x="9249142" y="2123844"/>
                </a:lnTo>
                <a:lnTo>
                  <a:pt x="9196066" y="2108535"/>
                </a:lnTo>
                <a:cubicBezTo>
                  <a:pt x="9190862" y="2105839"/>
                  <a:pt x="9186125" y="2102610"/>
                  <a:pt x="9182090" y="2098653"/>
                </a:cubicBezTo>
                <a:cubicBezTo>
                  <a:pt x="9139653" y="2071867"/>
                  <a:pt x="9071021" y="2084433"/>
                  <a:pt x="8911903" y="2057646"/>
                </a:cubicBezTo>
                <a:cubicBezTo>
                  <a:pt x="8879561" y="2039583"/>
                  <a:pt x="8830973" y="2055511"/>
                  <a:pt x="8786230" y="2041547"/>
                </a:cubicBezTo>
                <a:cubicBezTo>
                  <a:pt x="8728356" y="2034611"/>
                  <a:pt x="8679135" y="2034403"/>
                  <a:pt x="8624741" y="2029639"/>
                </a:cubicBezTo>
                <a:cubicBezTo>
                  <a:pt x="8566018" y="2023791"/>
                  <a:pt x="8474712" y="2009670"/>
                  <a:pt x="8433895" y="2006458"/>
                </a:cubicBezTo>
                <a:cubicBezTo>
                  <a:pt x="8411898" y="2005377"/>
                  <a:pt x="8413482" y="2011365"/>
                  <a:pt x="8379838" y="2010365"/>
                </a:cubicBezTo>
                <a:cubicBezTo>
                  <a:pt x="8347941" y="1993320"/>
                  <a:pt x="8300068" y="2014971"/>
                  <a:pt x="8260604" y="1992586"/>
                </a:cubicBezTo>
                <a:cubicBezTo>
                  <a:pt x="8245905" y="1986361"/>
                  <a:pt x="8199251" y="1979386"/>
                  <a:pt x="8189733" y="1985551"/>
                </a:cubicBezTo>
                <a:cubicBezTo>
                  <a:pt x="8179862" y="1985638"/>
                  <a:pt x="8168776" y="1981141"/>
                  <a:pt x="8163540" y="1988537"/>
                </a:cubicBezTo>
                <a:cubicBezTo>
                  <a:pt x="8155220" y="1997113"/>
                  <a:pt x="8122695" y="1976608"/>
                  <a:pt x="8126468" y="1988901"/>
                </a:cubicBezTo>
                <a:lnTo>
                  <a:pt x="8000268" y="1990885"/>
                </a:lnTo>
                <a:lnTo>
                  <a:pt x="7959483" y="1985782"/>
                </a:lnTo>
                <a:lnTo>
                  <a:pt x="7953628" y="1984617"/>
                </a:lnTo>
                <a:lnTo>
                  <a:pt x="7901019" y="1971965"/>
                </a:lnTo>
                <a:cubicBezTo>
                  <a:pt x="7878802" y="1956055"/>
                  <a:pt x="7842297" y="1955886"/>
                  <a:pt x="7812936" y="1947847"/>
                </a:cubicBezTo>
                <a:lnTo>
                  <a:pt x="7732190" y="1927169"/>
                </a:lnTo>
                <a:lnTo>
                  <a:pt x="7678276" y="1920855"/>
                </a:lnTo>
                <a:lnTo>
                  <a:pt x="7655497" y="1913714"/>
                </a:lnTo>
                <a:cubicBezTo>
                  <a:pt x="7639161" y="1911029"/>
                  <a:pt x="7577449" y="1909745"/>
                  <a:pt x="7551687" y="1912613"/>
                </a:cubicBezTo>
                <a:cubicBezTo>
                  <a:pt x="7529853" y="1915427"/>
                  <a:pt x="7534209" y="1925977"/>
                  <a:pt x="7500925" y="1930924"/>
                </a:cubicBezTo>
                <a:cubicBezTo>
                  <a:pt x="7466644" y="1919746"/>
                  <a:pt x="7423194" y="1949531"/>
                  <a:pt x="7380560" y="1934424"/>
                </a:cubicBezTo>
                <a:cubicBezTo>
                  <a:pt x="7365038" y="1930881"/>
                  <a:pt x="7317938" y="1932231"/>
                  <a:pt x="7309614" y="1939987"/>
                </a:cubicBezTo>
                <a:cubicBezTo>
                  <a:pt x="7299913" y="1941814"/>
                  <a:pt x="7288240" y="1939336"/>
                  <a:pt x="7284338" y="1947550"/>
                </a:cubicBezTo>
                <a:cubicBezTo>
                  <a:pt x="7277604" y="1957469"/>
                  <a:pt x="7107106" y="1832529"/>
                  <a:pt x="7112901" y="1843979"/>
                </a:cubicBezTo>
                <a:cubicBezTo>
                  <a:pt x="7087729" y="1834079"/>
                  <a:pt x="6849056" y="1756738"/>
                  <a:pt x="6828984" y="1762183"/>
                </a:cubicBezTo>
                <a:lnTo>
                  <a:pt x="6204418" y="1570349"/>
                </a:lnTo>
                <a:lnTo>
                  <a:pt x="3418260" y="1049412"/>
                </a:lnTo>
                <a:lnTo>
                  <a:pt x="2509997" y="958822"/>
                </a:lnTo>
                <a:lnTo>
                  <a:pt x="2508995" y="958423"/>
                </a:lnTo>
                <a:cubicBezTo>
                  <a:pt x="2477790" y="921138"/>
                  <a:pt x="2463257" y="944198"/>
                  <a:pt x="2424909" y="933150"/>
                </a:cubicBezTo>
                <a:cubicBezTo>
                  <a:pt x="2384842" y="916507"/>
                  <a:pt x="2318581" y="871004"/>
                  <a:pt x="2273752" y="875350"/>
                </a:cubicBezTo>
                <a:lnTo>
                  <a:pt x="2248113" y="861965"/>
                </a:lnTo>
                <a:cubicBezTo>
                  <a:pt x="2240669" y="836062"/>
                  <a:pt x="2219557" y="858951"/>
                  <a:pt x="2194956" y="836227"/>
                </a:cubicBezTo>
                <a:cubicBezTo>
                  <a:pt x="2160792" y="833299"/>
                  <a:pt x="2060029" y="814649"/>
                  <a:pt x="2024005" y="815554"/>
                </a:cubicBezTo>
                <a:cubicBezTo>
                  <a:pt x="2019057" y="802961"/>
                  <a:pt x="1996088" y="815897"/>
                  <a:pt x="1980800" y="822703"/>
                </a:cubicBezTo>
                <a:cubicBezTo>
                  <a:pt x="1864758" y="829356"/>
                  <a:pt x="1765024" y="801179"/>
                  <a:pt x="1733238" y="809719"/>
                </a:cubicBezTo>
                <a:cubicBezTo>
                  <a:pt x="1651146" y="810948"/>
                  <a:pt x="1450148" y="832760"/>
                  <a:pt x="1388954" y="830009"/>
                </a:cubicBezTo>
                <a:cubicBezTo>
                  <a:pt x="1342837" y="837343"/>
                  <a:pt x="1218481" y="812350"/>
                  <a:pt x="1133245" y="803521"/>
                </a:cubicBezTo>
                <a:cubicBezTo>
                  <a:pt x="1051750" y="789055"/>
                  <a:pt x="1078655" y="807725"/>
                  <a:pt x="1026791" y="802701"/>
                </a:cubicBezTo>
                <a:cubicBezTo>
                  <a:pt x="1007125" y="787895"/>
                  <a:pt x="875767" y="809029"/>
                  <a:pt x="833545" y="801351"/>
                </a:cubicBezTo>
                <a:cubicBezTo>
                  <a:pt x="742331" y="828973"/>
                  <a:pt x="703084" y="801412"/>
                  <a:pt x="631576" y="801805"/>
                </a:cubicBezTo>
                <a:cubicBezTo>
                  <a:pt x="598969" y="794081"/>
                  <a:pt x="578952" y="794231"/>
                  <a:pt x="542046" y="803532"/>
                </a:cubicBezTo>
                <a:cubicBezTo>
                  <a:pt x="487002" y="800808"/>
                  <a:pt x="391655" y="785160"/>
                  <a:pt x="301314" y="785458"/>
                </a:cubicBezTo>
                <a:cubicBezTo>
                  <a:pt x="200876" y="792080"/>
                  <a:pt x="157588" y="811818"/>
                  <a:pt x="0" y="805324"/>
                </a:cubicBezTo>
                <a:lnTo>
                  <a:pt x="0" y="0"/>
                </a:lnTo>
                <a:close/>
              </a:path>
            </a:pathLst>
          </a:custGeom>
          <a:blipFill>
            <a:blip r:embed="rId2"/>
            <a:tile tx="0" ty="0" sx="70000" sy="7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BA3935-5258-425A-B52A-BBF28BCE0E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8073">
            <a:off x="4851872" y="821036"/>
            <a:ext cx="6800350" cy="5350101"/>
          </a:xfrm>
          <a:prstGeom prst="rect">
            <a:avLst/>
          </a:prstGeom>
          <a:solidFill>
            <a:srgbClr val="EFEEE9"/>
          </a:solidFill>
          <a:ln>
            <a:noFill/>
          </a:ln>
          <a:effectLst>
            <a:outerShdw blurRad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51627A44-C022-4773-A393-E948FE3F42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9121">
            <a:off x="4946130" y="900347"/>
            <a:ext cx="6591734" cy="5205656"/>
          </a:xfrm>
          <a:custGeom>
            <a:avLst/>
            <a:gdLst>
              <a:gd name="connsiteX0" fmla="*/ 6597934 w 6621845"/>
              <a:gd name="connsiteY0" fmla="*/ 155744 h 5238511"/>
              <a:gd name="connsiteX1" fmla="*/ 6619376 w 6621845"/>
              <a:gd name="connsiteY1" fmla="*/ 177681 h 5238511"/>
              <a:gd name="connsiteX2" fmla="*/ 6621845 w 6621845"/>
              <a:gd name="connsiteY2" fmla="*/ 195498 h 5238511"/>
              <a:gd name="connsiteX3" fmla="*/ 6601863 w 6621845"/>
              <a:gd name="connsiteY3" fmla="*/ 1201700 h 5238511"/>
              <a:gd name="connsiteX4" fmla="*/ 6601373 w 6621845"/>
              <a:gd name="connsiteY4" fmla="*/ 1226210 h 5238511"/>
              <a:gd name="connsiteX5" fmla="*/ 6601384 w 6621845"/>
              <a:gd name="connsiteY5" fmla="*/ 1226232 h 5238511"/>
              <a:gd name="connsiteX6" fmla="*/ 6521625 w 6621845"/>
              <a:gd name="connsiteY6" fmla="*/ 5202267 h 5238511"/>
              <a:gd name="connsiteX7" fmla="*/ 6483689 w 6621845"/>
              <a:gd name="connsiteY7" fmla="*/ 5238506 h 5238511"/>
              <a:gd name="connsiteX8" fmla="*/ 36351 w 6621845"/>
              <a:gd name="connsiteY8" fmla="*/ 5109172 h 5238511"/>
              <a:gd name="connsiteX9" fmla="*/ 5 w 6621845"/>
              <a:gd name="connsiteY9" fmla="*/ 5071442 h 5238511"/>
              <a:gd name="connsiteX10" fmla="*/ 1012 w 6621845"/>
              <a:gd name="connsiteY10" fmla="*/ 5021215 h 5238511"/>
              <a:gd name="connsiteX11" fmla="*/ 1011 w 6621845"/>
              <a:gd name="connsiteY11" fmla="*/ 5021212 h 5238511"/>
              <a:gd name="connsiteX12" fmla="*/ 100440 w 6621845"/>
              <a:gd name="connsiteY12" fmla="*/ 64666 h 5238511"/>
              <a:gd name="connsiteX13" fmla="*/ 122765 w 6621845"/>
              <a:gd name="connsiteY13" fmla="*/ 33189 h 5238511"/>
              <a:gd name="connsiteX14" fmla="*/ 604718 w 6621845"/>
              <a:gd name="connsiteY14" fmla="*/ 42857 h 5238511"/>
              <a:gd name="connsiteX15" fmla="*/ 604718 w 6621845"/>
              <a:gd name="connsiteY15" fmla="*/ 0 h 5238511"/>
              <a:gd name="connsiteX16" fmla="*/ 3117572 w 6621845"/>
              <a:gd name="connsiteY16" fmla="*/ 0 h 5238511"/>
              <a:gd name="connsiteX17" fmla="*/ 3117572 w 6621845"/>
              <a:gd name="connsiteY17" fmla="*/ 89697 h 5238511"/>
              <a:gd name="connsiteX0" fmla="*/ 6597934 w 6621845"/>
              <a:gd name="connsiteY0" fmla="*/ 155744 h 5238511"/>
              <a:gd name="connsiteX1" fmla="*/ 6619376 w 6621845"/>
              <a:gd name="connsiteY1" fmla="*/ 177681 h 5238511"/>
              <a:gd name="connsiteX2" fmla="*/ 6621845 w 6621845"/>
              <a:gd name="connsiteY2" fmla="*/ 195498 h 5238511"/>
              <a:gd name="connsiteX3" fmla="*/ 6601863 w 6621845"/>
              <a:gd name="connsiteY3" fmla="*/ 1201700 h 5238511"/>
              <a:gd name="connsiteX4" fmla="*/ 6601373 w 6621845"/>
              <a:gd name="connsiteY4" fmla="*/ 1226210 h 5238511"/>
              <a:gd name="connsiteX5" fmla="*/ 6601384 w 6621845"/>
              <a:gd name="connsiteY5" fmla="*/ 1226232 h 5238511"/>
              <a:gd name="connsiteX6" fmla="*/ 6521625 w 6621845"/>
              <a:gd name="connsiteY6" fmla="*/ 5202267 h 5238511"/>
              <a:gd name="connsiteX7" fmla="*/ 6483689 w 6621845"/>
              <a:gd name="connsiteY7" fmla="*/ 5238506 h 5238511"/>
              <a:gd name="connsiteX8" fmla="*/ 36351 w 6621845"/>
              <a:gd name="connsiteY8" fmla="*/ 5109172 h 5238511"/>
              <a:gd name="connsiteX9" fmla="*/ 5 w 6621845"/>
              <a:gd name="connsiteY9" fmla="*/ 5071442 h 5238511"/>
              <a:gd name="connsiteX10" fmla="*/ 1012 w 6621845"/>
              <a:gd name="connsiteY10" fmla="*/ 5021215 h 5238511"/>
              <a:gd name="connsiteX11" fmla="*/ 1011 w 6621845"/>
              <a:gd name="connsiteY11" fmla="*/ 5021212 h 5238511"/>
              <a:gd name="connsiteX12" fmla="*/ 100440 w 6621845"/>
              <a:gd name="connsiteY12" fmla="*/ 64666 h 5238511"/>
              <a:gd name="connsiteX13" fmla="*/ 122765 w 6621845"/>
              <a:gd name="connsiteY13" fmla="*/ 33189 h 5238511"/>
              <a:gd name="connsiteX14" fmla="*/ 604718 w 6621845"/>
              <a:gd name="connsiteY14" fmla="*/ 42857 h 5238511"/>
              <a:gd name="connsiteX15" fmla="*/ 3117572 w 6621845"/>
              <a:gd name="connsiteY15" fmla="*/ 0 h 5238511"/>
              <a:gd name="connsiteX16" fmla="*/ 3117572 w 6621845"/>
              <a:gd name="connsiteY16" fmla="*/ 89697 h 5238511"/>
              <a:gd name="connsiteX17" fmla="*/ 6597934 w 6621845"/>
              <a:gd name="connsiteY17" fmla="*/ 155744 h 5238511"/>
              <a:gd name="connsiteX0" fmla="*/ 6597934 w 6621845"/>
              <a:gd name="connsiteY0" fmla="*/ 122557 h 5205324"/>
              <a:gd name="connsiteX1" fmla="*/ 6619376 w 6621845"/>
              <a:gd name="connsiteY1" fmla="*/ 144494 h 5205324"/>
              <a:gd name="connsiteX2" fmla="*/ 6621845 w 6621845"/>
              <a:gd name="connsiteY2" fmla="*/ 162311 h 5205324"/>
              <a:gd name="connsiteX3" fmla="*/ 6601863 w 6621845"/>
              <a:gd name="connsiteY3" fmla="*/ 1168513 h 5205324"/>
              <a:gd name="connsiteX4" fmla="*/ 6601373 w 6621845"/>
              <a:gd name="connsiteY4" fmla="*/ 1193023 h 5205324"/>
              <a:gd name="connsiteX5" fmla="*/ 6601384 w 6621845"/>
              <a:gd name="connsiteY5" fmla="*/ 1193045 h 5205324"/>
              <a:gd name="connsiteX6" fmla="*/ 6521625 w 6621845"/>
              <a:gd name="connsiteY6" fmla="*/ 5169080 h 5205324"/>
              <a:gd name="connsiteX7" fmla="*/ 6483689 w 6621845"/>
              <a:gd name="connsiteY7" fmla="*/ 5205319 h 5205324"/>
              <a:gd name="connsiteX8" fmla="*/ 36351 w 6621845"/>
              <a:gd name="connsiteY8" fmla="*/ 5075985 h 5205324"/>
              <a:gd name="connsiteX9" fmla="*/ 5 w 6621845"/>
              <a:gd name="connsiteY9" fmla="*/ 5038255 h 5205324"/>
              <a:gd name="connsiteX10" fmla="*/ 1012 w 6621845"/>
              <a:gd name="connsiteY10" fmla="*/ 4988028 h 5205324"/>
              <a:gd name="connsiteX11" fmla="*/ 1011 w 6621845"/>
              <a:gd name="connsiteY11" fmla="*/ 4988025 h 5205324"/>
              <a:gd name="connsiteX12" fmla="*/ 100440 w 6621845"/>
              <a:gd name="connsiteY12" fmla="*/ 31479 h 5205324"/>
              <a:gd name="connsiteX13" fmla="*/ 122765 w 6621845"/>
              <a:gd name="connsiteY13" fmla="*/ 2 h 5205324"/>
              <a:gd name="connsiteX14" fmla="*/ 604718 w 6621845"/>
              <a:gd name="connsiteY14" fmla="*/ 9670 h 5205324"/>
              <a:gd name="connsiteX15" fmla="*/ 3117572 w 6621845"/>
              <a:gd name="connsiteY15" fmla="*/ 56510 h 5205324"/>
              <a:gd name="connsiteX16" fmla="*/ 6597934 w 6621845"/>
              <a:gd name="connsiteY16" fmla="*/ 122557 h 5205324"/>
              <a:gd name="connsiteX0" fmla="*/ 6597934 w 6621845"/>
              <a:gd name="connsiteY0" fmla="*/ 122556 h 5205323"/>
              <a:gd name="connsiteX1" fmla="*/ 6619376 w 6621845"/>
              <a:gd name="connsiteY1" fmla="*/ 144493 h 5205323"/>
              <a:gd name="connsiteX2" fmla="*/ 6621845 w 6621845"/>
              <a:gd name="connsiteY2" fmla="*/ 162310 h 5205323"/>
              <a:gd name="connsiteX3" fmla="*/ 6601863 w 6621845"/>
              <a:gd name="connsiteY3" fmla="*/ 1168512 h 5205323"/>
              <a:gd name="connsiteX4" fmla="*/ 6601373 w 6621845"/>
              <a:gd name="connsiteY4" fmla="*/ 1193022 h 5205323"/>
              <a:gd name="connsiteX5" fmla="*/ 6601384 w 6621845"/>
              <a:gd name="connsiteY5" fmla="*/ 1193044 h 5205323"/>
              <a:gd name="connsiteX6" fmla="*/ 6521625 w 6621845"/>
              <a:gd name="connsiteY6" fmla="*/ 5169079 h 5205323"/>
              <a:gd name="connsiteX7" fmla="*/ 6483689 w 6621845"/>
              <a:gd name="connsiteY7" fmla="*/ 5205318 h 5205323"/>
              <a:gd name="connsiteX8" fmla="*/ 36351 w 6621845"/>
              <a:gd name="connsiteY8" fmla="*/ 5075984 h 5205323"/>
              <a:gd name="connsiteX9" fmla="*/ 5 w 6621845"/>
              <a:gd name="connsiteY9" fmla="*/ 5038254 h 5205323"/>
              <a:gd name="connsiteX10" fmla="*/ 1012 w 6621845"/>
              <a:gd name="connsiteY10" fmla="*/ 4988027 h 5205323"/>
              <a:gd name="connsiteX11" fmla="*/ 1011 w 6621845"/>
              <a:gd name="connsiteY11" fmla="*/ 4988024 h 5205323"/>
              <a:gd name="connsiteX12" fmla="*/ 128150 w 6621845"/>
              <a:gd name="connsiteY12" fmla="*/ 113570 h 5205323"/>
              <a:gd name="connsiteX13" fmla="*/ 122765 w 6621845"/>
              <a:gd name="connsiteY13" fmla="*/ 1 h 5205323"/>
              <a:gd name="connsiteX14" fmla="*/ 604718 w 6621845"/>
              <a:gd name="connsiteY14" fmla="*/ 9669 h 5205323"/>
              <a:gd name="connsiteX15" fmla="*/ 3117572 w 6621845"/>
              <a:gd name="connsiteY15" fmla="*/ 56509 h 5205323"/>
              <a:gd name="connsiteX16" fmla="*/ 6597934 w 6621845"/>
              <a:gd name="connsiteY16" fmla="*/ 122556 h 5205323"/>
              <a:gd name="connsiteX0" fmla="*/ 6597934 w 6621845"/>
              <a:gd name="connsiteY0" fmla="*/ 122556 h 5205323"/>
              <a:gd name="connsiteX1" fmla="*/ 6619376 w 6621845"/>
              <a:gd name="connsiteY1" fmla="*/ 144493 h 5205323"/>
              <a:gd name="connsiteX2" fmla="*/ 6621845 w 6621845"/>
              <a:gd name="connsiteY2" fmla="*/ 162310 h 5205323"/>
              <a:gd name="connsiteX3" fmla="*/ 6601863 w 6621845"/>
              <a:gd name="connsiteY3" fmla="*/ 1168512 h 5205323"/>
              <a:gd name="connsiteX4" fmla="*/ 6601373 w 6621845"/>
              <a:gd name="connsiteY4" fmla="*/ 1193022 h 5205323"/>
              <a:gd name="connsiteX5" fmla="*/ 6601384 w 6621845"/>
              <a:gd name="connsiteY5" fmla="*/ 1193044 h 5205323"/>
              <a:gd name="connsiteX6" fmla="*/ 6521625 w 6621845"/>
              <a:gd name="connsiteY6" fmla="*/ 5169079 h 5205323"/>
              <a:gd name="connsiteX7" fmla="*/ 6483689 w 6621845"/>
              <a:gd name="connsiteY7" fmla="*/ 5205318 h 5205323"/>
              <a:gd name="connsiteX8" fmla="*/ 36351 w 6621845"/>
              <a:gd name="connsiteY8" fmla="*/ 5075984 h 5205323"/>
              <a:gd name="connsiteX9" fmla="*/ 5 w 6621845"/>
              <a:gd name="connsiteY9" fmla="*/ 5038254 h 5205323"/>
              <a:gd name="connsiteX10" fmla="*/ 1012 w 6621845"/>
              <a:gd name="connsiteY10" fmla="*/ 4988027 h 5205323"/>
              <a:gd name="connsiteX11" fmla="*/ 44388 w 6621845"/>
              <a:gd name="connsiteY11" fmla="*/ 4882987 h 5205323"/>
              <a:gd name="connsiteX12" fmla="*/ 128150 w 6621845"/>
              <a:gd name="connsiteY12" fmla="*/ 113570 h 5205323"/>
              <a:gd name="connsiteX13" fmla="*/ 122765 w 6621845"/>
              <a:gd name="connsiteY13" fmla="*/ 1 h 5205323"/>
              <a:gd name="connsiteX14" fmla="*/ 604718 w 6621845"/>
              <a:gd name="connsiteY14" fmla="*/ 9669 h 5205323"/>
              <a:gd name="connsiteX15" fmla="*/ 3117572 w 6621845"/>
              <a:gd name="connsiteY15" fmla="*/ 56509 h 5205323"/>
              <a:gd name="connsiteX16" fmla="*/ 6597934 w 6621845"/>
              <a:gd name="connsiteY16" fmla="*/ 122556 h 5205323"/>
              <a:gd name="connsiteX0" fmla="*/ 6597934 w 6621845"/>
              <a:gd name="connsiteY0" fmla="*/ 122556 h 5205323"/>
              <a:gd name="connsiteX1" fmla="*/ 6619376 w 6621845"/>
              <a:gd name="connsiteY1" fmla="*/ 144493 h 5205323"/>
              <a:gd name="connsiteX2" fmla="*/ 6621845 w 6621845"/>
              <a:gd name="connsiteY2" fmla="*/ 162310 h 5205323"/>
              <a:gd name="connsiteX3" fmla="*/ 6601863 w 6621845"/>
              <a:gd name="connsiteY3" fmla="*/ 1168512 h 5205323"/>
              <a:gd name="connsiteX4" fmla="*/ 6601373 w 6621845"/>
              <a:gd name="connsiteY4" fmla="*/ 1193022 h 5205323"/>
              <a:gd name="connsiteX5" fmla="*/ 6601384 w 6621845"/>
              <a:gd name="connsiteY5" fmla="*/ 1193044 h 5205323"/>
              <a:gd name="connsiteX6" fmla="*/ 6521625 w 6621845"/>
              <a:gd name="connsiteY6" fmla="*/ 5169079 h 5205323"/>
              <a:gd name="connsiteX7" fmla="*/ 6483689 w 6621845"/>
              <a:gd name="connsiteY7" fmla="*/ 5205318 h 5205323"/>
              <a:gd name="connsiteX8" fmla="*/ 36351 w 6621845"/>
              <a:gd name="connsiteY8" fmla="*/ 5075984 h 5205323"/>
              <a:gd name="connsiteX9" fmla="*/ 5 w 6621845"/>
              <a:gd name="connsiteY9" fmla="*/ 5038254 h 5205323"/>
              <a:gd name="connsiteX10" fmla="*/ 30143 w 6621845"/>
              <a:gd name="connsiteY10" fmla="*/ 4946661 h 5205323"/>
              <a:gd name="connsiteX11" fmla="*/ 44388 w 6621845"/>
              <a:gd name="connsiteY11" fmla="*/ 4882987 h 5205323"/>
              <a:gd name="connsiteX12" fmla="*/ 128150 w 6621845"/>
              <a:gd name="connsiteY12" fmla="*/ 113570 h 5205323"/>
              <a:gd name="connsiteX13" fmla="*/ 122765 w 6621845"/>
              <a:gd name="connsiteY13" fmla="*/ 1 h 5205323"/>
              <a:gd name="connsiteX14" fmla="*/ 604718 w 6621845"/>
              <a:gd name="connsiteY14" fmla="*/ 9669 h 5205323"/>
              <a:gd name="connsiteX15" fmla="*/ 3117572 w 6621845"/>
              <a:gd name="connsiteY15" fmla="*/ 56509 h 5205323"/>
              <a:gd name="connsiteX16" fmla="*/ 6597934 w 6621845"/>
              <a:gd name="connsiteY16" fmla="*/ 122556 h 5205323"/>
              <a:gd name="connsiteX0" fmla="*/ 7041537 w 7065448"/>
              <a:gd name="connsiteY0" fmla="*/ 122556 h 5205323"/>
              <a:gd name="connsiteX1" fmla="*/ 7062979 w 7065448"/>
              <a:gd name="connsiteY1" fmla="*/ 144493 h 5205323"/>
              <a:gd name="connsiteX2" fmla="*/ 7065448 w 7065448"/>
              <a:gd name="connsiteY2" fmla="*/ 162310 h 5205323"/>
              <a:gd name="connsiteX3" fmla="*/ 7045466 w 7065448"/>
              <a:gd name="connsiteY3" fmla="*/ 1168512 h 5205323"/>
              <a:gd name="connsiteX4" fmla="*/ 7044976 w 7065448"/>
              <a:gd name="connsiteY4" fmla="*/ 1193022 h 5205323"/>
              <a:gd name="connsiteX5" fmla="*/ 7044987 w 7065448"/>
              <a:gd name="connsiteY5" fmla="*/ 1193044 h 5205323"/>
              <a:gd name="connsiteX6" fmla="*/ 6965228 w 7065448"/>
              <a:gd name="connsiteY6" fmla="*/ 5169079 h 5205323"/>
              <a:gd name="connsiteX7" fmla="*/ 6927292 w 7065448"/>
              <a:gd name="connsiteY7" fmla="*/ 5205318 h 5205323"/>
              <a:gd name="connsiteX8" fmla="*/ 479954 w 7065448"/>
              <a:gd name="connsiteY8" fmla="*/ 5075984 h 5205323"/>
              <a:gd name="connsiteX9" fmla="*/ 473746 w 7065448"/>
              <a:gd name="connsiteY9" fmla="*/ 4946661 h 5205323"/>
              <a:gd name="connsiteX10" fmla="*/ 487991 w 7065448"/>
              <a:gd name="connsiteY10" fmla="*/ 4882987 h 5205323"/>
              <a:gd name="connsiteX11" fmla="*/ 571753 w 7065448"/>
              <a:gd name="connsiteY11" fmla="*/ 113570 h 5205323"/>
              <a:gd name="connsiteX12" fmla="*/ 566368 w 7065448"/>
              <a:gd name="connsiteY12" fmla="*/ 1 h 5205323"/>
              <a:gd name="connsiteX13" fmla="*/ 1048321 w 7065448"/>
              <a:gd name="connsiteY13" fmla="*/ 9669 h 5205323"/>
              <a:gd name="connsiteX14" fmla="*/ 3561175 w 7065448"/>
              <a:gd name="connsiteY14" fmla="*/ 56509 h 5205323"/>
              <a:gd name="connsiteX15" fmla="*/ 7041537 w 7065448"/>
              <a:gd name="connsiteY15" fmla="*/ 122556 h 5205323"/>
              <a:gd name="connsiteX0" fmla="*/ 6584362 w 6608273"/>
              <a:gd name="connsiteY0" fmla="*/ 122556 h 5205323"/>
              <a:gd name="connsiteX1" fmla="*/ 6605804 w 6608273"/>
              <a:gd name="connsiteY1" fmla="*/ 144493 h 5205323"/>
              <a:gd name="connsiteX2" fmla="*/ 6608273 w 6608273"/>
              <a:gd name="connsiteY2" fmla="*/ 162310 h 5205323"/>
              <a:gd name="connsiteX3" fmla="*/ 6588291 w 6608273"/>
              <a:gd name="connsiteY3" fmla="*/ 1168512 h 5205323"/>
              <a:gd name="connsiteX4" fmla="*/ 6587801 w 6608273"/>
              <a:gd name="connsiteY4" fmla="*/ 1193022 h 5205323"/>
              <a:gd name="connsiteX5" fmla="*/ 6587812 w 6608273"/>
              <a:gd name="connsiteY5" fmla="*/ 1193044 h 5205323"/>
              <a:gd name="connsiteX6" fmla="*/ 6508053 w 6608273"/>
              <a:gd name="connsiteY6" fmla="*/ 5169079 h 5205323"/>
              <a:gd name="connsiteX7" fmla="*/ 6470117 w 6608273"/>
              <a:gd name="connsiteY7" fmla="*/ 5205318 h 5205323"/>
              <a:gd name="connsiteX8" fmla="*/ 22779 w 6608273"/>
              <a:gd name="connsiteY8" fmla="*/ 5075984 h 5205323"/>
              <a:gd name="connsiteX9" fmla="*/ 16571 w 6608273"/>
              <a:gd name="connsiteY9" fmla="*/ 4946661 h 5205323"/>
              <a:gd name="connsiteX10" fmla="*/ 30816 w 6608273"/>
              <a:gd name="connsiteY10" fmla="*/ 4882987 h 5205323"/>
              <a:gd name="connsiteX11" fmla="*/ 114578 w 6608273"/>
              <a:gd name="connsiteY11" fmla="*/ 113570 h 5205323"/>
              <a:gd name="connsiteX12" fmla="*/ 109193 w 6608273"/>
              <a:gd name="connsiteY12" fmla="*/ 1 h 5205323"/>
              <a:gd name="connsiteX13" fmla="*/ 591146 w 6608273"/>
              <a:gd name="connsiteY13" fmla="*/ 9669 h 5205323"/>
              <a:gd name="connsiteX14" fmla="*/ 3104000 w 6608273"/>
              <a:gd name="connsiteY14" fmla="*/ 56509 h 5205323"/>
              <a:gd name="connsiteX15" fmla="*/ 6584362 w 6608273"/>
              <a:gd name="connsiteY15" fmla="*/ 122556 h 5205323"/>
              <a:gd name="connsiteX0" fmla="*/ 6584392 w 6608303"/>
              <a:gd name="connsiteY0" fmla="*/ 122556 h 5205323"/>
              <a:gd name="connsiteX1" fmla="*/ 6605834 w 6608303"/>
              <a:gd name="connsiteY1" fmla="*/ 144493 h 5205323"/>
              <a:gd name="connsiteX2" fmla="*/ 6608303 w 6608303"/>
              <a:gd name="connsiteY2" fmla="*/ 162310 h 5205323"/>
              <a:gd name="connsiteX3" fmla="*/ 6588321 w 6608303"/>
              <a:gd name="connsiteY3" fmla="*/ 1168512 h 5205323"/>
              <a:gd name="connsiteX4" fmla="*/ 6587831 w 6608303"/>
              <a:gd name="connsiteY4" fmla="*/ 1193022 h 5205323"/>
              <a:gd name="connsiteX5" fmla="*/ 6587842 w 6608303"/>
              <a:gd name="connsiteY5" fmla="*/ 1193044 h 5205323"/>
              <a:gd name="connsiteX6" fmla="*/ 6508083 w 6608303"/>
              <a:gd name="connsiteY6" fmla="*/ 5169079 h 5205323"/>
              <a:gd name="connsiteX7" fmla="*/ 6470147 w 6608303"/>
              <a:gd name="connsiteY7" fmla="*/ 5205318 h 5205323"/>
              <a:gd name="connsiteX8" fmla="*/ 22809 w 6608303"/>
              <a:gd name="connsiteY8" fmla="*/ 5075984 h 5205323"/>
              <a:gd name="connsiteX9" fmla="*/ 16601 w 6608303"/>
              <a:gd name="connsiteY9" fmla="*/ 4946661 h 5205323"/>
              <a:gd name="connsiteX10" fmla="*/ 30846 w 6608303"/>
              <a:gd name="connsiteY10" fmla="*/ 4882987 h 5205323"/>
              <a:gd name="connsiteX11" fmla="*/ 114608 w 6608303"/>
              <a:gd name="connsiteY11" fmla="*/ 113570 h 5205323"/>
              <a:gd name="connsiteX12" fmla="*/ 109223 w 6608303"/>
              <a:gd name="connsiteY12" fmla="*/ 1 h 5205323"/>
              <a:gd name="connsiteX13" fmla="*/ 591176 w 6608303"/>
              <a:gd name="connsiteY13" fmla="*/ 9669 h 5205323"/>
              <a:gd name="connsiteX14" fmla="*/ 3104030 w 6608303"/>
              <a:gd name="connsiteY14" fmla="*/ 56509 h 5205323"/>
              <a:gd name="connsiteX15" fmla="*/ 6584392 w 6608303"/>
              <a:gd name="connsiteY15" fmla="*/ 122556 h 5205323"/>
              <a:gd name="connsiteX0" fmla="*/ 6584393 w 6608304"/>
              <a:gd name="connsiteY0" fmla="*/ 122556 h 5205323"/>
              <a:gd name="connsiteX1" fmla="*/ 6605835 w 6608304"/>
              <a:gd name="connsiteY1" fmla="*/ 144493 h 5205323"/>
              <a:gd name="connsiteX2" fmla="*/ 6608304 w 6608304"/>
              <a:gd name="connsiteY2" fmla="*/ 162310 h 5205323"/>
              <a:gd name="connsiteX3" fmla="*/ 6588322 w 6608304"/>
              <a:gd name="connsiteY3" fmla="*/ 1168512 h 5205323"/>
              <a:gd name="connsiteX4" fmla="*/ 6587832 w 6608304"/>
              <a:gd name="connsiteY4" fmla="*/ 1193022 h 5205323"/>
              <a:gd name="connsiteX5" fmla="*/ 6587843 w 6608304"/>
              <a:gd name="connsiteY5" fmla="*/ 1193044 h 5205323"/>
              <a:gd name="connsiteX6" fmla="*/ 6508084 w 6608304"/>
              <a:gd name="connsiteY6" fmla="*/ 5169079 h 5205323"/>
              <a:gd name="connsiteX7" fmla="*/ 6470148 w 6608304"/>
              <a:gd name="connsiteY7" fmla="*/ 5205318 h 5205323"/>
              <a:gd name="connsiteX8" fmla="*/ 22810 w 6608304"/>
              <a:gd name="connsiteY8" fmla="*/ 5075984 h 5205323"/>
              <a:gd name="connsiteX9" fmla="*/ 16602 w 6608304"/>
              <a:gd name="connsiteY9" fmla="*/ 4946661 h 5205323"/>
              <a:gd name="connsiteX10" fmla="*/ 30847 w 6608304"/>
              <a:gd name="connsiteY10" fmla="*/ 4882987 h 5205323"/>
              <a:gd name="connsiteX11" fmla="*/ 114609 w 6608304"/>
              <a:gd name="connsiteY11" fmla="*/ 113570 h 5205323"/>
              <a:gd name="connsiteX12" fmla="*/ 109224 w 6608304"/>
              <a:gd name="connsiteY12" fmla="*/ 1 h 5205323"/>
              <a:gd name="connsiteX13" fmla="*/ 591177 w 6608304"/>
              <a:gd name="connsiteY13" fmla="*/ 9669 h 5205323"/>
              <a:gd name="connsiteX14" fmla="*/ 3104031 w 6608304"/>
              <a:gd name="connsiteY14" fmla="*/ 56509 h 5205323"/>
              <a:gd name="connsiteX15" fmla="*/ 6584393 w 6608304"/>
              <a:gd name="connsiteY15" fmla="*/ 122556 h 5205323"/>
              <a:gd name="connsiteX0" fmla="*/ 6567823 w 6937884"/>
              <a:gd name="connsiteY0" fmla="*/ 122556 h 5210213"/>
              <a:gd name="connsiteX1" fmla="*/ 6589265 w 6937884"/>
              <a:gd name="connsiteY1" fmla="*/ 144493 h 5210213"/>
              <a:gd name="connsiteX2" fmla="*/ 6591734 w 6937884"/>
              <a:gd name="connsiteY2" fmla="*/ 162310 h 5210213"/>
              <a:gd name="connsiteX3" fmla="*/ 6571752 w 6937884"/>
              <a:gd name="connsiteY3" fmla="*/ 1168512 h 5210213"/>
              <a:gd name="connsiteX4" fmla="*/ 6571262 w 6937884"/>
              <a:gd name="connsiteY4" fmla="*/ 1193022 h 5210213"/>
              <a:gd name="connsiteX5" fmla="*/ 6571273 w 6937884"/>
              <a:gd name="connsiteY5" fmla="*/ 1193044 h 5210213"/>
              <a:gd name="connsiteX6" fmla="*/ 6491514 w 6937884"/>
              <a:gd name="connsiteY6" fmla="*/ 5169079 h 5210213"/>
              <a:gd name="connsiteX7" fmla="*/ 6453578 w 6937884"/>
              <a:gd name="connsiteY7" fmla="*/ 5205318 h 5210213"/>
              <a:gd name="connsiteX8" fmla="*/ 87448 w 6937884"/>
              <a:gd name="connsiteY8" fmla="*/ 5064339 h 5210213"/>
              <a:gd name="connsiteX9" fmla="*/ 32 w 6937884"/>
              <a:gd name="connsiteY9" fmla="*/ 4946661 h 5210213"/>
              <a:gd name="connsiteX10" fmla="*/ 14277 w 6937884"/>
              <a:gd name="connsiteY10" fmla="*/ 4882987 h 5210213"/>
              <a:gd name="connsiteX11" fmla="*/ 98039 w 6937884"/>
              <a:gd name="connsiteY11" fmla="*/ 113570 h 5210213"/>
              <a:gd name="connsiteX12" fmla="*/ 92654 w 6937884"/>
              <a:gd name="connsiteY12" fmla="*/ 1 h 5210213"/>
              <a:gd name="connsiteX13" fmla="*/ 574607 w 6937884"/>
              <a:gd name="connsiteY13" fmla="*/ 9669 h 5210213"/>
              <a:gd name="connsiteX14" fmla="*/ 3087461 w 6937884"/>
              <a:gd name="connsiteY14" fmla="*/ 56509 h 5210213"/>
              <a:gd name="connsiteX15" fmla="*/ 6567823 w 6937884"/>
              <a:gd name="connsiteY15" fmla="*/ 122556 h 5210213"/>
              <a:gd name="connsiteX0" fmla="*/ 6567823 w 6591734"/>
              <a:gd name="connsiteY0" fmla="*/ 122556 h 5207389"/>
              <a:gd name="connsiteX1" fmla="*/ 6589265 w 6591734"/>
              <a:gd name="connsiteY1" fmla="*/ 144493 h 5207389"/>
              <a:gd name="connsiteX2" fmla="*/ 6591734 w 6591734"/>
              <a:gd name="connsiteY2" fmla="*/ 162310 h 5207389"/>
              <a:gd name="connsiteX3" fmla="*/ 6571752 w 6591734"/>
              <a:gd name="connsiteY3" fmla="*/ 1168512 h 5207389"/>
              <a:gd name="connsiteX4" fmla="*/ 6571262 w 6591734"/>
              <a:gd name="connsiteY4" fmla="*/ 1193022 h 5207389"/>
              <a:gd name="connsiteX5" fmla="*/ 6571273 w 6591734"/>
              <a:gd name="connsiteY5" fmla="*/ 1193044 h 5207389"/>
              <a:gd name="connsiteX6" fmla="*/ 6491514 w 6591734"/>
              <a:gd name="connsiteY6" fmla="*/ 5169079 h 5207389"/>
              <a:gd name="connsiteX7" fmla="*/ 6453578 w 6591734"/>
              <a:gd name="connsiteY7" fmla="*/ 5205318 h 5207389"/>
              <a:gd name="connsiteX8" fmla="*/ 87448 w 6591734"/>
              <a:gd name="connsiteY8" fmla="*/ 5064339 h 5207389"/>
              <a:gd name="connsiteX9" fmla="*/ 32 w 6591734"/>
              <a:gd name="connsiteY9" fmla="*/ 4946661 h 5207389"/>
              <a:gd name="connsiteX10" fmla="*/ 14277 w 6591734"/>
              <a:gd name="connsiteY10" fmla="*/ 4882987 h 5207389"/>
              <a:gd name="connsiteX11" fmla="*/ 98039 w 6591734"/>
              <a:gd name="connsiteY11" fmla="*/ 113570 h 5207389"/>
              <a:gd name="connsiteX12" fmla="*/ 92654 w 6591734"/>
              <a:gd name="connsiteY12" fmla="*/ 1 h 5207389"/>
              <a:gd name="connsiteX13" fmla="*/ 574607 w 6591734"/>
              <a:gd name="connsiteY13" fmla="*/ 9669 h 5207389"/>
              <a:gd name="connsiteX14" fmla="*/ 3087461 w 6591734"/>
              <a:gd name="connsiteY14" fmla="*/ 56509 h 5207389"/>
              <a:gd name="connsiteX15" fmla="*/ 6567823 w 6591734"/>
              <a:gd name="connsiteY15" fmla="*/ 122556 h 5207389"/>
              <a:gd name="connsiteX0" fmla="*/ 6567823 w 6591734"/>
              <a:gd name="connsiteY0" fmla="*/ 122556 h 5205656"/>
              <a:gd name="connsiteX1" fmla="*/ 6589265 w 6591734"/>
              <a:gd name="connsiteY1" fmla="*/ 144493 h 5205656"/>
              <a:gd name="connsiteX2" fmla="*/ 6591734 w 6591734"/>
              <a:gd name="connsiteY2" fmla="*/ 162310 h 5205656"/>
              <a:gd name="connsiteX3" fmla="*/ 6571752 w 6591734"/>
              <a:gd name="connsiteY3" fmla="*/ 1168512 h 5205656"/>
              <a:gd name="connsiteX4" fmla="*/ 6571262 w 6591734"/>
              <a:gd name="connsiteY4" fmla="*/ 1193022 h 5205656"/>
              <a:gd name="connsiteX5" fmla="*/ 6571273 w 6591734"/>
              <a:gd name="connsiteY5" fmla="*/ 1193044 h 5205656"/>
              <a:gd name="connsiteX6" fmla="*/ 6491514 w 6591734"/>
              <a:gd name="connsiteY6" fmla="*/ 5169079 h 5205656"/>
              <a:gd name="connsiteX7" fmla="*/ 6453578 w 6591734"/>
              <a:gd name="connsiteY7" fmla="*/ 5205318 h 5205656"/>
              <a:gd name="connsiteX8" fmla="*/ 87448 w 6591734"/>
              <a:gd name="connsiteY8" fmla="*/ 5064339 h 5205656"/>
              <a:gd name="connsiteX9" fmla="*/ 32 w 6591734"/>
              <a:gd name="connsiteY9" fmla="*/ 4946661 h 5205656"/>
              <a:gd name="connsiteX10" fmla="*/ 14277 w 6591734"/>
              <a:gd name="connsiteY10" fmla="*/ 4882987 h 5205656"/>
              <a:gd name="connsiteX11" fmla="*/ 98039 w 6591734"/>
              <a:gd name="connsiteY11" fmla="*/ 113570 h 5205656"/>
              <a:gd name="connsiteX12" fmla="*/ 92654 w 6591734"/>
              <a:gd name="connsiteY12" fmla="*/ 1 h 5205656"/>
              <a:gd name="connsiteX13" fmla="*/ 574607 w 6591734"/>
              <a:gd name="connsiteY13" fmla="*/ 9669 h 5205656"/>
              <a:gd name="connsiteX14" fmla="*/ 3087461 w 6591734"/>
              <a:gd name="connsiteY14" fmla="*/ 56509 h 5205656"/>
              <a:gd name="connsiteX15" fmla="*/ 6567823 w 6591734"/>
              <a:gd name="connsiteY15" fmla="*/ 122556 h 5205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591734" h="5205656">
                <a:moveTo>
                  <a:pt x="6567823" y="122556"/>
                </a:moveTo>
                <a:cubicBezTo>
                  <a:pt x="6580239" y="129975"/>
                  <a:pt x="6582222" y="131985"/>
                  <a:pt x="6589265" y="144493"/>
                </a:cubicBezTo>
                <a:lnTo>
                  <a:pt x="6591734" y="162310"/>
                </a:lnTo>
                <a:cubicBezTo>
                  <a:pt x="6587703" y="369196"/>
                  <a:pt x="6580519" y="730319"/>
                  <a:pt x="6571752" y="1168512"/>
                </a:cubicBezTo>
                <a:cubicBezTo>
                  <a:pt x="6571589" y="1176682"/>
                  <a:pt x="6571425" y="1184852"/>
                  <a:pt x="6571262" y="1193022"/>
                </a:cubicBezTo>
                <a:cubicBezTo>
                  <a:pt x="6571266" y="1193029"/>
                  <a:pt x="6571269" y="1193037"/>
                  <a:pt x="6571273" y="1193044"/>
                </a:cubicBezTo>
                <a:lnTo>
                  <a:pt x="6491514" y="5169079"/>
                </a:lnTo>
                <a:cubicBezTo>
                  <a:pt x="6491046" y="5189483"/>
                  <a:pt x="6510894" y="5208439"/>
                  <a:pt x="6453578" y="5205318"/>
                </a:cubicBezTo>
                <a:cubicBezTo>
                  <a:pt x="5108322" y="5132065"/>
                  <a:pt x="2209491" y="5111332"/>
                  <a:pt x="87448" y="5064339"/>
                </a:cubicBezTo>
                <a:cubicBezTo>
                  <a:pt x="40819" y="5064158"/>
                  <a:pt x="-1307" y="4978827"/>
                  <a:pt x="32" y="4946661"/>
                </a:cubicBezTo>
                <a:cubicBezTo>
                  <a:pt x="32" y="4946660"/>
                  <a:pt x="14277" y="4882988"/>
                  <a:pt x="14277" y="4882987"/>
                </a:cubicBezTo>
                <a:lnTo>
                  <a:pt x="98039" y="113570"/>
                </a:lnTo>
                <a:cubicBezTo>
                  <a:pt x="98461" y="95952"/>
                  <a:pt x="80714" y="-192"/>
                  <a:pt x="92654" y="1"/>
                </a:cubicBezTo>
                <a:lnTo>
                  <a:pt x="574607" y="9669"/>
                </a:lnTo>
                <a:lnTo>
                  <a:pt x="3087461" y="56509"/>
                </a:lnTo>
                <a:lnTo>
                  <a:pt x="6567823" y="12255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C8FCFF3-7346-0FED-F6D1-E02AC8ABFD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0339">
            <a:off x="5543439" y="1062928"/>
            <a:ext cx="5417218" cy="4866315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1A96E9E-8C60-11FC-A7F2-B9A29F9F9C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713364"/>
            <a:ext cx="5192486" cy="1713651"/>
          </a:xfrm>
        </p:spPr>
        <p:txBody>
          <a:bodyPr anchor="ctr">
            <a:normAutofit/>
          </a:bodyPr>
          <a:lstStyle/>
          <a:p>
            <a:r>
              <a:rPr lang="pt-BR" dirty="0"/>
              <a:t>Usando um led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8693B73-BE77-CC0C-1E0D-0739FB45FA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820255"/>
            <a:ext cx="3626294" cy="3504345"/>
          </a:xfrm>
        </p:spPr>
        <p:txBody>
          <a:bodyPr anchor="ctr">
            <a:normAutofit/>
          </a:bodyPr>
          <a:lstStyle/>
          <a:p>
            <a:r>
              <a:rPr lang="pt-BR" dirty="0"/>
              <a:t>Com um led não é diferente, somente observe que a perna mais alongada do led sempre será positiva</a:t>
            </a:r>
          </a:p>
        </p:txBody>
      </p:sp>
    </p:spTree>
    <p:extLst>
      <p:ext uri="{BB962C8B-B14F-4D97-AF65-F5344CB8AC3E}">
        <p14:creationId xmlns:p14="http://schemas.microsoft.com/office/powerpoint/2010/main" val="17511675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656473-3659-4357-170E-7F1C4653E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Usando a protoboard e o arduino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70824F4-5ACE-9108-4BC5-9BC93EFD16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Neste caso veremos um possível cenário em que a protoboard e o Arduino podem nos ajudar a ligar um led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A00C5A9F-35BE-5ADD-9263-CB91EEA985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3343" y="3048738"/>
            <a:ext cx="7434943" cy="3538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5489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F955142-ED30-45FF-AC79-EA514B9BD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D44D9DE-6A7C-4B79-9784-D35FBEB11B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401295"/>
          </a:xfrm>
          <a:custGeom>
            <a:avLst/>
            <a:gdLst>
              <a:gd name="connsiteX0" fmla="*/ 0 w 12192000"/>
              <a:gd name="connsiteY0" fmla="*/ 0 h 2669557"/>
              <a:gd name="connsiteX1" fmla="*/ 12192000 w 12192000"/>
              <a:gd name="connsiteY1" fmla="*/ 0 h 2669557"/>
              <a:gd name="connsiteX2" fmla="*/ 12192000 w 12192000"/>
              <a:gd name="connsiteY2" fmla="*/ 2262228 h 2669557"/>
              <a:gd name="connsiteX3" fmla="*/ 12187428 w 12192000"/>
              <a:gd name="connsiteY3" fmla="*/ 2262896 h 2669557"/>
              <a:gd name="connsiteX4" fmla="*/ 12154355 w 12192000"/>
              <a:gd name="connsiteY4" fmla="*/ 2267516 h 2669557"/>
              <a:gd name="connsiteX5" fmla="*/ 12114359 w 12192000"/>
              <a:gd name="connsiteY5" fmla="*/ 2279772 h 2669557"/>
              <a:gd name="connsiteX6" fmla="*/ 11918614 w 12192000"/>
              <a:gd name="connsiteY6" fmla="*/ 2296618 h 2669557"/>
              <a:gd name="connsiteX7" fmla="*/ 11815487 w 12192000"/>
              <a:gd name="connsiteY7" fmla="*/ 2308905 h 2669557"/>
              <a:gd name="connsiteX8" fmla="*/ 11778165 w 12192000"/>
              <a:gd name="connsiteY8" fmla="*/ 2311873 h 2669557"/>
              <a:gd name="connsiteX9" fmla="*/ 11671329 w 12192000"/>
              <a:gd name="connsiteY9" fmla="*/ 2337810 h 2669557"/>
              <a:gd name="connsiteX10" fmla="*/ 11594775 w 12192000"/>
              <a:gd name="connsiteY10" fmla="*/ 2337831 h 2669557"/>
              <a:gd name="connsiteX11" fmla="*/ 11379086 w 12192000"/>
              <a:gd name="connsiteY11" fmla="*/ 2369019 h 2669557"/>
              <a:gd name="connsiteX12" fmla="*/ 11221749 w 12192000"/>
              <a:gd name="connsiteY12" fmla="*/ 2380739 h 2669557"/>
              <a:gd name="connsiteX13" fmla="*/ 10996653 w 12192000"/>
              <a:gd name="connsiteY13" fmla="*/ 2371440 h 2669557"/>
              <a:gd name="connsiteX14" fmla="*/ 10912235 w 12192000"/>
              <a:gd name="connsiteY14" fmla="*/ 2389968 h 2669557"/>
              <a:gd name="connsiteX15" fmla="*/ 10835633 w 12192000"/>
              <a:gd name="connsiteY15" fmla="*/ 2395810 h 2669557"/>
              <a:gd name="connsiteX16" fmla="*/ 10821038 w 12192000"/>
              <a:gd name="connsiteY16" fmla="*/ 2398367 h 2669557"/>
              <a:gd name="connsiteX17" fmla="*/ 10757451 w 12192000"/>
              <a:gd name="connsiteY17" fmla="*/ 2395202 h 2669557"/>
              <a:gd name="connsiteX18" fmla="*/ 10554052 w 12192000"/>
              <a:gd name="connsiteY18" fmla="*/ 2328825 h 2669557"/>
              <a:gd name="connsiteX19" fmla="*/ 10432944 w 12192000"/>
              <a:gd name="connsiteY19" fmla="*/ 2278457 h 2669557"/>
              <a:gd name="connsiteX20" fmla="*/ 10314272 w 12192000"/>
              <a:gd name="connsiteY20" fmla="*/ 2252083 h 2669557"/>
              <a:gd name="connsiteX21" fmla="*/ 10149756 w 12192000"/>
              <a:gd name="connsiteY21" fmla="*/ 2203372 h 2669557"/>
              <a:gd name="connsiteX22" fmla="*/ 10133939 w 12192000"/>
              <a:gd name="connsiteY22" fmla="*/ 2195206 h 2669557"/>
              <a:gd name="connsiteX23" fmla="*/ 10027169 w 12192000"/>
              <a:gd name="connsiteY23" fmla="*/ 2154689 h 2669557"/>
              <a:gd name="connsiteX24" fmla="*/ 9904781 w 12192000"/>
              <a:gd name="connsiteY24" fmla="*/ 2142477 h 2669557"/>
              <a:gd name="connsiteX25" fmla="*/ 9818432 w 12192000"/>
              <a:gd name="connsiteY25" fmla="*/ 2147267 h 2669557"/>
              <a:gd name="connsiteX26" fmla="*/ 9715853 w 12192000"/>
              <a:gd name="connsiteY26" fmla="*/ 2142000 h 2669557"/>
              <a:gd name="connsiteX27" fmla="*/ 9478478 w 12192000"/>
              <a:gd name="connsiteY27" fmla="*/ 2133283 h 2669557"/>
              <a:gd name="connsiteX28" fmla="*/ 9473084 w 12192000"/>
              <a:gd name="connsiteY28" fmla="*/ 2134027 h 2669557"/>
              <a:gd name="connsiteX29" fmla="*/ 9348338 w 12192000"/>
              <a:gd name="connsiteY29" fmla="*/ 2135775 h 2669557"/>
              <a:gd name="connsiteX30" fmla="*/ 9317108 w 12192000"/>
              <a:gd name="connsiteY30" fmla="*/ 2139620 h 2669557"/>
              <a:gd name="connsiteX31" fmla="*/ 9316564 w 12192000"/>
              <a:gd name="connsiteY31" fmla="*/ 2140576 h 2669557"/>
              <a:gd name="connsiteX32" fmla="*/ 9249142 w 12192000"/>
              <a:gd name="connsiteY32" fmla="*/ 2123844 h 2669557"/>
              <a:gd name="connsiteX33" fmla="*/ 9196066 w 12192000"/>
              <a:gd name="connsiteY33" fmla="*/ 2108535 h 2669557"/>
              <a:gd name="connsiteX34" fmla="*/ 9182090 w 12192000"/>
              <a:gd name="connsiteY34" fmla="*/ 2098653 h 2669557"/>
              <a:gd name="connsiteX35" fmla="*/ 8911903 w 12192000"/>
              <a:gd name="connsiteY35" fmla="*/ 2057646 h 2669557"/>
              <a:gd name="connsiteX36" fmla="*/ 8786230 w 12192000"/>
              <a:gd name="connsiteY36" fmla="*/ 2041547 h 2669557"/>
              <a:gd name="connsiteX37" fmla="*/ 8624741 w 12192000"/>
              <a:gd name="connsiteY37" fmla="*/ 2029639 h 2669557"/>
              <a:gd name="connsiteX38" fmla="*/ 8433895 w 12192000"/>
              <a:gd name="connsiteY38" fmla="*/ 2006458 h 2669557"/>
              <a:gd name="connsiteX39" fmla="*/ 8379838 w 12192000"/>
              <a:gd name="connsiteY39" fmla="*/ 2010365 h 2669557"/>
              <a:gd name="connsiteX40" fmla="*/ 8260604 w 12192000"/>
              <a:gd name="connsiteY40" fmla="*/ 1992586 h 2669557"/>
              <a:gd name="connsiteX41" fmla="*/ 8189733 w 12192000"/>
              <a:gd name="connsiteY41" fmla="*/ 1985551 h 2669557"/>
              <a:gd name="connsiteX42" fmla="*/ 8163540 w 12192000"/>
              <a:gd name="connsiteY42" fmla="*/ 1988537 h 2669557"/>
              <a:gd name="connsiteX43" fmla="*/ 8126468 w 12192000"/>
              <a:gd name="connsiteY43" fmla="*/ 1988901 h 2669557"/>
              <a:gd name="connsiteX44" fmla="*/ 8000268 w 12192000"/>
              <a:gd name="connsiteY44" fmla="*/ 1990885 h 2669557"/>
              <a:gd name="connsiteX45" fmla="*/ 7959483 w 12192000"/>
              <a:gd name="connsiteY45" fmla="*/ 1985782 h 2669557"/>
              <a:gd name="connsiteX46" fmla="*/ 7953628 w 12192000"/>
              <a:gd name="connsiteY46" fmla="*/ 1984617 h 2669557"/>
              <a:gd name="connsiteX47" fmla="*/ 7901019 w 12192000"/>
              <a:gd name="connsiteY47" fmla="*/ 1971965 h 2669557"/>
              <a:gd name="connsiteX48" fmla="*/ 7812936 w 12192000"/>
              <a:gd name="connsiteY48" fmla="*/ 1947847 h 2669557"/>
              <a:gd name="connsiteX49" fmla="*/ 7732190 w 12192000"/>
              <a:gd name="connsiteY49" fmla="*/ 1927169 h 2669557"/>
              <a:gd name="connsiteX50" fmla="*/ 7678276 w 12192000"/>
              <a:gd name="connsiteY50" fmla="*/ 1920855 h 2669557"/>
              <a:gd name="connsiteX51" fmla="*/ 7655497 w 12192000"/>
              <a:gd name="connsiteY51" fmla="*/ 1913714 h 2669557"/>
              <a:gd name="connsiteX52" fmla="*/ 7551687 w 12192000"/>
              <a:gd name="connsiteY52" fmla="*/ 1912613 h 2669557"/>
              <a:gd name="connsiteX53" fmla="*/ 7500925 w 12192000"/>
              <a:gd name="connsiteY53" fmla="*/ 1930924 h 2669557"/>
              <a:gd name="connsiteX54" fmla="*/ 7380560 w 12192000"/>
              <a:gd name="connsiteY54" fmla="*/ 1934424 h 2669557"/>
              <a:gd name="connsiteX55" fmla="*/ 7309614 w 12192000"/>
              <a:gd name="connsiteY55" fmla="*/ 1939987 h 2669557"/>
              <a:gd name="connsiteX56" fmla="*/ 7284338 w 12192000"/>
              <a:gd name="connsiteY56" fmla="*/ 1947550 h 2669557"/>
              <a:gd name="connsiteX57" fmla="*/ 7247913 w 12192000"/>
              <a:gd name="connsiteY57" fmla="*/ 1954444 h 2669557"/>
              <a:gd name="connsiteX58" fmla="*/ 7184925 w 12192000"/>
              <a:gd name="connsiteY58" fmla="*/ 1970838 h 2669557"/>
              <a:gd name="connsiteX59" fmla="*/ 7149503 w 12192000"/>
              <a:gd name="connsiteY59" fmla="*/ 1975385 h 2669557"/>
              <a:gd name="connsiteX60" fmla="*/ 7149503 w 12192000"/>
              <a:gd name="connsiteY60" fmla="*/ 2669557 h 2669557"/>
              <a:gd name="connsiteX61" fmla="*/ 2509997 w 12192000"/>
              <a:gd name="connsiteY61" fmla="*/ 2669557 h 2669557"/>
              <a:gd name="connsiteX62" fmla="*/ 2509997 w 12192000"/>
              <a:gd name="connsiteY62" fmla="*/ 958822 h 2669557"/>
              <a:gd name="connsiteX63" fmla="*/ 2508995 w 12192000"/>
              <a:gd name="connsiteY63" fmla="*/ 958423 h 2669557"/>
              <a:gd name="connsiteX64" fmla="*/ 2424909 w 12192000"/>
              <a:gd name="connsiteY64" fmla="*/ 933150 h 2669557"/>
              <a:gd name="connsiteX65" fmla="*/ 2273752 w 12192000"/>
              <a:gd name="connsiteY65" fmla="*/ 875350 h 2669557"/>
              <a:gd name="connsiteX66" fmla="*/ 2248113 w 12192000"/>
              <a:gd name="connsiteY66" fmla="*/ 861965 h 2669557"/>
              <a:gd name="connsiteX67" fmla="*/ 2194956 w 12192000"/>
              <a:gd name="connsiteY67" fmla="*/ 836227 h 2669557"/>
              <a:gd name="connsiteX68" fmla="*/ 2024005 w 12192000"/>
              <a:gd name="connsiteY68" fmla="*/ 815554 h 2669557"/>
              <a:gd name="connsiteX69" fmla="*/ 1980800 w 12192000"/>
              <a:gd name="connsiteY69" fmla="*/ 822703 h 2669557"/>
              <a:gd name="connsiteX70" fmla="*/ 1733238 w 12192000"/>
              <a:gd name="connsiteY70" fmla="*/ 809719 h 2669557"/>
              <a:gd name="connsiteX71" fmla="*/ 1388954 w 12192000"/>
              <a:gd name="connsiteY71" fmla="*/ 830009 h 2669557"/>
              <a:gd name="connsiteX72" fmla="*/ 1133245 w 12192000"/>
              <a:gd name="connsiteY72" fmla="*/ 803521 h 2669557"/>
              <a:gd name="connsiteX73" fmla="*/ 1026791 w 12192000"/>
              <a:gd name="connsiteY73" fmla="*/ 802701 h 2669557"/>
              <a:gd name="connsiteX74" fmla="*/ 833545 w 12192000"/>
              <a:gd name="connsiteY74" fmla="*/ 801351 h 2669557"/>
              <a:gd name="connsiteX75" fmla="*/ 631576 w 12192000"/>
              <a:gd name="connsiteY75" fmla="*/ 801805 h 2669557"/>
              <a:gd name="connsiteX76" fmla="*/ 542046 w 12192000"/>
              <a:gd name="connsiteY76" fmla="*/ 803532 h 2669557"/>
              <a:gd name="connsiteX77" fmla="*/ 301314 w 12192000"/>
              <a:gd name="connsiteY77" fmla="*/ 785458 h 2669557"/>
              <a:gd name="connsiteX78" fmla="*/ 0 w 12192000"/>
              <a:gd name="connsiteY78" fmla="*/ 805324 h 2669557"/>
              <a:gd name="connsiteX0" fmla="*/ 0 w 12192000"/>
              <a:gd name="connsiteY0" fmla="*/ 0 h 2669557"/>
              <a:gd name="connsiteX1" fmla="*/ 12192000 w 12192000"/>
              <a:gd name="connsiteY1" fmla="*/ 0 h 2669557"/>
              <a:gd name="connsiteX2" fmla="*/ 12192000 w 12192000"/>
              <a:gd name="connsiteY2" fmla="*/ 2262228 h 2669557"/>
              <a:gd name="connsiteX3" fmla="*/ 12187428 w 12192000"/>
              <a:gd name="connsiteY3" fmla="*/ 2262896 h 2669557"/>
              <a:gd name="connsiteX4" fmla="*/ 12154355 w 12192000"/>
              <a:gd name="connsiteY4" fmla="*/ 2267516 h 2669557"/>
              <a:gd name="connsiteX5" fmla="*/ 12114359 w 12192000"/>
              <a:gd name="connsiteY5" fmla="*/ 2279772 h 2669557"/>
              <a:gd name="connsiteX6" fmla="*/ 11918614 w 12192000"/>
              <a:gd name="connsiteY6" fmla="*/ 2296618 h 2669557"/>
              <a:gd name="connsiteX7" fmla="*/ 11815487 w 12192000"/>
              <a:gd name="connsiteY7" fmla="*/ 2308905 h 2669557"/>
              <a:gd name="connsiteX8" fmla="*/ 11778165 w 12192000"/>
              <a:gd name="connsiteY8" fmla="*/ 2311873 h 2669557"/>
              <a:gd name="connsiteX9" fmla="*/ 11671329 w 12192000"/>
              <a:gd name="connsiteY9" fmla="*/ 2337810 h 2669557"/>
              <a:gd name="connsiteX10" fmla="*/ 11594775 w 12192000"/>
              <a:gd name="connsiteY10" fmla="*/ 2337831 h 2669557"/>
              <a:gd name="connsiteX11" fmla="*/ 11379086 w 12192000"/>
              <a:gd name="connsiteY11" fmla="*/ 2369019 h 2669557"/>
              <a:gd name="connsiteX12" fmla="*/ 11221749 w 12192000"/>
              <a:gd name="connsiteY12" fmla="*/ 2380739 h 2669557"/>
              <a:gd name="connsiteX13" fmla="*/ 10996653 w 12192000"/>
              <a:gd name="connsiteY13" fmla="*/ 2371440 h 2669557"/>
              <a:gd name="connsiteX14" fmla="*/ 10912235 w 12192000"/>
              <a:gd name="connsiteY14" fmla="*/ 2389968 h 2669557"/>
              <a:gd name="connsiteX15" fmla="*/ 10835633 w 12192000"/>
              <a:gd name="connsiteY15" fmla="*/ 2395810 h 2669557"/>
              <a:gd name="connsiteX16" fmla="*/ 10821038 w 12192000"/>
              <a:gd name="connsiteY16" fmla="*/ 2398367 h 2669557"/>
              <a:gd name="connsiteX17" fmla="*/ 10757451 w 12192000"/>
              <a:gd name="connsiteY17" fmla="*/ 2395202 h 2669557"/>
              <a:gd name="connsiteX18" fmla="*/ 10554052 w 12192000"/>
              <a:gd name="connsiteY18" fmla="*/ 2328825 h 2669557"/>
              <a:gd name="connsiteX19" fmla="*/ 10432944 w 12192000"/>
              <a:gd name="connsiteY19" fmla="*/ 2278457 h 2669557"/>
              <a:gd name="connsiteX20" fmla="*/ 10314272 w 12192000"/>
              <a:gd name="connsiteY20" fmla="*/ 2252083 h 2669557"/>
              <a:gd name="connsiteX21" fmla="*/ 10149756 w 12192000"/>
              <a:gd name="connsiteY21" fmla="*/ 2203372 h 2669557"/>
              <a:gd name="connsiteX22" fmla="*/ 10133939 w 12192000"/>
              <a:gd name="connsiteY22" fmla="*/ 2195206 h 2669557"/>
              <a:gd name="connsiteX23" fmla="*/ 10027169 w 12192000"/>
              <a:gd name="connsiteY23" fmla="*/ 2154689 h 2669557"/>
              <a:gd name="connsiteX24" fmla="*/ 9904781 w 12192000"/>
              <a:gd name="connsiteY24" fmla="*/ 2142477 h 2669557"/>
              <a:gd name="connsiteX25" fmla="*/ 9818432 w 12192000"/>
              <a:gd name="connsiteY25" fmla="*/ 2147267 h 2669557"/>
              <a:gd name="connsiteX26" fmla="*/ 9715853 w 12192000"/>
              <a:gd name="connsiteY26" fmla="*/ 2142000 h 2669557"/>
              <a:gd name="connsiteX27" fmla="*/ 9478478 w 12192000"/>
              <a:gd name="connsiteY27" fmla="*/ 2133283 h 2669557"/>
              <a:gd name="connsiteX28" fmla="*/ 9473084 w 12192000"/>
              <a:gd name="connsiteY28" fmla="*/ 2134027 h 2669557"/>
              <a:gd name="connsiteX29" fmla="*/ 9348338 w 12192000"/>
              <a:gd name="connsiteY29" fmla="*/ 2135775 h 2669557"/>
              <a:gd name="connsiteX30" fmla="*/ 9317108 w 12192000"/>
              <a:gd name="connsiteY30" fmla="*/ 2139620 h 2669557"/>
              <a:gd name="connsiteX31" fmla="*/ 9316564 w 12192000"/>
              <a:gd name="connsiteY31" fmla="*/ 2140576 h 2669557"/>
              <a:gd name="connsiteX32" fmla="*/ 9249142 w 12192000"/>
              <a:gd name="connsiteY32" fmla="*/ 2123844 h 2669557"/>
              <a:gd name="connsiteX33" fmla="*/ 9196066 w 12192000"/>
              <a:gd name="connsiteY33" fmla="*/ 2108535 h 2669557"/>
              <a:gd name="connsiteX34" fmla="*/ 9182090 w 12192000"/>
              <a:gd name="connsiteY34" fmla="*/ 2098653 h 2669557"/>
              <a:gd name="connsiteX35" fmla="*/ 8911903 w 12192000"/>
              <a:gd name="connsiteY35" fmla="*/ 2057646 h 2669557"/>
              <a:gd name="connsiteX36" fmla="*/ 8786230 w 12192000"/>
              <a:gd name="connsiteY36" fmla="*/ 2041547 h 2669557"/>
              <a:gd name="connsiteX37" fmla="*/ 8624741 w 12192000"/>
              <a:gd name="connsiteY37" fmla="*/ 2029639 h 2669557"/>
              <a:gd name="connsiteX38" fmla="*/ 8433895 w 12192000"/>
              <a:gd name="connsiteY38" fmla="*/ 2006458 h 2669557"/>
              <a:gd name="connsiteX39" fmla="*/ 8379838 w 12192000"/>
              <a:gd name="connsiteY39" fmla="*/ 2010365 h 2669557"/>
              <a:gd name="connsiteX40" fmla="*/ 8260604 w 12192000"/>
              <a:gd name="connsiteY40" fmla="*/ 1992586 h 2669557"/>
              <a:gd name="connsiteX41" fmla="*/ 8189733 w 12192000"/>
              <a:gd name="connsiteY41" fmla="*/ 1985551 h 2669557"/>
              <a:gd name="connsiteX42" fmla="*/ 8163540 w 12192000"/>
              <a:gd name="connsiteY42" fmla="*/ 1988537 h 2669557"/>
              <a:gd name="connsiteX43" fmla="*/ 8126468 w 12192000"/>
              <a:gd name="connsiteY43" fmla="*/ 1988901 h 2669557"/>
              <a:gd name="connsiteX44" fmla="*/ 8000268 w 12192000"/>
              <a:gd name="connsiteY44" fmla="*/ 1990885 h 2669557"/>
              <a:gd name="connsiteX45" fmla="*/ 7959483 w 12192000"/>
              <a:gd name="connsiteY45" fmla="*/ 1985782 h 2669557"/>
              <a:gd name="connsiteX46" fmla="*/ 7953628 w 12192000"/>
              <a:gd name="connsiteY46" fmla="*/ 1984617 h 2669557"/>
              <a:gd name="connsiteX47" fmla="*/ 7901019 w 12192000"/>
              <a:gd name="connsiteY47" fmla="*/ 1971965 h 2669557"/>
              <a:gd name="connsiteX48" fmla="*/ 7812936 w 12192000"/>
              <a:gd name="connsiteY48" fmla="*/ 1947847 h 2669557"/>
              <a:gd name="connsiteX49" fmla="*/ 7732190 w 12192000"/>
              <a:gd name="connsiteY49" fmla="*/ 1927169 h 2669557"/>
              <a:gd name="connsiteX50" fmla="*/ 7678276 w 12192000"/>
              <a:gd name="connsiteY50" fmla="*/ 1920855 h 2669557"/>
              <a:gd name="connsiteX51" fmla="*/ 7655497 w 12192000"/>
              <a:gd name="connsiteY51" fmla="*/ 1913714 h 2669557"/>
              <a:gd name="connsiteX52" fmla="*/ 7551687 w 12192000"/>
              <a:gd name="connsiteY52" fmla="*/ 1912613 h 2669557"/>
              <a:gd name="connsiteX53" fmla="*/ 7500925 w 12192000"/>
              <a:gd name="connsiteY53" fmla="*/ 1930924 h 2669557"/>
              <a:gd name="connsiteX54" fmla="*/ 7380560 w 12192000"/>
              <a:gd name="connsiteY54" fmla="*/ 1934424 h 2669557"/>
              <a:gd name="connsiteX55" fmla="*/ 7309614 w 12192000"/>
              <a:gd name="connsiteY55" fmla="*/ 1939987 h 2669557"/>
              <a:gd name="connsiteX56" fmla="*/ 7284338 w 12192000"/>
              <a:gd name="connsiteY56" fmla="*/ 1947550 h 2669557"/>
              <a:gd name="connsiteX57" fmla="*/ 7247913 w 12192000"/>
              <a:gd name="connsiteY57" fmla="*/ 1954444 h 2669557"/>
              <a:gd name="connsiteX58" fmla="*/ 7184925 w 12192000"/>
              <a:gd name="connsiteY58" fmla="*/ 1970838 h 2669557"/>
              <a:gd name="connsiteX59" fmla="*/ 7149503 w 12192000"/>
              <a:gd name="connsiteY59" fmla="*/ 1975385 h 2669557"/>
              <a:gd name="connsiteX60" fmla="*/ 7149503 w 12192000"/>
              <a:gd name="connsiteY60" fmla="*/ 2669557 h 2669557"/>
              <a:gd name="connsiteX61" fmla="*/ 3418260 w 12192000"/>
              <a:gd name="connsiteY61" fmla="*/ 1049412 h 2669557"/>
              <a:gd name="connsiteX62" fmla="*/ 2509997 w 12192000"/>
              <a:gd name="connsiteY62" fmla="*/ 958822 h 2669557"/>
              <a:gd name="connsiteX63" fmla="*/ 2508995 w 12192000"/>
              <a:gd name="connsiteY63" fmla="*/ 958423 h 2669557"/>
              <a:gd name="connsiteX64" fmla="*/ 2424909 w 12192000"/>
              <a:gd name="connsiteY64" fmla="*/ 933150 h 2669557"/>
              <a:gd name="connsiteX65" fmla="*/ 2273752 w 12192000"/>
              <a:gd name="connsiteY65" fmla="*/ 875350 h 2669557"/>
              <a:gd name="connsiteX66" fmla="*/ 2248113 w 12192000"/>
              <a:gd name="connsiteY66" fmla="*/ 861965 h 2669557"/>
              <a:gd name="connsiteX67" fmla="*/ 2194956 w 12192000"/>
              <a:gd name="connsiteY67" fmla="*/ 836227 h 2669557"/>
              <a:gd name="connsiteX68" fmla="*/ 2024005 w 12192000"/>
              <a:gd name="connsiteY68" fmla="*/ 815554 h 2669557"/>
              <a:gd name="connsiteX69" fmla="*/ 1980800 w 12192000"/>
              <a:gd name="connsiteY69" fmla="*/ 822703 h 2669557"/>
              <a:gd name="connsiteX70" fmla="*/ 1733238 w 12192000"/>
              <a:gd name="connsiteY70" fmla="*/ 809719 h 2669557"/>
              <a:gd name="connsiteX71" fmla="*/ 1388954 w 12192000"/>
              <a:gd name="connsiteY71" fmla="*/ 830009 h 2669557"/>
              <a:gd name="connsiteX72" fmla="*/ 1133245 w 12192000"/>
              <a:gd name="connsiteY72" fmla="*/ 803521 h 2669557"/>
              <a:gd name="connsiteX73" fmla="*/ 1026791 w 12192000"/>
              <a:gd name="connsiteY73" fmla="*/ 802701 h 2669557"/>
              <a:gd name="connsiteX74" fmla="*/ 833545 w 12192000"/>
              <a:gd name="connsiteY74" fmla="*/ 801351 h 2669557"/>
              <a:gd name="connsiteX75" fmla="*/ 631576 w 12192000"/>
              <a:gd name="connsiteY75" fmla="*/ 801805 h 2669557"/>
              <a:gd name="connsiteX76" fmla="*/ 542046 w 12192000"/>
              <a:gd name="connsiteY76" fmla="*/ 803532 h 2669557"/>
              <a:gd name="connsiteX77" fmla="*/ 301314 w 12192000"/>
              <a:gd name="connsiteY77" fmla="*/ 785458 h 2669557"/>
              <a:gd name="connsiteX78" fmla="*/ 0 w 12192000"/>
              <a:gd name="connsiteY78" fmla="*/ 805324 h 2669557"/>
              <a:gd name="connsiteX79" fmla="*/ 0 w 12192000"/>
              <a:gd name="connsiteY79" fmla="*/ 0 h 2669557"/>
              <a:gd name="connsiteX0" fmla="*/ 0 w 12192000"/>
              <a:gd name="connsiteY0" fmla="*/ 0 h 2401295"/>
              <a:gd name="connsiteX1" fmla="*/ 12192000 w 12192000"/>
              <a:gd name="connsiteY1" fmla="*/ 0 h 2401295"/>
              <a:gd name="connsiteX2" fmla="*/ 12192000 w 12192000"/>
              <a:gd name="connsiteY2" fmla="*/ 2262228 h 2401295"/>
              <a:gd name="connsiteX3" fmla="*/ 12187428 w 12192000"/>
              <a:gd name="connsiteY3" fmla="*/ 2262896 h 2401295"/>
              <a:gd name="connsiteX4" fmla="*/ 12154355 w 12192000"/>
              <a:gd name="connsiteY4" fmla="*/ 2267516 h 2401295"/>
              <a:gd name="connsiteX5" fmla="*/ 12114359 w 12192000"/>
              <a:gd name="connsiteY5" fmla="*/ 2279772 h 2401295"/>
              <a:gd name="connsiteX6" fmla="*/ 11918614 w 12192000"/>
              <a:gd name="connsiteY6" fmla="*/ 2296618 h 2401295"/>
              <a:gd name="connsiteX7" fmla="*/ 11815487 w 12192000"/>
              <a:gd name="connsiteY7" fmla="*/ 2308905 h 2401295"/>
              <a:gd name="connsiteX8" fmla="*/ 11778165 w 12192000"/>
              <a:gd name="connsiteY8" fmla="*/ 2311873 h 2401295"/>
              <a:gd name="connsiteX9" fmla="*/ 11671329 w 12192000"/>
              <a:gd name="connsiteY9" fmla="*/ 2337810 h 2401295"/>
              <a:gd name="connsiteX10" fmla="*/ 11594775 w 12192000"/>
              <a:gd name="connsiteY10" fmla="*/ 2337831 h 2401295"/>
              <a:gd name="connsiteX11" fmla="*/ 11379086 w 12192000"/>
              <a:gd name="connsiteY11" fmla="*/ 2369019 h 2401295"/>
              <a:gd name="connsiteX12" fmla="*/ 11221749 w 12192000"/>
              <a:gd name="connsiteY12" fmla="*/ 2380739 h 2401295"/>
              <a:gd name="connsiteX13" fmla="*/ 10996653 w 12192000"/>
              <a:gd name="connsiteY13" fmla="*/ 2371440 h 2401295"/>
              <a:gd name="connsiteX14" fmla="*/ 10912235 w 12192000"/>
              <a:gd name="connsiteY14" fmla="*/ 2389968 h 2401295"/>
              <a:gd name="connsiteX15" fmla="*/ 10835633 w 12192000"/>
              <a:gd name="connsiteY15" fmla="*/ 2395810 h 2401295"/>
              <a:gd name="connsiteX16" fmla="*/ 10821038 w 12192000"/>
              <a:gd name="connsiteY16" fmla="*/ 2398367 h 2401295"/>
              <a:gd name="connsiteX17" fmla="*/ 10757451 w 12192000"/>
              <a:gd name="connsiteY17" fmla="*/ 2395202 h 2401295"/>
              <a:gd name="connsiteX18" fmla="*/ 10554052 w 12192000"/>
              <a:gd name="connsiteY18" fmla="*/ 2328825 h 2401295"/>
              <a:gd name="connsiteX19" fmla="*/ 10432944 w 12192000"/>
              <a:gd name="connsiteY19" fmla="*/ 2278457 h 2401295"/>
              <a:gd name="connsiteX20" fmla="*/ 10314272 w 12192000"/>
              <a:gd name="connsiteY20" fmla="*/ 2252083 h 2401295"/>
              <a:gd name="connsiteX21" fmla="*/ 10149756 w 12192000"/>
              <a:gd name="connsiteY21" fmla="*/ 2203372 h 2401295"/>
              <a:gd name="connsiteX22" fmla="*/ 10133939 w 12192000"/>
              <a:gd name="connsiteY22" fmla="*/ 2195206 h 2401295"/>
              <a:gd name="connsiteX23" fmla="*/ 10027169 w 12192000"/>
              <a:gd name="connsiteY23" fmla="*/ 2154689 h 2401295"/>
              <a:gd name="connsiteX24" fmla="*/ 9904781 w 12192000"/>
              <a:gd name="connsiteY24" fmla="*/ 2142477 h 2401295"/>
              <a:gd name="connsiteX25" fmla="*/ 9818432 w 12192000"/>
              <a:gd name="connsiteY25" fmla="*/ 2147267 h 2401295"/>
              <a:gd name="connsiteX26" fmla="*/ 9715853 w 12192000"/>
              <a:gd name="connsiteY26" fmla="*/ 2142000 h 2401295"/>
              <a:gd name="connsiteX27" fmla="*/ 9478478 w 12192000"/>
              <a:gd name="connsiteY27" fmla="*/ 2133283 h 2401295"/>
              <a:gd name="connsiteX28" fmla="*/ 9473084 w 12192000"/>
              <a:gd name="connsiteY28" fmla="*/ 2134027 h 2401295"/>
              <a:gd name="connsiteX29" fmla="*/ 9348338 w 12192000"/>
              <a:gd name="connsiteY29" fmla="*/ 2135775 h 2401295"/>
              <a:gd name="connsiteX30" fmla="*/ 9317108 w 12192000"/>
              <a:gd name="connsiteY30" fmla="*/ 2139620 h 2401295"/>
              <a:gd name="connsiteX31" fmla="*/ 9316564 w 12192000"/>
              <a:gd name="connsiteY31" fmla="*/ 2140576 h 2401295"/>
              <a:gd name="connsiteX32" fmla="*/ 9249142 w 12192000"/>
              <a:gd name="connsiteY32" fmla="*/ 2123844 h 2401295"/>
              <a:gd name="connsiteX33" fmla="*/ 9196066 w 12192000"/>
              <a:gd name="connsiteY33" fmla="*/ 2108535 h 2401295"/>
              <a:gd name="connsiteX34" fmla="*/ 9182090 w 12192000"/>
              <a:gd name="connsiteY34" fmla="*/ 2098653 h 2401295"/>
              <a:gd name="connsiteX35" fmla="*/ 8911903 w 12192000"/>
              <a:gd name="connsiteY35" fmla="*/ 2057646 h 2401295"/>
              <a:gd name="connsiteX36" fmla="*/ 8786230 w 12192000"/>
              <a:gd name="connsiteY36" fmla="*/ 2041547 h 2401295"/>
              <a:gd name="connsiteX37" fmla="*/ 8624741 w 12192000"/>
              <a:gd name="connsiteY37" fmla="*/ 2029639 h 2401295"/>
              <a:gd name="connsiteX38" fmla="*/ 8433895 w 12192000"/>
              <a:gd name="connsiteY38" fmla="*/ 2006458 h 2401295"/>
              <a:gd name="connsiteX39" fmla="*/ 8379838 w 12192000"/>
              <a:gd name="connsiteY39" fmla="*/ 2010365 h 2401295"/>
              <a:gd name="connsiteX40" fmla="*/ 8260604 w 12192000"/>
              <a:gd name="connsiteY40" fmla="*/ 1992586 h 2401295"/>
              <a:gd name="connsiteX41" fmla="*/ 8189733 w 12192000"/>
              <a:gd name="connsiteY41" fmla="*/ 1985551 h 2401295"/>
              <a:gd name="connsiteX42" fmla="*/ 8163540 w 12192000"/>
              <a:gd name="connsiteY42" fmla="*/ 1988537 h 2401295"/>
              <a:gd name="connsiteX43" fmla="*/ 8126468 w 12192000"/>
              <a:gd name="connsiteY43" fmla="*/ 1988901 h 2401295"/>
              <a:gd name="connsiteX44" fmla="*/ 8000268 w 12192000"/>
              <a:gd name="connsiteY44" fmla="*/ 1990885 h 2401295"/>
              <a:gd name="connsiteX45" fmla="*/ 7959483 w 12192000"/>
              <a:gd name="connsiteY45" fmla="*/ 1985782 h 2401295"/>
              <a:gd name="connsiteX46" fmla="*/ 7953628 w 12192000"/>
              <a:gd name="connsiteY46" fmla="*/ 1984617 h 2401295"/>
              <a:gd name="connsiteX47" fmla="*/ 7901019 w 12192000"/>
              <a:gd name="connsiteY47" fmla="*/ 1971965 h 2401295"/>
              <a:gd name="connsiteX48" fmla="*/ 7812936 w 12192000"/>
              <a:gd name="connsiteY48" fmla="*/ 1947847 h 2401295"/>
              <a:gd name="connsiteX49" fmla="*/ 7732190 w 12192000"/>
              <a:gd name="connsiteY49" fmla="*/ 1927169 h 2401295"/>
              <a:gd name="connsiteX50" fmla="*/ 7678276 w 12192000"/>
              <a:gd name="connsiteY50" fmla="*/ 1920855 h 2401295"/>
              <a:gd name="connsiteX51" fmla="*/ 7655497 w 12192000"/>
              <a:gd name="connsiteY51" fmla="*/ 1913714 h 2401295"/>
              <a:gd name="connsiteX52" fmla="*/ 7551687 w 12192000"/>
              <a:gd name="connsiteY52" fmla="*/ 1912613 h 2401295"/>
              <a:gd name="connsiteX53" fmla="*/ 7500925 w 12192000"/>
              <a:gd name="connsiteY53" fmla="*/ 1930924 h 2401295"/>
              <a:gd name="connsiteX54" fmla="*/ 7380560 w 12192000"/>
              <a:gd name="connsiteY54" fmla="*/ 1934424 h 2401295"/>
              <a:gd name="connsiteX55" fmla="*/ 7309614 w 12192000"/>
              <a:gd name="connsiteY55" fmla="*/ 1939987 h 2401295"/>
              <a:gd name="connsiteX56" fmla="*/ 7284338 w 12192000"/>
              <a:gd name="connsiteY56" fmla="*/ 1947550 h 2401295"/>
              <a:gd name="connsiteX57" fmla="*/ 7247913 w 12192000"/>
              <a:gd name="connsiteY57" fmla="*/ 1954444 h 2401295"/>
              <a:gd name="connsiteX58" fmla="*/ 7184925 w 12192000"/>
              <a:gd name="connsiteY58" fmla="*/ 1970838 h 2401295"/>
              <a:gd name="connsiteX59" fmla="*/ 7149503 w 12192000"/>
              <a:gd name="connsiteY59" fmla="*/ 1975385 h 2401295"/>
              <a:gd name="connsiteX60" fmla="*/ 3418260 w 12192000"/>
              <a:gd name="connsiteY60" fmla="*/ 1049412 h 2401295"/>
              <a:gd name="connsiteX61" fmla="*/ 2509997 w 12192000"/>
              <a:gd name="connsiteY61" fmla="*/ 958822 h 2401295"/>
              <a:gd name="connsiteX62" fmla="*/ 2508995 w 12192000"/>
              <a:gd name="connsiteY62" fmla="*/ 958423 h 2401295"/>
              <a:gd name="connsiteX63" fmla="*/ 2424909 w 12192000"/>
              <a:gd name="connsiteY63" fmla="*/ 933150 h 2401295"/>
              <a:gd name="connsiteX64" fmla="*/ 2273752 w 12192000"/>
              <a:gd name="connsiteY64" fmla="*/ 875350 h 2401295"/>
              <a:gd name="connsiteX65" fmla="*/ 2248113 w 12192000"/>
              <a:gd name="connsiteY65" fmla="*/ 861965 h 2401295"/>
              <a:gd name="connsiteX66" fmla="*/ 2194956 w 12192000"/>
              <a:gd name="connsiteY66" fmla="*/ 836227 h 2401295"/>
              <a:gd name="connsiteX67" fmla="*/ 2024005 w 12192000"/>
              <a:gd name="connsiteY67" fmla="*/ 815554 h 2401295"/>
              <a:gd name="connsiteX68" fmla="*/ 1980800 w 12192000"/>
              <a:gd name="connsiteY68" fmla="*/ 822703 h 2401295"/>
              <a:gd name="connsiteX69" fmla="*/ 1733238 w 12192000"/>
              <a:gd name="connsiteY69" fmla="*/ 809719 h 2401295"/>
              <a:gd name="connsiteX70" fmla="*/ 1388954 w 12192000"/>
              <a:gd name="connsiteY70" fmla="*/ 830009 h 2401295"/>
              <a:gd name="connsiteX71" fmla="*/ 1133245 w 12192000"/>
              <a:gd name="connsiteY71" fmla="*/ 803521 h 2401295"/>
              <a:gd name="connsiteX72" fmla="*/ 1026791 w 12192000"/>
              <a:gd name="connsiteY72" fmla="*/ 802701 h 2401295"/>
              <a:gd name="connsiteX73" fmla="*/ 833545 w 12192000"/>
              <a:gd name="connsiteY73" fmla="*/ 801351 h 2401295"/>
              <a:gd name="connsiteX74" fmla="*/ 631576 w 12192000"/>
              <a:gd name="connsiteY74" fmla="*/ 801805 h 2401295"/>
              <a:gd name="connsiteX75" fmla="*/ 542046 w 12192000"/>
              <a:gd name="connsiteY75" fmla="*/ 803532 h 2401295"/>
              <a:gd name="connsiteX76" fmla="*/ 301314 w 12192000"/>
              <a:gd name="connsiteY76" fmla="*/ 785458 h 2401295"/>
              <a:gd name="connsiteX77" fmla="*/ 0 w 12192000"/>
              <a:gd name="connsiteY77" fmla="*/ 805324 h 2401295"/>
              <a:gd name="connsiteX78" fmla="*/ 0 w 12192000"/>
              <a:gd name="connsiteY78" fmla="*/ 0 h 2401295"/>
              <a:gd name="connsiteX0" fmla="*/ 0 w 12192000"/>
              <a:gd name="connsiteY0" fmla="*/ 0 h 2401295"/>
              <a:gd name="connsiteX1" fmla="*/ 12192000 w 12192000"/>
              <a:gd name="connsiteY1" fmla="*/ 0 h 2401295"/>
              <a:gd name="connsiteX2" fmla="*/ 12192000 w 12192000"/>
              <a:gd name="connsiteY2" fmla="*/ 2262228 h 2401295"/>
              <a:gd name="connsiteX3" fmla="*/ 12187428 w 12192000"/>
              <a:gd name="connsiteY3" fmla="*/ 2262896 h 2401295"/>
              <a:gd name="connsiteX4" fmla="*/ 12154355 w 12192000"/>
              <a:gd name="connsiteY4" fmla="*/ 2267516 h 2401295"/>
              <a:gd name="connsiteX5" fmla="*/ 12114359 w 12192000"/>
              <a:gd name="connsiteY5" fmla="*/ 2279772 h 2401295"/>
              <a:gd name="connsiteX6" fmla="*/ 11918614 w 12192000"/>
              <a:gd name="connsiteY6" fmla="*/ 2296618 h 2401295"/>
              <a:gd name="connsiteX7" fmla="*/ 11815487 w 12192000"/>
              <a:gd name="connsiteY7" fmla="*/ 2308905 h 2401295"/>
              <a:gd name="connsiteX8" fmla="*/ 11778165 w 12192000"/>
              <a:gd name="connsiteY8" fmla="*/ 2311873 h 2401295"/>
              <a:gd name="connsiteX9" fmla="*/ 11671329 w 12192000"/>
              <a:gd name="connsiteY9" fmla="*/ 2337810 h 2401295"/>
              <a:gd name="connsiteX10" fmla="*/ 11594775 w 12192000"/>
              <a:gd name="connsiteY10" fmla="*/ 2337831 h 2401295"/>
              <a:gd name="connsiteX11" fmla="*/ 11379086 w 12192000"/>
              <a:gd name="connsiteY11" fmla="*/ 2369019 h 2401295"/>
              <a:gd name="connsiteX12" fmla="*/ 11221749 w 12192000"/>
              <a:gd name="connsiteY12" fmla="*/ 2380739 h 2401295"/>
              <a:gd name="connsiteX13" fmla="*/ 10996653 w 12192000"/>
              <a:gd name="connsiteY13" fmla="*/ 2371440 h 2401295"/>
              <a:gd name="connsiteX14" fmla="*/ 10912235 w 12192000"/>
              <a:gd name="connsiteY14" fmla="*/ 2389968 h 2401295"/>
              <a:gd name="connsiteX15" fmla="*/ 10835633 w 12192000"/>
              <a:gd name="connsiteY15" fmla="*/ 2395810 h 2401295"/>
              <a:gd name="connsiteX16" fmla="*/ 10821038 w 12192000"/>
              <a:gd name="connsiteY16" fmla="*/ 2398367 h 2401295"/>
              <a:gd name="connsiteX17" fmla="*/ 10757451 w 12192000"/>
              <a:gd name="connsiteY17" fmla="*/ 2395202 h 2401295"/>
              <a:gd name="connsiteX18" fmla="*/ 10554052 w 12192000"/>
              <a:gd name="connsiteY18" fmla="*/ 2328825 h 2401295"/>
              <a:gd name="connsiteX19" fmla="*/ 10432944 w 12192000"/>
              <a:gd name="connsiteY19" fmla="*/ 2278457 h 2401295"/>
              <a:gd name="connsiteX20" fmla="*/ 10314272 w 12192000"/>
              <a:gd name="connsiteY20" fmla="*/ 2252083 h 2401295"/>
              <a:gd name="connsiteX21" fmla="*/ 10149756 w 12192000"/>
              <a:gd name="connsiteY21" fmla="*/ 2203372 h 2401295"/>
              <a:gd name="connsiteX22" fmla="*/ 10133939 w 12192000"/>
              <a:gd name="connsiteY22" fmla="*/ 2195206 h 2401295"/>
              <a:gd name="connsiteX23" fmla="*/ 10027169 w 12192000"/>
              <a:gd name="connsiteY23" fmla="*/ 2154689 h 2401295"/>
              <a:gd name="connsiteX24" fmla="*/ 9904781 w 12192000"/>
              <a:gd name="connsiteY24" fmla="*/ 2142477 h 2401295"/>
              <a:gd name="connsiteX25" fmla="*/ 9818432 w 12192000"/>
              <a:gd name="connsiteY25" fmla="*/ 2147267 h 2401295"/>
              <a:gd name="connsiteX26" fmla="*/ 9715853 w 12192000"/>
              <a:gd name="connsiteY26" fmla="*/ 2142000 h 2401295"/>
              <a:gd name="connsiteX27" fmla="*/ 9478478 w 12192000"/>
              <a:gd name="connsiteY27" fmla="*/ 2133283 h 2401295"/>
              <a:gd name="connsiteX28" fmla="*/ 9473084 w 12192000"/>
              <a:gd name="connsiteY28" fmla="*/ 2134027 h 2401295"/>
              <a:gd name="connsiteX29" fmla="*/ 9348338 w 12192000"/>
              <a:gd name="connsiteY29" fmla="*/ 2135775 h 2401295"/>
              <a:gd name="connsiteX30" fmla="*/ 9317108 w 12192000"/>
              <a:gd name="connsiteY30" fmla="*/ 2139620 h 2401295"/>
              <a:gd name="connsiteX31" fmla="*/ 9316564 w 12192000"/>
              <a:gd name="connsiteY31" fmla="*/ 2140576 h 2401295"/>
              <a:gd name="connsiteX32" fmla="*/ 9249142 w 12192000"/>
              <a:gd name="connsiteY32" fmla="*/ 2123844 h 2401295"/>
              <a:gd name="connsiteX33" fmla="*/ 9196066 w 12192000"/>
              <a:gd name="connsiteY33" fmla="*/ 2108535 h 2401295"/>
              <a:gd name="connsiteX34" fmla="*/ 9182090 w 12192000"/>
              <a:gd name="connsiteY34" fmla="*/ 2098653 h 2401295"/>
              <a:gd name="connsiteX35" fmla="*/ 8911903 w 12192000"/>
              <a:gd name="connsiteY35" fmla="*/ 2057646 h 2401295"/>
              <a:gd name="connsiteX36" fmla="*/ 8786230 w 12192000"/>
              <a:gd name="connsiteY36" fmla="*/ 2041547 h 2401295"/>
              <a:gd name="connsiteX37" fmla="*/ 8624741 w 12192000"/>
              <a:gd name="connsiteY37" fmla="*/ 2029639 h 2401295"/>
              <a:gd name="connsiteX38" fmla="*/ 8433895 w 12192000"/>
              <a:gd name="connsiteY38" fmla="*/ 2006458 h 2401295"/>
              <a:gd name="connsiteX39" fmla="*/ 8379838 w 12192000"/>
              <a:gd name="connsiteY39" fmla="*/ 2010365 h 2401295"/>
              <a:gd name="connsiteX40" fmla="*/ 8260604 w 12192000"/>
              <a:gd name="connsiteY40" fmla="*/ 1992586 h 2401295"/>
              <a:gd name="connsiteX41" fmla="*/ 8189733 w 12192000"/>
              <a:gd name="connsiteY41" fmla="*/ 1985551 h 2401295"/>
              <a:gd name="connsiteX42" fmla="*/ 8163540 w 12192000"/>
              <a:gd name="connsiteY42" fmla="*/ 1988537 h 2401295"/>
              <a:gd name="connsiteX43" fmla="*/ 8126468 w 12192000"/>
              <a:gd name="connsiteY43" fmla="*/ 1988901 h 2401295"/>
              <a:gd name="connsiteX44" fmla="*/ 8000268 w 12192000"/>
              <a:gd name="connsiteY44" fmla="*/ 1990885 h 2401295"/>
              <a:gd name="connsiteX45" fmla="*/ 7959483 w 12192000"/>
              <a:gd name="connsiteY45" fmla="*/ 1985782 h 2401295"/>
              <a:gd name="connsiteX46" fmla="*/ 7953628 w 12192000"/>
              <a:gd name="connsiteY46" fmla="*/ 1984617 h 2401295"/>
              <a:gd name="connsiteX47" fmla="*/ 7901019 w 12192000"/>
              <a:gd name="connsiteY47" fmla="*/ 1971965 h 2401295"/>
              <a:gd name="connsiteX48" fmla="*/ 7812936 w 12192000"/>
              <a:gd name="connsiteY48" fmla="*/ 1947847 h 2401295"/>
              <a:gd name="connsiteX49" fmla="*/ 7732190 w 12192000"/>
              <a:gd name="connsiteY49" fmla="*/ 1927169 h 2401295"/>
              <a:gd name="connsiteX50" fmla="*/ 7678276 w 12192000"/>
              <a:gd name="connsiteY50" fmla="*/ 1920855 h 2401295"/>
              <a:gd name="connsiteX51" fmla="*/ 7655497 w 12192000"/>
              <a:gd name="connsiteY51" fmla="*/ 1913714 h 2401295"/>
              <a:gd name="connsiteX52" fmla="*/ 7551687 w 12192000"/>
              <a:gd name="connsiteY52" fmla="*/ 1912613 h 2401295"/>
              <a:gd name="connsiteX53" fmla="*/ 7500925 w 12192000"/>
              <a:gd name="connsiteY53" fmla="*/ 1930924 h 2401295"/>
              <a:gd name="connsiteX54" fmla="*/ 7380560 w 12192000"/>
              <a:gd name="connsiteY54" fmla="*/ 1934424 h 2401295"/>
              <a:gd name="connsiteX55" fmla="*/ 7309614 w 12192000"/>
              <a:gd name="connsiteY55" fmla="*/ 1939987 h 2401295"/>
              <a:gd name="connsiteX56" fmla="*/ 7284338 w 12192000"/>
              <a:gd name="connsiteY56" fmla="*/ 1947550 h 2401295"/>
              <a:gd name="connsiteX57" fmla="*/ 7247913 w 12192000"/>
              <a:gd name="connsiteY57" fmla="*/ 1954444 h 2401295"/>
              <a:gd name="connsiteX58" fmla="*/ 7184925 w 12192000"/>
              <a:gd name="connsiteY58" fmla="*/ 1970838 h 2401295"/>
              <a:gd name="connsiteX59" fmla="*/ 6204418 w 12192000"/>
              <a:gd name="connsiteY59" fmla="*/ 1570349 h 2401295"/>
              <a:gd name="connsiteX60" fmla="*/ 3418260 w 12192000"/>
              <a:gd name="connsiteY60" fmla="*/ 1049412 h 2401295"/>
              <a:gd name="connsiteX61" fmla="*/ 2509997 w 12192000"/>
              <a:gd name="connsiteY61" fmla="*/ 958822 h 2401295"/>
              <a:gd name="connsiteX62" fmla="*/ 2508995 w 12192000"/>
              <a:gd name="connsiteY62" fmla="*/ 958423 h 2401295"/>
              <a:gd name="connsiteX63" fmla="*/ 2424909 w 12192000"/>
              <a:gd name="connsiteY63" fmla="*/ 933150 h 2401295"/>
              <a:gd name="connsiteX64" fmla="*/ 2273752 w 12192000"/>
              <a:gd name="connsiteY64" fmla="*/ 875350 h 2401295"/>
              <a:gd name="connsiteX65" fmla="*/ 2248113 w 12192000"/>
              <a:gd name="connsiteY65" fmla="*/ 861965 h 2401295"/>
              <a:gd name="connsiteX66" fmla="*/ 2194956 w 12192000"/>
              <a:gd name="connsiteY66" fmla="*/ 836227 h 2401295"/>
              <a:gd name="connsiteX67" fmla="*/ 2024005 w 12192000"/>
              <a:gd name="connsiteY67" fmla="*/ 815554 h 2401295"/>
              <a:gd name="connsiteX68" fmla="*/ 1980800 w 12192000"/>
              <a:gd name="connsiteY68" fmla="*/ 822703 h 2401295"/>
              <a:gd name="connsiteX69" fmla="*/ 1733238 w 12192000"/>
              <a:gd name="connsiteY69" fmla="*/ 809719 h 2401295"/>
              <a:gd name="connsiteX70" fmla="*/ 1388954 w 12192000"/>
              <a:gd name="connsiteY70" fmla="*/ 830009 h 2401295"/>
              <a:gd name="connsiteX71" fmla="*/ 1133245 w 12192000"/>
              <a:gd name="connsiteY71" fmla="*/ 803521 h 2401295"/>
              <a:gd name="connsiteX72" fmla="*/ 1026791 w 12192000"/>
              <a:gd name="connsiteY72" fmla="*/ 802701 h 2401295"/>
              <a:gd name="connsiteX73" fmla="*/ 833545 w 12192000"/>
              <a:gd name="connsiteY73" fmla="*/ 801351 h 2401295"/>
              <a:gd name="connsiteX74" fmla="*/ 631576 w 12192000"/>
              <a:gd name="connsiteY74" fmla="*/ 801805 h 2401295"/>
              <a:gd name="connsiteX75" fmla="*/ 542046 w 12192000"/>
              <a:gd name="connsiteY75" fmla="*/ 803532 h 2401295"/>
              <a:gd name="connsiteX76" fmla="*/ 301314 w 12192000"/>
              <a:gd name="connsiteY76" fmla="*/ 785458 h 2401295"/>
              <a:gd name="connsiteX77" fmla="*/ 0 w 12192000"/>
              <a:gd name="connsiteY77" fmla="*/ 805324 h 2401295"/>
              <a:gd name="connsiteX78" fmla="*/ 0 w 12192000"/>
              <a:gd name="connsiteY78" fmla="*/ 0 h 2401295"/>
              <a:gd name="connsiteX0" fmla="*/ 0 w 12192000"/>
              <a:gd name="connsiteY0" fmla="*/ 0 h 2401295"/>
              <a:gd name="connsiteX1" fmla="*/ 12192000 w 12192000"/>
              <a:gd name="connsiteY1" fmla="*/ 0 h 2401295"/>
              <a:gd name="connsiteX2" fmla="*/ 12192000 w 12192000"/>
              <a:gd name="connsiteY2" fmla="*/ 2262228 h 2401295"/>
              <a:gd name="connsiteX3" fmla="*/ 12187428 w 12192000"/>
              <a:gd name="connsiteY3" fmla="*/ 2262896 h 2401295"/>
              <a:gd name="connsiteX4" fmla="*/ 12154355 w 12192000"/>
              <a:gd name="connsiteY4" fmla="*/ 2267516 h 2401295"/>
              <a:gd name="connsiteX5" fmla="*/ 12114359 w 12192000"/>
              <a:gd name="connsiteY5" fmla="*/ 2279772 h 2401295"/>
              <a:gd name="connsiteX6" fmla="*/ 11918614 w 12192000"/>
              <a:gd name="connsiteY6" fmla="*/ 2296618 h 2401295"/>
              <a:gd name="connsiteX7" fmla="*/ 11815487 w 12192000"/>
              <a:gd name="connsiteY7" fmla="*/ 2308905 h 2401295"/>
              <a:gd name="connsiteX8" fmla="*/ 11778165 w 12192000"/>
              <a:gd name="connsiteY8" fmla="*/ 2311873 h 2401295"/>
              <a:gd name="connsiteX9" fmla="*/ 11671329 w 12192000"/>
              <a:gd name="connsiteY9" fmla="*/ 2337810 h 2401295"/>
              <a:gd name="connsiteX10" fmla="*/ 11594775 w 12192000"/>
              <a:gd name="connsiteY10" fmla="*/ 2337831 h 2401295"/>
              <a:gd name="connsiteX11" fmla="*/ 11379086 w 12192000"/>
              <a:gd name="connsiteY11" fmla="*/ 2369019 h 2401295"/>
              <a:gd name="connsiteX12" fmla="*/ 11221749 w 12192000"/>
              <a:gd name="connsiteY12" fmla="*/ 2380739 h 2401295"/>
              <a:gd name="connsiteX13" fmla="*/ 10996653 w 12192000"/>
              <a:gd name="connsiteY13" fmla="*/ 2371440 h 2401295"/>
              <a:gd name="connsiteX14" fmla="*/ 10912235 w 12192000"/>
              <a:gd name="connsiteY14" fmla="*/ 2389968 h 2401295"/>
              <a:gd name="connsiteX15" fmla="*/ 10835633 w 12192000"/>
              <a:gd name="connsiteY15" fmla="*/ 2395810 h 2401295"/>
              <a:gd name="connsiteX16" fmla="*/ 10821038 w 12192000"/>
              <a:gd name="connsiteY16" fmla="*/ 2398367 h 2401295"/>
              <a:gd name="connsiteX17" fmla="*/ 10757451 w 12192000"/>
              <a:gd name="connsiteY17" fmla="*/ 2395202 h 2401295"/>
              <a:gd name="connsiteX18" fmla="*/ 10554052 w 12192000"/>
              <a:gd name="connsiteY18" fmla="*/ 2328825 h 2401295"/>
              <a:gd name="connsiteX19" fmla="*/ 10432944 w 12192000"/>
              <a:gd name="connsiteY19" fmla="*/ 2278457 h 2401295"/>
              <a:gd name="connsiteX20" fmla="*/ 10314272 w 12192000"/>
              <a:gd name="connsiteY20" fmla="*/ 2252083 h 2401295"/>
              <a:gd name="connsiteX21" fmla="*/ 10149756 w 12192000"/>
              <a:gd name="connsiteY21" fmla="*/ 2203372 h 2401295"/>
              <a:gd name="connsiteX22" fmla="*/ 10133939 w 12192000"/>
              <a:gd name="connsiteY22" fmla="*/ 2195206 h 2401295"/>
              <a:gd name="connsiteX23" fmla="*/ 10027169 w 12192000"/>
              <a:gd name="connsiteY23" fmla="*/ 2154689 h 2401295"/>
              <a:gd name="connsiteX24" fmla="*/ 9904781 w 12192000"/>
              <a:gd name="connsiteY24" fmla="*/ 2142477 h 2401295"/>
              <a:gd name="connsiteX25" fmla="*/ 9818432 w 12192000"/>
              <a:gd name="connsiteY25" fmla="*/ 2147267 h 2401295"/>
              <a:gd name="connsiteX26" fmla="*/ 9715853 w 12192000"/>
              <a:gd name="connsiteY26" fmla="*/ 2142000 h 2401295"/>
              <a:gd name="connsiteX27" fmla="*/ 9478478 w 12192000"/>
              <a:gd name="connsiteY27" fmla="*/ 2133283 h 2401295"/>
              <a:gd name="connsiteX28" fmla="*/ 9473084 w 12192000"/>
              <a:gd name="connsiteY28" fmla="*/ 2134027 h 2401295"/>
              <a:gd name="connsiteX29" fmla="*/ 9348338 w 12192000"/>
              <a:gd name="connsiteY29" fmla="*/ 2135775 h 2401295"/>
              <a:gd name="connsiteX30" fmla="*/ 9317108 w 12192000"/>
              <a:gd name="connsiteY30" fmla="*/ 2139620 h 2401295"/>
              <a:gd name="connsiteX31" fmla="*/ 9316564 w 12192000"/>
              <a:gd name="connsiteY31" fmla="*/ 2140576 h 2401295"/>
              <a:gd name="connsiteX32" fmla="*/ 9249142 w 12192000"/>
              <a:gd name="connsiteY32" fmla="*/ 2123844 h 2401295"/>
              <a:gd name="connsiteX33" fmla="*/ 9196066 w 12192000"/>
              <a:gd name="connsiteY33" fmla="*/ 2108535 h 2401295"/>
              <a:gd name="connsiteX34" fmla="*/ 9182090 w 12192000"/>
              <a:gd name="connsiteY34" fmla="*/ 2098653 h 2401295"/>
              <a:gd name="connsiteX35" fmla="*/ 8911903 w 12192000"/>
              <a:gd name="connsiteY35" fmla="*/ 2057646 h 2401295"/>
              <a:gd name="connsiteX36" fmla="*/ 8786230 w 12192000"/>
              <a:gd name="connsiteY36" fmla="*/ 2041547 h 2401295"/>
              <a:gd name="connsiteX37" fmla="*/ 8624741 w 12192000"/>
              <a:gd name="connsiteY37" fmla="*/ 2029639 h 2401295"/>
              <a:gd name="connsiteX38" fmla="*/ 8433895 w 12192000"/>
              <a:gd name="connsiteY38" fmla="*/ 2006458 h 2401295"/>
              <a:gd name="connsiteX39" fmla="*/ 8379838 w 12192000"/>
              <a:gd name="connsiteY39" fmla="*/ 2010365 h 2401295"/>
              <a:gd name="connsiteX40" fmla="*/ 8260604 w 12192000"/>
              <a:gd name="connsiteY40" fmla="*/ 1992586 h 2401295"/>
              <a:gd name="connsiteX41" fmla="*/ 8189733 w 12192000"/>
              <a:gd name="connsiteY41" fmla="*/ 1985551 h 2401295"/>
              <a:gd name="connsiteX42" fmla="*/ 8163540 w 12192000"/>
              <a:gd name="connsiteY42" fmla="*/ 1988537 h 2401295"/>
              <a:gd name="connsiteX43" fmla="*/ 8126468 w 12192000"/>
              <a:gd name="connsiteY43" fmla="*/ 1988901 h 2401295"/>
              <a:gd name="connsiteX44" fmla="*/ 8000268 w 12192000"/>
              <a:gd name="connsiteY44" fmla="*/ 1990885 h 2401295"/>
              <a:gd name="connsiteX45" fmla="*/ 7959483 w 12192000"/>
              <a:gd name="connsiteY45" fmla="*/ 1985782 h 2401295"/>
              <a:gd name="connsiteX46" fmla="*/ 7953628 w 12192000"/>
              <a:gd name="connsiteY46" fmla="*/ 1984617 h 2401295"/>
              <a:gd name="connsiteX47" fmla="*/ 7901019 w 12192000"/>
              <a:gd name="connsiteY47" fmla="*/ 1971965 h 2401295"/>
              <a:gd name="connsiteX48" fmla="*/ 7812936 w 12192000"/>
              <a:gd name="connsiteY48" fmla="*/ 1947847 h 2401295"/>
              <a:gd name="connsiteX49" fmla="*/ 7732190 w 12192000"/>
              <a:gd name="connsiteY49" fmla="*/ 1927169 h 2401295"/>
              <a:gd name="connsiteX50" fmla="*/ 7678276 w 12192000"/>
              <a:gd name="connsiteY50" fmla="*/ 1920855 h 2401295"/>
              <a:gd name="connsiteX51" fmla="*/ 7655497 w 12192000"/>
              <a:gd name="connsiteY51" fmla="*/ 1913714 h 2401295"/>
              <a:gd name="connsiteX52" fmla="*/ 7551687 w 12192000"/>
              <a:gd name="connsiteY52" fmla="*/ 1912613 h 2401295"/>
              <a:gd name="connsiteX53" fmla="*/ 7500925 w 12192000"/>
              <a:gd name="connsiteY53" fmla="*/ 1930924 h 2401295"/>
              <a:gd name="connsiteX54" fmla="*/ 7380560 w 12192000"/>
              <a:gd name="connsiteY54" fmla="*/ 1934424 h 2401295"/>
              <a:gd name="connsiteX55" fmla="*/ 7309614 w 12192000"/>
              <a:gd name="connsiteY55" fmla="*/ 1939987 h 2401295"/>
              <a:gd name="connsiteX56" fmla="*/ 7284338 w 12192000"/>
              <a:gd name="connsiteY56" fmla="*/ 1947550 h 2401295"/>
              <a:gd name="connsiteX57" fmla="*/ 7247913 w 12192000"/>
              <a:gd name="connsiteY57" fmla="*/ 1954444 h 2401295"/>
              <a:gd name="connsiteX58" fmla="*/ 6951722 w 12192000"/>
              <a:gd name="connsiteY58" fmla="*/ 1762183 h 2401295"/>
              <a:gd name="connsiteX59" fmla="*/ 6204418 w 12192000"/>
              <a:gd name="connsiteY59" fmla="*/ 1570349 h 2401295"/>
              <a:gd name="connsiteX60" fmla="*/ 3418260 w 12192000"/>
              <a:gd name="connsiteY60" fmla="*/ 1049412 h 2401295"/>
              <a:gd name="connsiteX61" fmla="*/ 2509997 w 12192000"/>
              <a:gd name="connsiteY61" fmla="*/ 958822 h 2401295"/>
              <a:gd name="connsiteX62" fmla="*/ 2508995 w 12192000"/>
              <a:gd name="connsiteY62" fmla="*/ 958423 h 2401295"/>
              <a:gd name="connsiteX63" fmla="*/ 2424909 w 12192000"/>
              <a:gd name="connsiteY63" fmla="*/ 933150 h 2401295"/>
              <a:gd name="connsiteX64" fmla="*/ 2273752 w 12192000"/>
              <a:gd name="connsiteY64" fmla="*/ 875350 h 2401295"/>
              <a:gd name="connsiteX65" fmla="*/ 2248113 w 12192000"/>
              <a:gd name="connsiteY65" fmla="*/ 861965 h 2401295"/>
              <a:gd name="connsiteX66" fmla="*/ 2194956 w 12192000"/>
              <a:gd name="connsiteY66" fmla="*/ 836227 h 2401295"/>
              <a:gd name="connsiteX67" fmla="*/ 2024005 w 12192000"/>
              <a:gd name="connsiteY67" fmla="*/ 815554 h 2401295"/>
              <a:gd name="connsiteX68" fmla="*/ 1980800 w 12192000"/>
              <a:gd name="connsiteY68" fmla="*/ 822703 h 2401295"/>
              <a:gd name="connsiteX69" fmla="*/ 1733238 w 12192000"/>
              <a:gd name="connsiteY69" fmla="*/ 809719 h 2401295"/>
              <a:gd name="connsiteX70" fmla="*/ 1388954 w 12192000"/>
              <a:gd name="connsiteY70" fmla="*/ 830009 h 2401295"/>
              <a:gd name="connsiteX71" fmla="*/ 1133245 w 12192000"/>
              <a:gd name="connsiteY71" fmla="*/ 803521 h 2401295"/>
              <a:gd name="connsiteX72" fmla="*/ 1026791 w 12192000"/>
              <a:gd name="connsiteY72" fmla="*/ 802701 h 2401295"/>
              <a:gd name="connsiteX73" fmla="*/ 833545 w 12192000"/>
              <a:gd name="connsiteY73" fmla="*/ 801351 h 2401295"/>
              <a:gd name="connsiteX74" fmla="*/ 631576 w 12192000"/>
              <a:gd name="connsiteY74" fmla="*/ 801805 h 2401295"/>
              <a:gd name="connsiteX75" fmla="*/ 542046 w 12192000"/>
              <a:gd name="connsiteY75" fmla="*/ 803532 h 2401295"/>
              <a:gd name="connsiteX76" fmla="*/ 301314 w 12192000"/>
              <a:gd name="connsiteY76" fmla="*/ 785458 h 2401295"/>
              <a:gd name="connsiteX77" fmla="*/ 0 w 12192000"/>
              <a:gd name="connsiteY77" fmla="*/ 805324 h 2401295"/>
              <a:gd name="connsiteX78" fmla="*/ 0 w 12192000"/>
              <a:gd name="connsiteY78" fmla="*/ 0 h 2401295"/>
              <a:gd name="connsiteX0" fmla="*/ 0 w 12192000"/>
              <a:gd name="connsiteY0" fmla="*/ 0 h 2401295"/>
              <a:gd name="connsiteX1" fmla="*/ 12192000 w 12192000"/>
              <a:gd name="connsiteY1" fmla="*/ 0 h 2401295"/>
              <a:gd name="connsiteX2" fmla="*/ 12192000 w 12192000"/>
              <a:gd name="connsiteY2" fmla="*/ 2262228 h 2401295"/>
              <a:gd name="connsiteX3" fmla="*/ 12187428 w 12192000"/>
              <a:gd name="connsiteY3" fmla="*/ 2262896 h 2401295"/>
              <a:gd name="connsiteX4" fmla="*/ 12154355 w 12192000"/>
              <a:gd name="connsiteY4" fmla="*/ 2267516 h 2401295"/>
              <a:gd name="connsiteX5" fmla="*/ 12114359 w 12192000"/>
              <a:gd name="connsiteY5" fmla="*/ 2279772 h 2401295"/>
              <a:gd name="connsiteX6" fmla="*/ 11918614 w 12192000"/>
              <a:gd name="connsiteY6" fmla="*/ 2296618 h 2401295"/>
              <a:gd name="connsiteX7" fmla="*/ 11815487 w 12192000"/>
              <a:gd name="connsiteY7" fmla="*/ 2308905 h 2401295"/>
              <a:gd name="connsiteX8" fmla="*/ 11778165 w 12192000"/>
              <a:gd name="connsiteY8" fmla="*/ 2311873 h 2401295"/>
              <a:gd name="connsiteX9" fmla="*/ 11671329 w 12192000"/>
              <a:gd name="connsiteY9" fmla="*/ 2337810 h 2401295"/>
              <a:gd name="connsiteX10" fmla="*/ 11594775 w 12192000"/>
              <a:gd name="connsiteY10" fmla="*/ 2337831 h 2401295"/>
              <a:gd name="connsiteX11" fmla="*/ 11379086 w 12192000"/>
              <a:gd name="connsiteY11" fmla="*/ 2369019 h 2401295"/>
              <a:gd name="connsiteX12" fmla="*/ 11221749 w 12192000"/>
              <a:gd name="connsiteY12" fmla="*/ 2380739 h 2401295"/>
              <a:gd name="connsiteX13" fmla="*/ 10996653 w 12192000"/>
              <a:gd name="connsiteY13" fmla="*/ 2371440 h 2401295"/>
              <a:gd name="connsiteX14" fmla="*/ 10912235 w 12192000"/>
              <a:gd name="connsiteY14" fmla="*/ 2389968 h 2401295"/>
              <a:gd name="connsiteX15" fmla="*/ 10835633 w 12192000"/>
              <a:gd name="connsiteY15" fmla="*/ 2395810 h 2401295"/>
              <a:gd name="connsiteX16" fmla="*/ 10821038 w 12192000"/>
              <a:gd name="connsiteY16" fmla="*/ 2398367 h 2401295"/>
              <a:gd name="connsiteX17" fmla="*/ 10757451 w 12192000"/>
              <a:gd name="connsiteY17" fmla="*/ 2395202 h 2401295"/>
              <a:gd name="connsiteX18" fmla="*/ 10554052 w 12192000"/>
              <a:gd name="connsiteY18" fmla="*/ 2328825 h 2401295"/>
              <a:gd name="connsiteX19" fmla="*/ 10432944 w 12192000"/>
              <a:gd name="connsiteY19" fmla="*/ 2278457 h 2401295"/>
              <a:gd name="connsiteX20" fmla="*/ 10314272 w 12192000"/>
              <a:gd name="connsiteY20" fmla="*/ 2252083 h 2401295"/>
              <a:gd name="connsiteX21" fmla="*/ 10149756 w 12192000"/>
              <a:gd name="connsiteY21" fmla="*/ 2203372 h 2401295"/>
              <a:gd name="connsiteX22" fmla="*/ 10133939 w 12192000"/>
              <a:gd name="connsiteY22" fmla="*/ 2195206 h 2401295"/>
              <a:gd name="connsiteX23" fmla="*/ 10027169 w 12192000"/>
              <a:gd name="connsiteY23" fmla="*/ 2154689 h 2401295"/>
              <a:gd name="connsiteX24" fmla="*/ 9904781 w 12192000"/>
              <a:gd name="connsiteY24" fmla="*/ 2142477 h 2401295"/>
              <a:gd name="connsiteX25" fmla="*/ 9818432 w 12192000"/>
              <a:gd name="connsiteY25" fmla="*/ 2147267 h 2401295"/>
              <a:gd name="connsiteX26" fmla="*/ 9715853 w 12192000"/>
              <a:gd name="connsiteY26" fmla="*/ 2142000 h 2401295"/>
              <a:gd name="connsiteX27" fmla="*/ 9478478 w 12192000"/>
              <a:gd name="connsiteY27" fmla="*/ 2133283 h 2401295"/>
              <a:gd name="connsiteX28" fmla="*/ 9473084 w 12192000"/>
              <a:gd name="connsiteY28" fmla="*/ 2134027 h 2401295"/>
              <a:gd name="connsiteX29" fmla="*/ 9348338 w 12192000"/>
              <a:gd name="connsiteY29" fmla="*/ 2135775 h 2401295"/>
              <a:gd name="connsiteX30" fmla="*/ 9317108 w 12192000"/>
              <a:gd name="connsiteY30" fmla="*/ 2139620 h 2401295"/>
              <a:gd name="connsiteX31" fmla="*/ 9316564 w 12192000"/>
              <a:gd name="connsiteY31" fmla="*/ 2140576 h 2401295"/>
              <a:gd name="connsiteX32" fmla="*/ 9249142 w 12192000"/>
              <a:gd name="connsiteY32" fmla="*/ 2123844 h 2401295"/>
              <a:gd name="connsiteX33" fmla="*/ 9196066 w 12192000"/>
              <a:gd name="connsiteY33" fmla="*/ 2108535 h 2401295"/>
              <a:gd name="connsiteX34" fmla="*/ 9182090 w 12192000"/>
              <a:gd name="connsiteY34" fmla="*/ 2098653 h 2401295"/>
              <a:gd name="connsiteX35" fmla="*/ 8911903 w 12192000"/>
              <a:gd name="connsiteY35" fmla="*/ 2057646 h 2401295"/>
              <a:gd name="connsiteX36" fmla="*/ 8786230 w 12192000"/>
              <a:gd name="connsiteY36" fmla="*/ 2041547 h 2401295"/>
              <a:gd name="connsiteX37" fmla="*/ 8624741 w 12192000"/>
              <a:gd name="connsiteY37" fmla="*/ 2029639 h 2401295"/>
              <a:gd name="connsiteX38" fmla="*/ 8433895 w 12192000"/>
              <a:gd name="connsiteY38" fmla="*/ 2006458 h 2401295"/>
              <a:gd name="connsiteX39" fmla="*/ 8379838 w 12192000"/>
              <a:gd name="connsiteY39" fmla="*/ 2010365 h 2401295"/>
              <a:gd name="connsiteX40" fmla="*/ 8260604 w 12192000"/>
              <a:gd name="connsiteY40" fmla="*/ 1992586 h 2401295"/>
              <a:gd name="connsiteX41" fmla="*/ 8189733 w 12192000"/>
              <a:gd name="connsiteY41" fmla="*/ 1985551 h 2401295"/>
              <a:gd name="connsiteX42" fmla="*/ 8163540 w 12192000"/>
              <a:gd name="connsiteY42" fmla="*/ 1988537 h 2401295"/>
              <a:gd name="connsiteX43" fmla="*/ 8126468 w 12192000"/>
              <a:gd name="connsiteY43" fmla="*/ 1988901 h 2401295"/>
              <a:gd name="connsiteX44" fmla="*/ 8000268 w 12192000"/>
              <a:gd name="connsiteY44" fmla="*/ 1990885 h 2401295"/>
              <a:gd name="connsiteX45" fmla="*/ 7959483 w 12192000"/>
              <a:gd name="connsiteY45" fmla="*/ 1985782 h 2401295"/>
              <a:gd name="connsiteX46" fmla="*/ 7953628 w 12192000"/>
              <a:gd name="connsiteY46" fmla="*/ 1984617 h 2401295"/>
              <a:gd name="connsiteX47" fmla="*/ 7901019 w 12192000"/>
              <a:gd name="connsiteY47" fmla="*/ 1971965 h 2401295"/>
              <a:gd name="connsiteX48" fmla="*/ 7812936 w 12192000"/>
              <a:gd name="connsiteY48" fmla="*/ 1947847 h 2401295"/>
              <a:gd name="connsiteX49" fmla="*/ 7732190 w 12192000"/>
              <a:gd name="connsiteY49" fmla="*/ 1927169 h 2401295"/>
              <a:gd name="connsiteX50" fmla="*/ 7678276 w 12192000"/>
              <a:gd name="connsiteY50" fmla="*/ 1920855 h 2401295"/>
              <a:gd name="connsiteX51" fmla="*/ 7655497 w 12192000"/>
              <a:gd name="connsiteY51" fmla="*/ 1913714 h 2401295"/>
              <a:gd name="connsiteX52" fmla="*/ 7551687 w 12192000"/>
              <a:gd name="connsiteY52" fmla="*/ 1912613 h 2401295"/>
              <a:gd name="connsiteX53" fmla="*/ 7500925 w 12192000"/>
              <a:gd name="connsiteY53" fmla="*/ 1930924 h 2401295"/>
              <a:gd name="connsiteX54" fmla="*/ 7380560 w 12192000"/>
              <a:gd name="connsiteY54" fmla="*/ 1934424 h 2401295"/>
              <a:gd name="connsiteX55" fmla="*/ 7309614 w 12192000"/>
              <a:gd name="connsiteY55" fmla="*/ 1939987 h 2401295"/>
              <a:gd name="connsiteX56" fmla="*/ 7284338 w 12192000"/>
              <a:gd name="connsiteY56" fmla="*/ 1947550 h 2401295"/>
              <a:gd name="connsiteX57" fmla="*/ 7247913 w 12192000"/>
              <a:gd name="connsiteY57" fmla="*/ 1954444 h 2401295"/>
              <a:gd name="connsiteX58" fmla="*/ 6828984 w 12192000"/>
              <a:gd name="connsiteY58" fmla="*/ 1762183 h 2401295"/>
              <a:gd name="connsiteX59" fmla="*/ 6204418 w 12192000"/>
              <a:gd name="connsiteY59" fmla="*/ 1570349 h 2401295"/>
              <a:gd name="connsiteX60" fmla="*/ 3418260 w 12192000"/>
              <a:gd name="connsiteY60" fmla="*/ 1049412 h 2401295"/>
              <a:gd name="connsiteX61" fmla="*/ 2509997 w 12192000"/>
              <a:gd name="connsiteY61" fmla="*/ 958822 h 2401295"/>
              <a:gd name="connsiteX62" fmla="*/ 2508995 w 12192000"/>
              <a:gd name="connsiteY62" fmla="*/ 958423 h 2401295"/>
              <a:gd name="connsiteX63" fmla="*/ 2424909 w 12192000"/>
              <a:gd name="connsiteY63" fmla="*/ 933150 h 2401295"/>
              <a:gd name="connsiteX64" fmla="*/ 2273752 w 12192000"/>
              <a:gd name="connsiteY64" fmla="*/ 875350 h 2401295"/>
              <a:gd name="connsiteX65" fmla="*/ 2248113 w 12192000"/>
              <a:gd name="connsiteY65" fmla="*/ 861965 h 2401295"/>
              <a:gd name="connsiteX66" fmla="*/ 2194956 w 12192000"/>
              <a:gd name="connsiteY66" fmla="*/ 836227 h 2401295"/>
              <a:gd name="connsiteX67" fmla="*/ 2024005 w 12192000"/>
              <a:gd name="connsiteY67" fmla="*/ 815554 h 2401295"/>
              <a:gd name="connsiteX68" fmla="*/ 1980800 w 12192000"/>
              <a:gd name="connsiteY68" fmla="*/ 822703 h 2401295"/>
              <a:gd name="connsiteX69" fmla="*/ 1733238 w 12192000"/>
              <a:gd name="connsiteY69" fmla="*/ 809719 h 2401295"/>
              <a:gd name="connsiteX70" fmla="*/ 1388954 w 12192000"/>
              <a:gd name="connsiteY70" fmla="*/ 830009 h 2401295"/>
              <a:gd name="connsiteX71" fmla="*/ 1133245 w 12192000"/>
              <a:gd name="connsiteY71" fmla="*/ 803521 h 2401295"/>
              <a:gd name="connsiteX72" fmla="*/ 1026791 w 12192000"/>
              <a:gd name="connsiteY72" fmla="*/ 802701 h 2401295"/>
              <a:gd name="connsiteX73" fmla="*/ 833545 w 12192000"/>
              <a:gd name="connsiteY73" fmla="*/ 801351 h 2401295"/>
              <a:gd name="connsiteX74" fmla="*/ 631576 w 12192000"/>
              <a:gd name="connsiteY74" fmla="*/ 801805 h 2401295"/>
              <a:gd name="connsiteX75" fmla="*/ 542046 w 12192000"/>
              <a:gd name="connsiteY75" fmla="*/ 803532 h 2401295"/>
              <a:gd name="connsiteX76" fmla="*/ 301314 w 12192000"/>
              <a:gd name="connsiteY76" fmla="*/ 785458 h 2401295"/>
              <a:gd name="connsiteX77" fmla="*/ 0 w 12192000"/>
              <a:gd name="connsiteY77" fmla="*/ 805324 h 2401295"/>
              <a:gd name="connsiteX78" fmla="*/ 0 w 12192000"/>
              <a:gd name="connsiteY78" fmla="*/ 0 h 2401295"/>
              <a:gd name="connsiteX0" fmla="*/ 0 w 12192000"/>
              <a:gd name="connsiteY0" fmla="*/ 0 h 2401295"/>
              <a:gd name="connsiteX1" fmla="*/ 12192000 w 12192000"/>
              <a:gd name="connsiteY1" fmla="*/ 0 h 2401295"/>
              <a:gd name="connsiteX2" fmla="*/ 12192000 w 12192000"/>
              <a:gd name="connsiteY2" fmla="*/ 2262228 h 2401295"/>
              <a:gd name="connsiteX3" fmla="*/ 12187428 w 12192000"/>
              <a:gd name="connsiteY3" fmla="*/ 2262896 h 2401295"/>
              <a:gd name="connsiteX4" fmla="*/ 12154355 w 12192000"/>
              <a:gd name="connsiteY4" fmla="*/ 2267516 h 2401295"/>
              <a:gd name="connsiteX5" fmla="*/ 12114359 w 12192000"/>
              <a:gd name="connsiteY5" fmla="*/ 2279772 h 2401295"/>
              <a:gd name="connsiteX6" fmla="*/ 11918614 w 12192000"/>
              <a:gd name="connsiteY6" fmla="*/ 2296618 h 2401295"/>
              <a:gd name="connsiteX7" fmla="*/ 11815487 w 12192000"/>
              <a:gd name="connsiteY7" fmla="*/ 2308905 h 2401295"/>
              <a:gd name="connsiteX8" fmla="*/ 11778165 w 12192000"/>
              <a:gd name="connsiteY8" fmla="*/ 2311873 h 2401295"/>
              <a:gd name="connsiteX9" fmla="*/ 11671329 w 12192000"/>
              <a:gd name="connsiteY9" fmla="*/ 2337810 h 2401295"/>
              <a:gd name="connsiteX10" fmla="*/ 11594775 w 12192000"/>
              <a:gd name="connsiteY10" fmla="*/ 2337831 h 2401295"/>
              <a:gd name="connsiteX11" fmla="*/ 11379086 w 12192000"/>
              <a:gd name="connsiteY11" fmla="*/ 2369019 h 2401295"/>
              <a:gd name="connsiteX12" fmla="*/ 11221749 w 12192000"/>
              <a:gd name="connsiteY12" fmla="*/ 2380739 h 2401295"/>
              <a:gd name="connsiteX13" fmla="*/ 10996653 w 12192000"/>
              <a:gd name="connsiteY13" fmla="*/ 2371440 h 2401295"/>
              <a:gd name="connsiteX14" fmla="*/ 10912235 w 12192000"/>
              <a:gd name="connsiteY14" fmla="*/ 2389968 h 2401295"/>
              <a:gd name="connsiteX15" fmla="*/ 10835633 w 12192000"/>
              <a:gd name="connsiteY15" fmla="*/ 2395810 h 2401295"/>
              <a:gd name="connsiteX16" fmla="*/ 10821038 w 12192000"/>
              <a:gd name="connsiteY16" fmla="*/ 2398367 h 2401295"/>
              <a:gd name="connsiteX17" fmla="*/ 10757451 w 12192000"/>
              <a:gd name="connsiteY17" fmla="*/ 2395202 h 2401295"/>
              <a:gd name="connsiteX18" fmla="*/ 10554052 w 12192000"/>
              <a:gd name="connsiteY18" fmla="*/ 2328825 h 2401295"/>
              <a:gd name="connsiteX19" fmla="*/ 10432944 w 12192000"/>
              <a:gd name="connsiteY19" fmla="*/ 2278457 h 2401295"/>
              <a:gd name="connsiteX20" fmla="*/ 10314272 w 12192000"/>
              <a:gd name="connsiteY20" fmla="*/ 2252083 h 2401295"/>
              <a:gd name="connsiteX21" fmla="*/ 10149756 w 12192000"/>
              <a:gd name="connsiteY21" fmla="*/ 2203372 h 2401295"/>
              <a:gd name="connsiteX22" fmla="*/ 10133939 w 12192000"/>
              <a:gd name="connsiteY22" fmla="*/ 2195206 h 2401295"/>
              <a:gd name="connsiteX23" fmla="*/ 10027169 w 12192000"/>
              <a:gd name="connsiteY23" fmla="*/ 2154689 h 2401295"/>
              <a:gd name="connsiteX24" fmla="*/ 9904781 w 12192000"/>
              <a:gd name="connsiteY24" fmla="*/ 2142477 h 2401295"/>
              <a:gd name="connsiteX25" fmla="*/ 9818432 w 12192000"/>
              <a:gd name="connsiteY25" fmla="*/ 2147267 h 2401295"/>
              <a:gd name="connsiteX26" fmla="*/ 9715853 w 12192000"/>
              <a:gd name="connsiteY26" fmla="*/ 2142000 h 2401295"/>
              <a:gd name="connsiteX27" fmla="*/ 9478478 w 12192000"/>
              <a:gd name="connsiteY27" fmla="*/ 2133283 h 2401295"/>
              <a:gd name="connsiteX28" fmla="*/ 9473084 w 12192000"/>
              <a:gd name="connsiteY28" fmla="*/ 2134027 h 2401295"/>
              <a:gd name="connsiteX29" fmla="*/ 9348338 w 12192000"/>
              <a:gd name="connsiteY29" fmla="*/ 2135775 h 2401295"/>
              <a:gd name="connsiteX30" fmla="*/ 9317108 w 12192000"/>
              <a:gd name="connsiteY30" fmla="*/ 2139620 h 2401295"/>
              <a:gd name="connsiteX31" fmla="*/ 9316564 w 12192000"/>
              <a:gd name="connsiteY31" fmla="*/ 2140576 h 2401295"/>
              <a:gd name="connsiteX32" fmla="*/ 9249142 w 12192000"/>
              <a:gd name="connsiteY32" fmla="*/ 2123844 h 2401295"/>
              <a:gd name="connsiteX33" fmla="*/ 9196066 w 12192000"/>
              <a:gd name="connsiteY33" fmla="*/ 2108535 h 2401295"/>
              <a:gd name="connsiteX34" fmla="*/ 9182090 w 12192000"/>
              <a:gd name="connsiteY34" fmla="*/ 2098653 h 2401295"/>
              <a:gd name="connsiteX35" fmla="*/ 8911903 w 12192000"/>
              <a:gd name="connsiteY35" fmla="*/ 2057646 h 2401295"/>
              <a:gd name="connsiteX36" fmla="*/ 8786230 w 12192000"/>
              <a:gd name="connsiteY36" fmla="*/ 2041547 h 2401295"/>
              <a:gd name="connsiteX37" fmla="*/ 8624741 w 12192000"/>
              <a:gd name="connsiteY37" fmla="*/ 2029639 h 2401295"/>
              <a:gd name="connsiteX38" fmla="*/ 8433895 w 12192000"/>
              <a:gd name="connsiteY38" fmla="*/ 2006458 h 2401295"/>
              <a:gd name="connsiteX39" fmla="*/ 8379838 w 12192000"/>
              <a:gd name="connsiteY39" fmla="*/ 2010365 h 2401295"/>
              <a:gd name="connsiteX40" fmla="*/ 8260604 w 12192000"/>
              <a:gd name="connsiteY40" fmla="*/ 1992586 h 2401295"/>
              <a:gd name="connsiteX41" fmla="*/ 8189733 w 12192000"/>
              <a:gd name="connsiteY41" fmla="*/ 1985551 h 2401295"/>
              <a:gd name="connsiteX42" fmla="*/ 8163540 w 12192000"/>
              <a:gd name="connsiteY42" fmla="*/ 1988537 h 2401295"/>
              <a:gd name="connsiteX43" fmla="*/ 8126468 w 12192000"/>
              <a:gd name="connsiteY43" fmla="*/ 1988901 h 2401295"/>
              <a:gd name="connsiteX44" fmla="*/ 8000268 w 12192000"/>
              <a:gd name="connsiteY44" fmla="*/ 1990885 h 2401295"/>
              <a:gd name="connsiteX45" fmla="*/ 7959483 w 12192000"/>
              <a:gd name="connsiteY45" fmla="*/ 1985782 h 2401295"/>
              <a:gd name="connsiteX46" fmla="*/ 7953628 w 12192000"/>
              <a:gd name="connsiteY46" fmla="*/ 1984617 h 2401295"/>
              <a:gd name="connsiteX47" fmla="*/ 7901019 w 12192000"/>
              <a:gd name="connsiteY47" fmla="*/ 1971965 h 2401295"/>
              <a:gd name="connsiteX48" fmla="*/ 7812936 w 12192000"/>
              <a:gd name="connsiteY48" fmla="*/ 1947847 h 2401295"/>
              <a:gd name="connsiteX49" fmla="*/ 7732190 w 12192000"/>
              <a:gd name="connsiteY49" fmla="*/ 1927169 h 2401295"/>
              <a:gd name="connsiteX50" fmla="*/ 7678276 w 12192000"/>
              <a:gd name="connsiteY50" fmla="*/ 1920855 h 2401295"/>
              <a:gd name="connsiteX51" fmla="*/ 7655497 w 12192000"/>
              <a:gd name="connsiteY51" fmla="*/ 1913714 h 2401295"/>
              <a:gd name="connsiteX52" fmla="*/ 7551687 w 12192000"/>
              <a:gd name="connsiteY52" fmla="*/ 1912613 h 2401295"/>
              <a:gd name="connsiteX53" fmla="*/ 7500925 w 12192000"/>
              <a:gd name="connsiteY53" fmla="*/ 1930924 h 2401295"/>
              <a:gd name="connsiteX54" fmla="*/ 7380560 w 12192000"/>
              <a:gd name="connsiteY54" fmla="*/ 1934424 h 2401295"/>
              <a:gd name="connsiteX55" fmla="*/ 7309614 w 12192000"/>
              <a:gd name="connsiteY55" fmla="*/ 1939987 h 2401295"/>
              <a:gd name="connsiteX56" fmla="*/ 7284338 w 12192000"/>
              <a:gd name="connsiteY56" fmla="*/ 1947550 h 2401295"/>
              <a:gd name="connsiteX57" fmla="*/ 7112901 w 12192000"/>
              <a:gd name="connsiteY57" fmla="*/ 1843979 h 2401295"/>
              <a:gd name="connsiteX58" fmla="*/ 6828984 w 12192000"/>
              <a:gd name="connsiteY58" fmla="*/ 1762183 h 2401295"/>
              <a:gd name="connsiteX59" fmla="*/ 6204418 w 12192000"/>
              <a:gd name="connsiteY59" fmla="*/ 1570349 h 2401295"/>
              <a:gd name="connsiteX60" fmla="*/ 3418260 w 12192000"/>
              <a:gd name="connsiteY60" fmla="*/ 1049412 h 2401295"/>
              <a:gd name="connsiteX61" fmla="*/ 2509997 w 12192000"/>
              <a:gd name="connsiteY61" fmla="*/ 958822 h 2401295"/>
              <a:gd name="connsiteX62" fmla="*/ 2508995 w 12192000"/>
              <a:gd name="connsiteY62" fmla="*/ 958423 h 2401295"/>
              <a:gd name="connsiteX63" fmla="*/ 2424909 w 12192000"/>
              <a:gd name="connsiteY63" fmla="*/ 933150 h 2401295"/>
              <a:gd name="connsiteX64" fmla="*/ 2273752 w 12192000"/>
              <a:gd name="connsiteY64" fmla="*/ 875350 h 2401295"/>
              <a:gd name="connsiteX65" fmla="*/ 2248113 w 12192000"/>
              <a:gd name="connsiteY65" fmla="*/ 861965 h 2401295"/>
              <a:gd name="connsiteX66" fmla="*/ 2194956 w 12192000"/>
              <a:gd name="connsiteY66" fmla="*/ 836227 h 2401295"/>
              <a:gd name="connsiteX67" fmla="*/ 2024005 w 12192000"/>
              <a:gd name="connsiteY67" fmla="*/ 815554 h 2401295"/>
              <a:gd name="connsiteX68" fmla="*/ 1980800 w 12192000"/>
              <a:gd name="connsiteY68" fmla="*/ 822703 h 2401295"/>
              <a:gd name="connsiteX69" fmla="*/ 1733238 w 12192000"/>
              <a:gd name="connsiteY69" fmla="*/ 809719 h 2401295"/>
              <a:gd name="connsiteX70" fmla="*/ 1388954 w 12192000"/>
              <a:gd name="connsiteY70" fmla="*/ 830009 h 2401295"/>
              <a:gd name="connsiteX71" fmla="*/ 1133245 w 12192000"/>
              <a:gd name="connsiteY71" fmla="*/ 803521 h 2401295"/>
              <a:gd name="connsiteX72" fmla="*/ 1026791 w 12192000"/>
              <a:gd name="connsiteY72" fmla="*/ 802701 h 2401295"/>
              <a:gd name="connsiteX73" fmla="*/ 833545 w 12192000"/>
              <a:gd name="connsiteY73" fmla="*/ 801351 h 2401295"/>
              <a:gd name="connsiteX74" fmla="*/ 631576 w 12192000"/>
              <a:gd name="connsiteY74" fmla="*/ 801805 h 2401295"/>
              <a:gd name="connsiteX75" fmla="*/ 542046 w 12192000"/>
              <a:gd name="connsiteY75" fmla="*/ 803532 h 2401295"/>
              <a:gd name="connsiteX76" fmla="*/ 301314 w 12192000"/>
              <a:gd name="connsiteY76" fmla="*/ 785458 h 2401295"/>
              <a:gd name="connsiteX77" fmla="*/ 0 w 12192000"/>
              <a:gd name="connsiteY77" fmla="*/ 805324 h 2401295"/>
              <a:gd name="connsiteX78" fmla="*/ 0 w 12192000"/>
              <a:gd name="connsiteY78" fmla="*/ 0 h 24012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</a:cxnLst>
            <a:rect l="l" t="t" r="r" b="b"/>
            <a:pathLst>
              <a:path w="12192000" h="2401295">
                <a:moveTo>
                  <a:pt x="0" y="0"/>
                </a:moveTo>
                <a:lnTo>
                  <a:pt x="12192000" y="0"/>
                </a:lnTo>
                <a:lnTo>
                  <a:pt x="12192000" y="2262228"/>
                </a:lnTo>
                <a:lnTo>
                  <a:pt x="12187428" y="2262896"/>
                </a:lnTo>
                <a:cubicBezTo>
                  <a:pt x="12175466" y="2262888"/>
                  <a:pt x="12162312" y="2261278"/>
                  <a:pt x="12154355" y="2267516"/>
                </a:cubicBezTo>
                <a:lnTo>
                  <a:pt x="12114359" y="2279772"/>
                </a:lnTo>
                <a:cubicBezTo>
                  <a:pt x="12075069" y="2284622"/>
                  <a:pt x="11968426" y="2291762"/>
                  <a:pt x="11918614" y="2296618"/>
                </a:cubicBezTo>
                <a:cubicBezTo>
                  <a:pt x="11880597" y="2300618"/>
                  <a:pt x="11847624" y="2311097"/>
                  <a:pt x="11815487" y="2308905"/>
                </a:cubicBezTo>
                <a:cubicBezTo>
                  <a:pt x="11802378" y="2315881"/>
                  <a:pt x="11790041" y="2319357"/>
                  <a:pt x="11778165" y="2311873"/>
                </a:cubicBezTo>
                <a:cubicBezTo>
                  <a:pt x="11742553" y="2320519"/>
                  <a:pt x="11736280" y="2331858"/>
                  <a:pt x="11671329" y="2337810"/>
                </a:cubicBezTo>
                <a:cubicBezTo>
                  <a:pt x="11657629" y="2338121"/>
                  <a:pt x="11616110" y="2333320"/>
                  <a:pt x="11594775" y="2337831"/>
                </a:cubicBezTo>
                <a:cubicBezTo>
                  <a:pt x="11546068" y="2343032"/>
                  <a:pt x="11429033" y="2337623"/>
                  <a:pt x="11379086" y="2369019"/>
                </a:cubicBezTo>
                <a:cubicBezTo>
                  <a:pt x="11334159" y="2376875"/>
                  <a:pt x="11278142" y="2372212"/>
                  <a:pt x="11221749" y="2380739"/>
                </a:cubicBezTo>
                <a:cubicBezTo>
                  <a:pt x="11158708" y="2382269"/>
                  <a:pt x="11020097" y="2376287"/>
                  <a:pt x="10996653" y="2371440"/>
                </a:cubicBezTo>
                <a:cubicBezTo>
                  <a:pt x="10982150" y="2370634"/>
                  <a:pt x="10931890" y="2380827"/>
                  <a:pt x="10912235" y="2389968"/>
                </a:cubicBezTo>
                <a:cubicBezTo>
                  <a:pt x="10885398" y="2394030"/>
                  <a:pt x="10850832" y="2394410"/>
                  <a:pt x="10835633" y="2395810"/>
                </a:cubicBezTo>
                <a:lnTo>
                  <a:pt x="10821038" y="2398367"/>
                </a:lnTo>
                <a:cubicBezTo>
                  <a:pt x="10808008" y="2398266"/>
                  <a:pt x="10801949" y="2406793"/>
                  <a:pt x="10757451" y="2395202"/>
                </a:cubicBezTo>
                <a:cubicBezTo>
                  <a:pt x="10695759" y="2367816"/>
                  <a:pt x="10604694" y="2365758"/>
                  <a:pt x="10554052" y="2328825"/>
                </a:cubicBezTo>
                <a:cubicBezTo>
                  <a:pt x="10500506" y="2316498"/>
                  <a:pt x="10472909" y="2291246"/>
                  <a:pt x="10432944" y="2278457"/>
                </a:cubicBezTo>
                <a:cubicBezTo>
                  <a:pt x="10373231" y="2260636"/>
                  <a:pt x="10352854" y="2253139"/>
                  <a:pt x="10314272" y="2252083"/>
                </a:cubicBezTo>
                <a:cubicBezTo>
                  <a:pt x="10295649" y="2263181"/>
                  <a:pt x="10179424" y="2212893"/>
                  <a:pt x="10149756" y="2203372"/>
                </a:cubicBezTo>
                <a:lnTo>
                  <a:pt x="10133939" y="2195206"/>
                </a:lnTo>
                <a:cubicBezTo>
                  <a:pt x="10113508" y="2187093"/>
                  <a:pt x="10058004" y="2162303"/>
                  <a:pt x="10027169" y="2154689"/>
                </a:cubicBezTo>
                <a:cubicBezTo>
                  <a:pt x="9986373" y="2150618"/>
                  <a:pt x="9970026" y="2157324"/>
                  <a:pt x="9904781" y="2142477"/>
                </a:cubicBezTo>
                <a:cubicBezTo>
                  <a:pt x="9883031" y="2140352"/>
                  <a:pt x="9849920" y="2147346"/>
                  <a:pt x="9818432" y="2147267"/>
                </a:cubicBezTo>
                <a:cubicBezTo>
                  <a:pt x="9778153" y="2143325"/>
                  <a:pt x="9754866" y="2158434"/>
                  <a:pt x="9715853" y="2142000"/>
                </a:cubicBezTo>
                <a:lnTo>
                  <a:pt x="9478478" y="2133283"/>
                </a:lnTo>
                <a:lnTo>
                  <a:pt x="9473084" y="2134027"/>
                </a:lnTo>
                <a:lnTo>
                  <a:pt x="9348338" y="2135775"/>
                </a:lnTo>
                <a:cubicBezTo>
                  <a:pt x="9335211" y="2139291"/>
                  <a:pt x="9322404" y="2138820"/>
                  <a:pt x="9317108" y="2139620"/>
                </a:cubicBezTo>
                <a:lnTo>
                  <a:pt x="9316564" y="2140576"/>
                </a:lnTo>
                <a:lnTo>
                  <a:pt x="9249142" y="2123844"/>
                </a:lnTo>
                <a:lnTo>
                  <a:pt x="9196066" y="2108535"/>
                </a:lnTo>
                <a:cubicBezTo>
                  <a:pt x="9190862" y="2105839"/>
                  <a:pt x="9186125" y="2102610"/>
                  <a:pt x="9182090" y="2098653"/>
                </a:cubicBezTo>
                <a:cubicBezTo>
                  <a:pt x="9139653" y="2071867"/>
                  <a:pt x="9071021" y="2084433"/>
                  <a:pt x="8911903" y="2057646"/>
                </a:cubicBezTo>
                <a:cubicBezTo>
                  <a:pt x="8879561" y="2039583"/>
                  <a:pt x="8830973" y="2055511"/>
                  <a:pt x="8786230" y="2041547"/>
                </a:cubicBezTo>
                <a:cubicBezTo>
                  <a:pt x="8728356" y="2034611"/>
                  <a:pt x="8679135" y="2034403"/>
                  <a:pt x="8624741" y="2029639"/>
                </a:cubicBezTo>
                <a:cubicBezTo>
                  <a:pt x="8566018" y="2023791"/>
                  <a:pt x="8474712" y="2009670"/>
                  <a:pt x="8433895" y="2006458"/>
                </a:cubicBezTo>
                <a:cubicBezTo>
                  <a:pt x="8411898" y="2005377"/>
                  <a:pt x="8413482" y="2011365"/>
                  <a:pt x="8379838" y="2010365"/>
                </a:cubicBezTo>
                <a:cubicBezTo>
                  <a:pt x="8347941" y="1993320"/>
                  <a:pt x="8300068" y="2014971"/>
                  <a:pt x="8260604" y="1992586"/>
                </a:cubicBezTo>
                <a:cubicBezTo>
                  <a:pt x="8245905" y="1986361"/>
                  <a:pt x="8199251" y="1979386"/>
                  <a:pt x="8189733" y="1985551"/>
                </a:cubicBezTo>
                <a:cubicBezTo>
                  <a:pt x="8179862" y="1985638"/>
                  <a:pt x="8168776" y="1981141"/>
                  <a:pt x="8163540" y="1988537"/>
                </a:cubicBezTo>
                <a:cubicBezTo>
                  <a:pt x="8155220" y="1997113"/>
                  <a:pt x="8122695" y="1976608"/>
                  <a:pt x="8126468" y="1988901"/>
                </a:cubicBezTo>
                <a:lnTo>
                  <a:pt x="8000268" y="1990885"/>
                </a:lnTo>
                <a:lnTo>
                  <a:pt x="7959483" y="1985782"/>
                </a:lnTo>
                <a:lnTo>
                  <a:pt x="7953628" y="1984617"/>
                </a:lnTo>
                <a:lnTo>
                  <a:pt x="7901019" y="1971965"/>
                </a:lnTo>
                <a:cubicBezTo>
                  <a:pt x="7878802" y="1956055"/>
                  <a:pt x="7842297" y="1955886"/>
                  <a:pt x="7812936" y="1947847"/>
                </a:cubicBezTo>
                <a:lnTo>
                  <a:pt x="7732190" y="1927169"/>
                </a:lnTo>
                <a:lnTo>
                  <a:pt x="7678276" y="1920855"/>
                </a:lnTo>
                <a:lnTo>
                  <a:pt x="7655497" y="1913714"/>
                </a:lnTo>
                <a:cubicBezTo>
                  <a:pt x="7639161" y="1911029"/>
                  <a:pt x="7577449" y="1909745"/>
                  <a:pt x="7551687" y="1912613"/>
                </a:cubicBezTo>
                <a:cubicBezTo>
                  <a:pt x="7529853" y="1915427"/>
                  <a:pt x="7534209" y="1925977"/>
                  <a:pt x="7500925" y="1930924"/>
                </a:cubicBezTo>
                <a:cubicBezTo>
                  <a:pt x="7466644" y="1919746"/>
                  <a:pt x="7423194" y="1949531"/>
                  <a:pt x="7380560" y="1934424"/>
                </a:cubicBezTo>
                <a:cubicBezTo>
                  <a:pt x="7365038" y="1930881"/>
                  <a:pt x="7317938" y="1932231"/>
                  <a:pt x="7309614" y="1939987"/>
                </a:cubicBezTo>
                <a:cubicBezTo>
                  <a:pt x="7299913" y="1941814"/>
                  <a:pt x="7288240" y="1939336"/>
                  <a:pt x="7284338" y="1947550"/>
                </a:cubicBezTo>
                <a:cubicBezTo>
                  <a:pt x="7277604" y="1957469"/>
                  <a:pt x="7107106" y="1832529"/>
                  <a:pt x="7112901" y="1843979"/>
                </a:cubicBezTo>
                <a:cubicBezTo>
                  <a:pt x="7087729" y="1834079"/>
                  <a:pt x="6849056" y="1756738"/>
                  <a:pt x="6828984" y="1762183"/>
                </a:cubicBezTo>
                <a:lnTo>
                  <a:pt x="6204418" y="1570349"/>
                </a:lnTo>
                <a:lnTo>
                  <a:pt x="3418260" y="1049412"/>
                </a:lnTo>
                <a:lnTo>
                  <a:pt x="2509997" y="958822"/>
                </a:lnTo>
                <a:lnTo>
                  <a:pt x="2508995" y="958423"/>
                </a:lnTo>
                <a:cubicBezTo>
                  <a:pt x="2477790" y="921138"/>
                  <a:pt x="2463257" y="944198"/>
                  <a:pt x="2424909" y="933150"/>
                </a:cubicBezTo>
                <a:cubicBezTo>
                  <a:pt x="2384842" y="916507"/>
                  <a:pt x="2318581" y="871004"/>
                  <a:pt x="2273752" y="875350"/>
                </a:cubicBezTo>
                <a:lnTo>
                  <a:pt x="2248113" y="861965"/>
                </a:lnTo>
                <a:cubicBezTo>
                  <a:pt x="2240669" y="836062"/>
                  <a:pt x="2219557" y="858951"/>
                  <a:pt x="2194956" y="836227"/>
                </a:cubicBezTo>
                <a:cubicBezTo>
                  <a:pt x="2160792" y="833299"/>
                  <a:pt x="2060029" y="814649"/>
                  <a:pt x="2024005" y="815554"/>
                </a:cubicBezTo>
                <a:cubicBezTo>
                  <a:pt x="2019057" y="802961"/>
                  <a:pt x="1996088" y="815897"/>
                  <a:pt x="1980800" y="822703"/>
                </a:cubicBezTo>
                <a:cubicBezTo>
                  <a:pt x="1864758" y="829356"/>
                  <a:pt x="1765024" y="801179"/>
                  <a:pt x="1733238" y="809719"/>
                </a:cubicBezTo>
                <a:cubicBezTo>
                  <a:pt x="1651146" y="810948"/>
                  <a:pt x="1450148" y="832760"/>
                  <a:pt x="1388954" y="830009"/>
                </a:cubicBezTo>
                <a:cubicBezTo>
                  <a:pt x="1342837" y="837343"/>
                  <a:pt x="1218481" y="812350"/>
                  <a:pt x="1133245" y="803521"/>
                </a:cubicBezTo>
                <a:cubicBezTo>
                  <a:pt x="1051750" y="789055"/>
                  <a:pt x="1078655" y="807725"/>
                  <a:pt x="1026791" y="802701"/>
                </a:cubicBezTo>
                <a:cubicBezTo>
                  <a:pt x="1007125" y="787895"/>
                  <a:pt x="875767" y="809029"/>
                  <a:pt x="833545" y="801351"/>
                </a:cubicBezTo>
                <a:cubicBezTo>
                  <a:pt x="742331" y="828973"/>
                  <a:pt x="703084" y="801412"/>
                  <a:pt x="631576" y="801805"/>
                </a:cubicBezTo>
                <a:cubicBezTo>
                  <a:pt x="598969" y="794081"/>
                  <a:pt x="578952" y="794231"/>
                  <a:pt x="542046" y="803532"/>
                </a:cubicBezTo>
                <a:cubicBezTo>
                  <a:pt x="487002" y="800808"/>
                  <a:pt x="391655" y="785160"/>
                  <a:pt x="301314" y="785458"/>
                </a:cubicBezTo>
                <a:cubicBezTo>
                  <a:pt x="200876" y="792080"/>
                  <a:pt x="157588" y="811818"/>
                  <a:pt x="0" y="805324"/>
                </a:cubicBezTo>
                <a:lnTo>
                  <a:pt x="0" y="0"/>
                </a:lnTo>
                <a:close/>
              </a:path>
            </a:pathLst>
          </a:custGeom>
          <a:blipFill>
            <a:blip r:embed="rId2"/>
            <a:tile tx="0" ty="0" sx="70000" sy="7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BA3935-5258-425A-B52A-BBF28BCE0E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8073">
            <a:off x="4851872" y="821036"/>
            <a:ext cx="6800350" cy="5350101"/>
          </a:xfrm>
          <a:prstGeom prst="rect">
            <a:avLst/>
          </a:prstGeom>
          <a:solidFill>
            <a:srgbClr val="EFEEE9"/>
          </a:solidFill>
          <a:ln>
            <a:noFill/>
          </a:ln>
          <a:effectLst>
            <a:outerShdw blurRad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51627A44-C022-4773-A393-E948FE3F42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9121">
            <a:off x="4946130" y="900347"/>
            <a:ext cx="6591734" cy="5205656"/>
          </a:xfrm>
          <a:custGeom>
            <a:avLst/>
            <a:gdLst>
              <a:gd name="connsiteX0" fmla="*/ 6597934 w 6621845"/>
              <a:gd name="connsiteY0" fmla="*/ 155744 h 5238511"/>
              <a:gd name="connsiteX1" fmla="*/ 6619376 w 6621845"/>
              <a:gd name="connsiteY1" fmla="*/ 177681 h 5238511"/>
              <a:gd name="connsiteX2" fmla="*/ 6621845 w 6621845"/>
              <a:gd name="connsiteY2" fmla="*/ 195498 h 5238511"/>
              <a:gd name="connsiteX3" fmla="*/ 6601863 w 6621845"/>
              <a:gd name="connsiteY3" fmla="*/ 1201700 h 5238511"/>
              <a:gd name="connsiteX4" fmla="*/ 6601373 w 6621845"/>
              <a:gd name="connsiteY4" fmla="*/ 1226210 h 5238511"/>
              <a:gd name="connsiteX5" fmla="*/ 6601384 w 6621845"/>
              <a:gd name="connsiteY5" fmla="*/ 1226232 h 5238511"/>
              <a:gd name="connsiteX6" fmla="*/ 6521625 w 6621845"/>
              <a:gd name="connsiteY6" fmla="*/ 5202267 h 5238511"/>
              <a:gd name="connsiteX7" fmla="*/ 6483689 w 6621845"/>
              <a:gd name="connsiteY7" fmla="*/ 5238506 h 5238511"/>
              <a:gd name="connsiteX8" fmla="*/ 36351 w 6621845"/>
              <a:gd name="connsiteY8" fmla="*/ 5109172 h 5238511"/>
              <a:gd name="connsiteX9" fmla="*/ 5 w 6621845"/>
              <a:gd name="connsiteY9" fmla="*/ 5071442 h 5238511"/>
              <a:gd name="connsiteX10" fmla="*/ 1012 w 6621845"/>
              <a:gd name="connsiteY10" fmla="*/ 5021215 h 5238511"/>
              <a:gd name="connsiteX11" fmla="*/ 1011 w 6621845"/>
              <a:gd name="connsiteY11" fmla="*/ 5021212 h 5238511"/>
              <a:gd name="connsiteX12" fmla="*/ 100440 w 6621845"/>
              <a:gd name="connsiteY12" fmla="*/ 64666 h 5238511"/>
              <a:gd name="connsiteX13" fmla="*/ 122765 w 6621845"/>
              <a:gd name="connsiteY13" fmla="*/ 33189 h 5238511"/>
              <a:gd name="connsiteX14" fmla="*/ 604718 w 6621845"/>
              <a:gd name="connsiteY14" fmla="*/ 42857 h 5238511"/>
              <a:gd name="connsiteX15" fmla="*/ 604718 w 6621845"/>
              <a:gd name="connsiteY15" fmla="*/ 0 h 5238511"/>
              <a:gd name="connsiteX16" fmla="*/ 3117572 w 6621845"/>
              <a:gd name="connsiteY16" fmla="*/ 0 h 5238511"/>
              <a:gd name="connsiteX17" fmla="*/ 3117572 w 6621845"/>
              <a:gd name="connsiteY17" fmla="*/ 89697 h 5238511"/>
              <a:gd name="connsiteX0" fmla="*/ 6597934 w 6621845"/>
              <a:gd name="connsiteY0" fmla="*/ 155744 h 5238511"/>
              <a:gd name="connsiteX1" fmla="*/ 6619376 w 6621845"/>
              <a:gd name="connsiteY1" fmla="*/ 177681 h 5238511"/>
              <a:gd name="connsiteX2" fmla="*/ 6621845 w 6621845"/>
              <a:gd name="connsiteY2" fmla="*/ 195498 h 5238511"/>
              <a:gd name="connsiteX3" fmla="*/ 6601863 w 6621845"/>
              <a:gd name="connsiteY3" fmla="*/ 1201700 h 5238511"/>
              <a:gd name="connsiteX4" fmla="*/ 6601373 w 6621845"/>
              <a:gd name="connsiteY4" fmla="*/ 1226210 h 5238511"/>
              <a:gd name="connsiteX5" fmla="*/ 6601384 w 6621845"/>
              <a:gd name="connsiteY5" fmla="*/ 1226232 h 5238511"/>
              <a:gd name="connsiteX6" fmla="*/ 6521625 w 6621845"/>
              <a:gd name="connsiteY6" fmla="*/ 5202267 h 5238511"/>
              <a:gd name="connsiteX7" fmla="*/ 6483689 w 6621845"/>
              <a:gd name="connsiteY7" fmla="*/ 5238506 h 5238511"/>
              <a:gd name="connsiteX8" fmla="*/ 36351 w 6621845"/>
              <a:gd name="connsiteY8" fmla="*/ 5109172 h 5238511"/>
              <a:gd name="connsiteX9" fmla="*/ 5 w 6621845"/>
              <a:gd name="connsiteY9" fmla="*/ 5071442 h 5238511"/>
              <a:gd name="connsiteX10" fmla="*/ 1012 w 6621845"/>
              <a:gd name="connsiteY10" fmla="*/ 5021215 h 5238511"/>
              <a:gd name="connsiteX11" fmla="*/ 1011 w 6621845"/>
              <a:gd name="connsiteY11" fmla="*/ 5021212 h 5238511"/>
              <a:gd name="connsiteX12" fmla="*/ 100440 w 6621845"/>
              <a:gd name="connsiteY12" fmla="*/ 64666 h 5238511"/>
              <a:gd name="connsiteX13" fmla="*/ 122765 w 6621845"/>
              <a:gd name="connsiteY13" fmla="*/ 33189 h 5238511"/>
              <a:gd name="connsiteX14" fmla="*/ 604718 w 6621845"/>
              <a:gd name="connsiteY14" fmla="*/ 42857 h 5238511"/>
              <a:gd name="connsiteX15" fmla="*/ 3117572 w 6621845"/>
              <a:gd name="connsiteY15" fmla="*/ 0 h 5238511"/>
              <a:gd name="connsiteX16" fmla="*/ 3117572 w 6621845"/>
              <a:gd name="connsiteY16" fmla="*/ 89697 h 5238511"/>
              <a:gd name="connsiteX17" fmla="*/ 6597934 w 6621845"/>
              <a:gd name="connsiteY17" fmla="*/ 155744 h 5238511"/>
              <a:gd name="connsiteX0" fmla="*/ 6597934 w 6621845"/>
              <a:gd name="connsiteY0" fmla="*/ 122557 h 5205324"/>
              <a:gd name="connsiteX1" fmla="*/ 6619376 w 6621845"/>
              <a:gd name="connsiteY1" fmla="*/ 144494 h 5205324"/>
              <a:gd name="connsiteX2" fmla="*/ 6621845 w 6621845"/>
              <a:gd name="connsiteY2" fmla="*/ 162311 h 5205324"/>
              <a:gd name="connsiteX3" fmla="*/ 6601863 w 6621845"/>
              <a:gd name="connsiteY3" fmla="*/ 1168513 h 5205324"/>
              <a:gd name="connsiteX4" fmla="*/ 6601373 w 6621845"/>
              <a:gd name="connsiteY4" fmla="*/ 1193023 h 5205324"/>
              <a:gd name="connsiteX5" fmla="*/ 6601384 w 6621845"/>
              <a:gd name="connsiteY5" fmla="*/ 1193045 h 5205324"/>
              <a:gd name="connsiteX6" fmla="*/ 6521625 w 6621845"/>
              <a:gd name="connsiteY6" fmla="*/ 5169080 h 5205324"/>
              <a:gd name="connsiteX7" fmla="*/ 6483689 w 6621845"/>
              <a:gd name="connsiteY7" fmla="*/ 5205319 h 5205324"/>
              <a:gd name="connsiteX8" fmla="*/ 36351 w 6621845"/>
              <a:gd name="connsiteY8" fmla="*/ 5075985 h 5205324"/>
              <a:gd name="connsiteX9" fmla="*/ 5 w 6621845"/>
              <a:gd name="connsiteY9" fmla="*/ 5038255 h 5205324"/>
              <a:gd name="connsiteX10" fmla="*/ 1012 w 6621845"/>
              <a:gd name="connsiteY10" fmla="*/ 4988028 h 5205324"/>
              <a:gd name="connsiteX11" fmla="*/ 1011 w 6621845"/>
              <a:gd name="connsiteY11" fmla="*/ 4988025 h 5205324"/>
              <a:gd name="connsiteX12" fmla="*/ 100440 w 6621845"/>
              <a:gd name="connsiteY12" fmla="*/ 31479 h 5205324"/>
              <a:gd name="connsiteX13" fmla="*/ 122765 w 6621845"/>
              <a:gd name="connsiteY13" fmla="*/ 2 h 5205324"/>
              <a:gd name="connsiteX14" fmla="*/ 604718 w 6621845"/>
              <a:gd name="connsiteY14" fmla="*/ 9670 h 5205324"/>
              <a:gd name="connsiteX15" fmla="*/ 3117572 w 6621845"/>
              <a:gd name="connsiteY15" fmla="*/ 56510 h 5205324"/>
              <a:gd name="connsiteX16" fmla="*/ 6597934 w 6621845"/>
              <a:gd name="connsiteY16" fmla="*/ 122557 h 5205324"/>
              <a:gd name="connsiteX0" fmla="*/ 6597934 w 6621845"/>
              <a:gd name="connsiteY0" fmla="*/ 122556 h 5205323"/>
              <a:gd name="connsiteX1" fmla="*/ 6619376 w 6621845"/>
              <a:gd name="connsiteY1" fmla="*/ 144493 h 5205323"/>
              <a:gd name="connsiteX2" fmla="*/ 6621845 w 6621845"/>
              <a:gd name="connsiteY2" fmla="*/ 162310 h 5205323"/>
              <a:gd name="connsiteX3" fmla="*/ 6601863 w 6621845"/>
              <a:gd name="connsiteY3" fmla="*/ 1168512 h 5205323"/>
              <a:gd name="connsiteX4" fmla="*/ 6601373 w 6621845"/>
              <a:gd name="connsiteY4" fmla="*/ 1193022 h 5205323"/>
              <a:gd name="connsiteX5" fmla="*/ 6601384 w 6621845"/>
              <a:gd name="connsiteY5" fmla="*/ 1193044 h 5205323"/>
              <a:gd name="connsiteX6" fmla="*/ 6521625 w 6621845"/>
              <a:gd name="connsiteY6" fmla="*/ 5169079 h 5205323"/>
              <a:gd name="connsiteX7" fmla="*/ 6483689 w 6621845"/>
              <a:gd name="connsiteY7" fmla="*/ 5205318 h 5205323"/>
              <a:gd name="connsiteX8" fmla="*/ 36351 w 6621845"/>
              <a:gd name="connsiteY8" fmla="*/ 5075984 h 5205323"/>
              <a:gd name="connsiteX9" fmla="*/ 5 w 6621845"/>
              <a:gd name="connsiteY9" fmla="*/ 5038254 h 5205323"/>
              <a:gd name="connsiteX10" fmla="*/ 1012 w 6621845"/>
              <a:gd name="connsiteY10" fmla="*/ 4988027 h 5205323"/>
              <a:gd name="connsiteX11" fmla="*/ 1011 w 6621845"/>
              <a:gd name="connsiteY11" fmla="*/ 4988024 h 5205323"/>
              <a:gd name="connsiteX12" fmla="*/ 128150 w 6621845"/>
              <a:gd name="connsiteY12" fmla="*/ 113570 h 5205323"/>
              <a:gd name="connsiteX13" fmla="*/ 122765 w 6621845"/>
              <a:gd name="connsiteY13" fmla="*/ 1 h 5205323"/>
              <a:gd name="connsiteX14" fmla="*/ 604718 w 6621845"/>
              <a:gd name="connsiteY14" fmla="*/ 9669 h 5205323"/>
              <a:gd name="connsiteX15" fmla="*/ 3117572 w 6621845"/>
              <a:gd name="connsiteY15" fmla="*/ 56509 h 5205323"/>
              <a:gd name="connsiteX16" fmla="*/ 6597934 w 6621845"/>
              <a:gd name="connsiteY16" fmla="*/ 122556 h 5205323"/>
              <a:gd name="connsiteX0" fmla="*/ 6597934 w 6621845"/>
              <a:gd name="connsiteY0" fmla="*/ 122556 h 5205323"/>
              <a:gd name="connsiteX1" fmla="*/ 6619376 w 6621845"/>
              <a:gd name="connsiteY1" fmla="*/ 144493 h 5205323"/>
              <a:gd name="connsiteX2" fmla="*/ 6621845 w 6621845"/>
              <a:gd name="connsiteY2" fmla="*/ 162310 h 5205323"/>
              <a:gd name="connsiteX3" fmla="*/ 6601863 w 6621845"/>
              <a:gd name="connsiteY3" fmla="*/ 1168512 h 5205323"/>
              <a:gd name="connsiteX4" fmla="*/ 6601373 w 6621845"/>
              <a:gd name="connsiteY4" fmla="*/ 1193022 h 5205323"/>
              <a:gd name="connsiteX5" fmla="*/ 6601384 w 6621845"/>
              <a:gd name="connsiteY5" fmla="*/ 1193044 h 5205323"/>
              <a:gd name="connsiteX6" fmla="*/ 6521625 w 6621845"/>
              <a:gd name="connsiteY6" fmla="*/ 5169079 h 5205323"/>
              <a:gd name="connsiteX7" fmla="*/ 6483689 w 6621845"/>
              <a:gd name="connsiteY7" fmla="*/ 5205318 h 5205323"/>
              <a:gd name="connsiteX8" fmla="*/ 36351 w 6621845"/>
              <a:gd name="connsiteY8" fmla="*/ 5075984 h 5205323"/>
              <a:gd name="connsiteX9" fmla="*/ 5 w 6621845"/>
              <a:gd name="connsiteY9" fmla="*/ 5038254 h 5205323"/>
              <a:gd name="connsiteX10" fmla="*/ 1012 w 6621845"/>
              <a:gd name="connsiteY10" fmla="*/ 4988027 h 5205323"/>
              <a:gd name="connsiteX11" fmla="*/ 44388 w 6621845"/>
              <a:gd name="connsiteY11" fmla="*/ 4882987 h 5205323"/>
              <a:gd name="connsiteX12" fmla="*/ 128150 w 6621845"/>
              <a:gd name="connsiteY12" fmla="*/ 113570 h 5205323"/>
              <a:gd name="connsiteX13" fmla="*/ 122765 w 6621845"/>
              <a:gd name="connsiteY13" fmla="*/ 1 h 5205323"/>
              <a:gd name="connsiteX14" fmla="*/ 604718 w 6621845"/>
              <a:gd name="connsiteY14" fmla="*/ 9669 h 5205323"/>
              <a:gd name="connsiteX15" fmla="*/ 3117572 w 6621845"/>
              <a:gd name="connsiteY15" fmla="*/ 56509 h 5205323"/>
              <a:gd name="connsiteX16" fmla="*/ 6597934 w 6621845"/>
              <a:gd name="connsiteY16" fmla="*/ 122556 h 5205323"/>
              <a:gd name="connsiteX0" fmla="*/ 6597934 w 6621845"/>
              <a:gd name="connsiteY0" fmla="*/ 122556 h 5205323"/>
              <a:gd name="connsiteX1" fmla="*/ 6619376 w 6621845"/>
              <a:gd name="connsiteY1" fmla="*/ 144493 h 5205323"/>
              <a:gd name="connsiteX2" fmla="*/ 6621845 w 6621845"/>
              <a:gd name="connsiteY2" fmla="*/ 162310 h 5205323"/>
              <a:gd name="connsiteX3" fmla="*/ 6601863 w 6621845"/>
              <a:gd name="connsiteY3" fmla="*/ 1168512 h 5205323"/>
              <a:gd name="connsiteX4" fmla="*/ 6601373 w 6621845"/>
              <a:gd name="connsiteY4" fmla="*/ 1193022 h 5205323"/>
              <a:gd name="connsiteX5" fmla="*/ 6601384 w 6621845"/>
              <a:gd name="connsiteY5" fmla="*/ 1193044 h 5205323"/>
              <a:gd name="connsiteX6" fmla="*/ 6521625 w 6621845"/>
              <a:gd name="connsiteY6" fmla="*/ 5169079 h 5205323"/>
              <a:gd name="connsiteX7" fmla="*/ 6483689 w 6621845"/>
              <a:gd name="connsiteY7" fmla="*/ 5205318 h 5205323"/>
              <a:gd name="connsiteX8" fmla="*/ 36351 w 6621845"/>
              <a:gd name="connsiteY8" fmla="*/ 5075984 h 5205323"/>
              <a:gd name="connsiteX9" fmla="*/ 5 w 6621845"/>
              <a:gd name="connsiteY9" fmla="*/ 5038254 h 5205323"/>
              <a:gd name="connsiteX10" fmla="*/ 30143 w 6621845"/>
              <a:gd name="connsiteY10" fmla="*/ 4946661 h 5205323"/>
              <a:gd name="connsiteX11" fmla="*/ 44388 w 6621845"/>
              <a:gd name="connsiteY11" fmla="*/ 4882987 h 5205323"/>
              <a:gd name="connsiteX12" fmla="*/ 128150 w 6621845"/>
              <a:gd name="connsiteY12" fmla="*/ 113570 h 5205323"/>
              <a:gd name="connsiteX13" fmla="*/ 122765 w 6621845"/>
              <a:gd name="connsiteY13" fmla="*/ 1 h 5205323"/>
              <a:gd name="connsiteX14" fmla="*/ 604718 w 6621845"/>
              <a:gd name="connsiteY14" fmla="*/ 9669 h 5205323"/>
              <a:gd name="connsiteX15" fmla="*/ 3117572 w 6621845"/>
              <a:gd name="connsiteY15" fmla="*/ 56509 h 5205323"/>
              <a:gd name="connsiteX16" fmla="*/ 6597934 w 6621845"/>
              <a:gd name="connsiteY16" fmla="*/ 122556 h 5205323"/>
              <a:gd name="connsiteX0" fmla="*/ 7041537 w 7065448"/>
              <a:gd name="connsiteY0" fmla="*/ 122556 h 5205323"/>
              <a:gd name="connsiteX1" fmla="*/ 7062979 w 7065448"/>
              <a:gd name="connsiteY1" fmla="*/ 144493 h 5205323"/>
              <a:gd name="connsiteX2" fmla="*/ 7065448 w 7065448"/>
              <a:gd name="connsiteY2" fmla="*/ 162310 h 5205323"/>
              <a:gd name="connsiteX3" fmla="*/ 7045466 w 7065448"/>
              <a:gd name="connsiteY3" fmla="*/ 1168512 h 5205323"/>
              <a:gd name="connsiteX4" fmla="*/ 7044976 w 7065448"/>
              <a:gd name="connsiteY4" fmla="*/ 1193022 h 5205323"/>
              <a:gd name="connsiteX5" fmla="*/ 7044987 w 7065448"/>
              <a:gd name="connsiteY5" fmla="*/ 1193044 h 5205323"/>
              <a:gd name="connsiteX6" fmla="*/ 6965228 w 7065448"/>
              <a:gd name="connsiteY6" fmla="*/ 5169079 h 5205323"/>
              <a:gd name="connsiteX7" fmla="*/ 6927292 w 7065448"/>
              <a:gd name="connsiteY7" fmla="*/ 5205318 h 5205323"/>
              <a:gd name="connsiteX8" fmla="*/ 479954 w 7065448"/>
              <a:gd name="connsiteY8" fmla="*/ 5075984 h 5205323"/>
              <a:gd name="connsiteX9" fmla="*/ 473746 w 7065448"/>
              <a:gd name="connsiteY9" fmla="*/ 4946661 h 5205323"/>
              <a:gd name="connsiteX10" fmla="*/ 487991 w 7065448"/>
              <a:gd name="connsiteY10" fmla="*/ 4882987 h 5205323"/>
              <a:gd name="connsiteX11" fmla="*/ 571753 w 7065448"/>
              <a:gd name="connsiteY11" fmla="*/ 113570 h 5205323"/>
              <a:gd name="connsiteX12" fmla="*/ 566368 w 7065448"/>
              <a:gd name="connsiteY12" fmla="*/ 1 h 5205323"/>
              <a:gd name="connsiteX13" fmla="*/ 1048321 w 7065448"/>
              <a:gd name="connsiteY13" fmla="*/ 9669 h 5205323"/>
              <a:gd name="connsiteX14" fmla="*/ 3561175 w 7065448"/>
              <a:gd name="connsiteY14" fmla="*/ 56509 h 5205323"/>
              <a:gd name="connsiteX15" fmla="*/ 7041537 w 7065448"/>
              <a:gd name="connsiteY15" fmla="*/ 122556 h 5205323"/>
              <a:gd name="connsiteX0" fmla="*/ 6584362 w 6608273"/>
              <a:gd name="connsiteY0" fmla="*/ 122556 h 5205323"/>
              <a:gd name="connsiteX1" fmla="*/ 6605804 w 6608273"/>
              <a:gd name="connsiteY1" fmla="*/ 144493 h 5205323"/>
              <a:gd name="connsiteX2" fmla="*/ 6608273 w 6608273"/>
              <a:gd name="connsiteY2" fmla="*/ 162310 h 5205323"/>
              <a:gd name="connsiteX3" fmla="*/ 6588291 w 6608273"/>
              <a:gd name="connsiteY3" fmla="*/ 1168512 h 5205323"/>
              <a:gd name="connsiteX4" fmla="*/ 6587801 w 6608273"/>
              <a:gd name="connsiteY4" fmla="*/ 1193022 h 5205323"/>
              <a:gd name="connsiteX5" fmla="*/ 6587812 w 6608273"/>
              <a:gd name="connsiteY5" fmla="*/ 1193044 h 5205323"/>
              <a:gd name="connsiteX6" fmla="*/ 6508053 w 6608273"/>
              <a:gd name="connsiteY6" fmla="*/ 5169079 h 5205323"/>
              <a:gd name="connsiteX7" fmla="*/ 6470117 w 6608273"/>
              <a:gd name="connsiteY7" fmla="*/ 5205318 h 5205323"/>
              <a:gd name="connsiteX8" fmla="*/ 22779 w 6608273"/>
              <a:gd name="connsiteY8" fmla="*/ 5075984 h 5205323"/>
              <a:gd name="connsiteX9" fmla="*/ 16571 w 6608273"/>
              <a:gd name="connsiteY9" fmla="*/ 4946661 h 5205323"/>
              <a:gd name="connsiteX10" fmla="*/ 30816 w 6608273"/>
              <a:gd name="connsiteY10" fmla="*/ 4882987 h 5205323"/>
              <a:gd name="connsiteX11" fmla="*/ 114578 w 6608273"/>
              <a:gd name="connsiteY11" fmla="*/ 113570 h 5205323"/>
              <a:gd name="connsiteX12" fmla="*/ 109193 w 6608273"/>
              <a:gd name="connsiteY12" fmla="*/ 1 h 5205323"/>
              <a:gd name="connsiteX13" fmla="*/ 591146 w 6608273"/>
              <a:gd name="connsiteY13" fmla="*/ 9669 h 5205323"/>
              <a:gd name="connsiteX14" fmla="*/ 3104000 w 6608273"/>
              <a:gd name="connsiteY14" fmla="*/ 56509 h 5205323"/>
              <a:gd name="connsiteX15" fmla="*/ 6584362 w 6608273"/>
              <a:gd name="connsiteY15" fmla="*/ 122556 h 5205323"/>
              <a:gd name="connsiteX0" fmla="*/ 6584392 w 6608303"/>
              <a:gd name="connsiteY0" fmla="*/ 122556 h 5205323"/>
              <a:gd name="connsiteX1" fmla="*/ 6605834 w 6608303"/>
              <a:gd name="connsiteY1" fmla="*/ 144493 h 5205323"/>
              <a:gd name="connsiteX2" fmla="*/ 6608303 w 6608303"/>
              <a:gd name="connsiteY2" fmla="*/ 162310 h 5205323"/>
              <a:gd name="connsiteX3" fmla="*/ 6588321 w 6608303"/>
              <a:gd name="connsiteY3" fmla="*/ 1168512 h 5205323"/>
              <a:gd name="connsiteX4" fmla="*/ 6587831 w 6608303"/>
              <a:gd name="connsiteY4" fmla="*/ 1193022 h 5205323"/>
              <a:gd name="connsiteX5" fmla="*/ 6587842 w 6608303"/>
              <a:gd name="connsiteY5" fmla="*/ 1193044 h 5205323"/>
              <a:gd name="connsiteX6" fmla="*/ 6508083 w 6608303"/>
              <a:gd name="connsiteY6" fmla="*/ 5169079 h 5205323"/>
              <a:gd name="connsiteX7" fmla="*/ 6470147 w 6608303"/>
              <a:gd name="connsiteY7" fmla="*/ 5205318 h 5205323"/>
              <a:gd name="connsiteX8" fmla="*/ 22809 w 6608303"/>
              <a:gd name="connsiteY8" fmla="*/ 5075984 h 5205323"/>
              <a:gd name="connsiteX9" fmla="*/ 16601 w 6608303"/>
              <a:gd name="connsiteY9" fmla="*/ 4946661 h 5205323"/>
              <a:gd name="connsiteX10" fmla="*/ 30846 w 6608303"/>
              <a:gd name="connsiteY10" fmla="*/ 4882987 h 5205323"/>
              <a:gd name="connsiteX11" fmla="*/ 114608 w 6608303"/>
              <a:gd name="connsiteY11" fmla="*/ 113570 h 5205323"/>
              <a:gd name="connsiteX12" fmla="*/ 109223 w 6608303"/>
              <a:gd name="connsiteY12" fmla="*/ 1 h 5205323"/>
              <a:gd name="connsiteX13" fmla="*/ 591176 w 6608303"/>
              <a:gd name="connsiteY13" fmla="*/ 9669 h 5205323"/>
              <a:gd name="connsiteX14" fmla="*/ 3104030 w 6608303"/>
              <a:gd name="connsiteY14" fmla="*/ 56509 h 5205323"/>
              <a:gd name="connsiteX15" fmla="*/ 6584392 w 6608303"/>
              <a:gd name="connsiteY15" fmla="*/ 122556 h 5205323"/>
              <a:gd name="connsiteX0" fmla="*/ 6584393 w 6608304"/>
              <a:gd name="connsiteY0" fmla="*/ 122556 h 5205323"/>
              <a:gd name="connsiteX1" fmla="*/ 6605835 w 6608304"/>
              <a:gd name="connsiteY1" fmla="*/ 144493 h 5205323"/>
              <a:gd name="connsiteX2" fmla="*/ 6608304 w 6608304"/>
              <a:gd name="connsiteY2" fmla="*/ 162310 h 5205323"/>
              <a:gd name="connsiteX3" fmla="*/ 6588322 w 6608304"/>
              <a:gd name="connsiteY3" fmla="*/ 1168512 h 5205323"/>
              <a:gd name="connsiteX4" fmla="*/ 6587832 w 6608304"/>
              <a:gd name="connsiteY4" fmla="*/ 1193022 h 5205323"/>
              <a:gd name="connsiteX5" fmla="*/ 6587843 w 6608304"/>
              <a:gd name="connsiteY5" fmla="*/ 1193044 h 5205323"/>
              <a:gd name="connsiteX6" fmla="*/ 6508084 w 6608304"/>
              <a:gd name="connsiteY6" fmla="*/ 5169079 h 5205323"/>
              <a:gd name="connsiteX7" fmla="*/ 6470148 w 6608304"/>
              <a:gd name="connsiteY7" fmla="*/ 5205318 h 5205323"/>
              <a:gd name="connsiteX8" fmla="*/ 22810 w 6608304"/>
              <a:gd name="connsiteY8" fmla="*/ 5075984 h 5205323"/>
              <a:gd name="connsiteX9" fmla="*/ 16602 w 6608304"/>
              <a:gd name="connsiteY9" fmla="*/ 4946661 h 5205323"/>
              <a:gd name="connsiteX10" fmla="*/ 30847 w 6608304"/>
              <a:gd name="connsiteY10" fmla="*/ 4882987 h 5205323"/>
              <a:gd name="connsiteX11" fmla="*/ 114609 w 6608304"/>
              <a:gd name="connsiteY11" fmla="*/ 113570 h 5205323"/>
              <a:gd name="connsiteX12" fmla="*/ 109224 w 6608304"/>
              <a:gd name="connsiteY12" fmla="*/ 1 h 5205323"/>
              <a:gd name="connsiteX13" fmla="*/ 591177 w 6608304"/>
              <a:gd name="connsiteY13" fmla="*/ 9669 h 5205323"/>
              <a:gd name="connsiteX14" fmla="*/ 3104031 w 6608304"/>
              <a:gd name="connsiteY14" fmla="*/ 56509 h 5205323"/>
              <a:gd name="connsiteX15" fmla="*/ 6584393 w 6608304"/>
              <a:gd name="connsiteY15" fmla="*/ 122556 h 5205323"/>
              <a:gd name="connsiteX0" fmla="*/ 6567823 w 6937884"/>
              <a:gd name="connsiteY0" fmla="*/ 122556 h 5210213"/>
              <a:gd name="connsiteX1" fmla="*/ 6589265 w 6937884"/>
              <a:gd name="connsiteY1" fmla="*/ 144493 h 5210213"/>
              <a:gd name="connsiteX2" fmla="*/ 6591734 w 6937884"/>
              <a:gd name="connsiteY2" fmla="*/ 162310 h 5210213"/>
              <a:gd name="connsiteX3" fmla="*/ 6571752 w 6937884"/>
              <a:gd name="connsiteY3" fmla="*/ 1168512 h 5210213"/>
              <a:gd name="connsiteX4" fmla="*/ 6571262 w 6937884"/>
              <a:gd name="connsiteY4" fmla="*/ 1193022 h 5210213"/>
              <a:gd name="connsiteX5" fmla="*/ 6571273 w 6937884"/>
              <a:gd name="connsiteY5" fmla="*/ 1193044 h 5210213"/>
              <a:gd name="connsiteX6" fmla="*/ 6491514 w 6937884"/>
              <a:gd name="connsiteY6" fmla="*/ 5169079 h 5210213"/>
              <a:gd name="connsiteX7" fmla="*/ 6453578 w 6937884"/>
              <a:gd name="connsiteY7" fmla="*/ 5205318 h 5210213"/>
              <a:gd name="connsiteX8" fmla="*/ 87448 w 6937884"/>
              <a:gd name="connsiteY8" fmla="*/ 5064339 h 5210213"/>
              <a:gd name="connsiteX9" fmla="*/ 32 w 6937884"/>
              <a:gd name="connsiteY9" fmla="*/ 4946661 h 5210213"/>
              <a:gd name="connsiteX10" fmla="*/ 14277 w 6937884"/>
              <a:gd name="connsiteY10" fmla="*/ 4882987 h 5210213"/>
              <a:gd name="connsiteX11" fmla="*/ 98039 w 6937884"/>
              <a:gd name="connsiteY11" fmla="*/ 113570 h 5210213"/>
              <a:gd name="connsiteX12" fmla="*/ 92654 w 6937884"/>
              <a:gd name="connsiteY12" fmla="*/ 1 h 5210213"/>
              <a:gd name="connsiteX13" fmla="*/ 574607 w 6937884"/>
              <a:gd name="connsiteY13" fmla="*/ 9669 h 5210213"/>
              <a:gd name="connsiteX14" fmla="*/ 3087461 w 6937884"/>
              <a:gd name="connsiteY14" fmla="*/ 56509 h 5210213"/>
              <a:gd name="connsiteX15" fmla="*/ 6567823 w 6937884"/>
              <a:gd name="connsiteY15" fmla="*/ 122556 h 5210213"/>
              <a:gd name="connsiteX0" fmla="*/ 6567823 w 6591734"/>
              <a:gd name="connsiteY0" fmla="*/ 122556 h 5207389"/>
              <a:gd name="connsiteX1" fmla="*/ 6589265 w 6591734"/>
              <a:gd name="connsiteY1" fmla="*/ 144493 h 5207389"/>
              <a:gd name="connsiteX2" fmla="*/ 6591734 w 6591734"/>
              <a:gd name="connsiteY2" fmla="*/ 162310 h 5207389"/>
              <a:gd name="connsiteX3" fmla="*/ 6571752 w 6591734"/>
              <a:gd name="connsiteY3" fmla="*/ 1168512 h 5207389"/>
              <a:gd name="connsiteX4" fmla="*/ 6571262 w 6591734"/>
              <a:gd name="connsiteY4" fmla="*/ 1193022 h 5207389"/>
              <a:gd name="connsiteX5" fmla="*/ 6571273 w 6591734"/>
              <a:gd name="connsiteY5" fmla="*/ 1193044 h 5207389"/>
              <a:gd name="connsiteX6" fmla="*/ 6491514 w 6591734"/>
              <a:gd name="connsiteY6" fmla="*/ 5169079 h 5207389"/>
              <a:gd name="connsiteX7" fmla="*/ 6453578 w 6591734"/>
              <a:gd name="connsiteY7" fmla="*/ 5205318 h 5207389"/>
              <a:gd name="connsiteX8" fmla="*/ 87448 w 6591734"/>
              <a:gd name="connsiteY8" fmla="*/ 5064339 h 5207389"/>
              <a:gd name="connsiteX9" fmla="*/ 32 w 6591734"/>
              <a:gd name="connsiteY9" fmla="*/ 4946661 h 5207389"/>
              <a:gd name="connsiteX10" fmla="*/ 14277 w 6591734"/>
              <a:gd name="connsiteY10" fmla="*/ 4882987 h 5207389"/>
              <a:gd name="connsiteX11" fmla="*/ 98039 w 6591734"/>
              <a:gd name="connsiteY11" fmla="*/ 113570 h 5207389"/>
              <a:gd name="connsiteX12" fmla="*/ 92654 w 6591734"/>
              <a:gd name="connsiteY12" fmla="*/ 1 h 5207389"/>
              <a:gd name="connsiteX13" fmla="*/ 574607 w 6591734"/>
              <a:gd name="connsiteY13" fmla="*/ 9669 h 5207389"/>
              <a:gd name="connsiteX14" fmla="*/ 3087461 w 6591734"/>
              <a:gd name="connsiteY14" fmla="*/ 56509 h 5207389"/>
              <a:gd name="connsiteX15" fmla="*/ 6567823 w 6591734"/>
              <a:gd name="connsiteY15" fmla="*/ 122556 h 5207389"/>
              <a:gd name="connsiteX0" fmla="*/ 6567823 w 6591734"/>
              <a:gd name="connsiteY0" fmla="*/ 122556 h 5205656"/>
              <a:gd name="connsiteX1" fmla="*/ 6589265 w 6591734"/>
              <a:gd name="connsiteY1" fmla="*/ 144493 h 5205656"/>
              <a:gd name="connsiteX2" fmla="*/ 6591734 w 6591734"/>
              <a:gd name="connsiteY2" fmla="*/ 162310 h 5205656"/>
              <a:gd name="connsiteX3" fmla="*/ 6571752 w 6591734"/>
              <a:gd name="connsiteY3" fmla="*/ 1168512 h 5205656"/>
              <a:gd name="connsiteX4" fmla="*/ 6571262 w 6591734"/>
              <a:gd name="connsiteY4" fmla="*/ 1193022 h 5205656"/>
              <a:gd name="connsiteX5" fmla="*/ 6571273 w 6591734"/>
              <a:gd name="connsiteY5" fmla="*/ 1193044 h 5205656"/>
              <a:gd name="connsiteX6" fmla="*/ 6491514 w 6591734"/>
              <a:gd name="connsiteY6" fmla="*/ 5169079 h 5205656"/>
              <a:gd name="connsiteX7" fmla="*/ 6453578 w 6591734"/>
              <a:gd name="connsiteY7" fmla="*/ 5205318 h 5205656"/>
              <a:gd name="connsiteX8" fmla="*/ 87448 w 6591734"/>
              <a:gd name="connsiteY8" fmla="*/ 5064339 h 5205656"/>
              <a:gd name="connsiteX9" fmla="*/ 32 w 6591734"/>
              <a:gd name="connsiteY9" fmla="*/ 4946661 h 5205656"/>
              <a:gd name="connsiteX10" fmla="*/ 14277 w 6591734"/>
              <a:gd name="connsiteY10" fmla="*/ 4882987 h 5205656"/>
              <a:gd name="connsiteX11" fmla="*/ 98039 w 6591734"/>
              <a:gd name="connsiteY11" fmla="*/ 113570 h 5205656"/>
              <a:gd name="connsiteX12" fmla="*/ 92654 w 6591734"/>
              <a:gd name="connsiteY12" fmla="*/ 1 h 5205656"/>
              <a:gd name="connsiteX13" fmla="*/ 574607 w 6591734"/>
              <a:gd name="connsiteY13" fmla="*/ 9669 h 5205656"/>
              <a:gd name="connsiteX14" fmla="*/ 3087461 w 6591734"/>
              <a:gd name="connsiteY14" fmla="*/ 56509 h 5205656"/>
              <a:gd name="connsiteX15" fmla="*/ 6567823 w 6591734"/>
              <a:gd name="connsiteY15" fmla="*/ 122556 h 5205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591734" h="5205656">
                <a:moveTo>
                  <a:pt x="6567823" y="122556"/>
                </a:moveTo>
                <a:cubicBezTo>
                  <a:pt x="6580239" y="129975"/>
                  <a:pt x="6582222" y="131985"/>
                  <a:pt x="6589265" y="144493"/>
                </a:cubicBezTo>
                <a:lnTo>
                  <a:pt x="6591734" y="162310"/>
                </a:lnTo>
                <a:cubicBezTo>
                  <a:pt x="6587703" y="369196"/>
                  <a:pt x="6580519" y="730319"/>
                  <a:pt x="6571752" y="1168512"/>
                </a:cubicBezTo>
                <a:cubicBezTo>
                  <a:pt x="6571589" y="1176682"/>
                  <a:pt x="6571425" y="1184852"/>
                  <a:pt x="6571262" y="1193022"/>
                </a:cubicBezTo>
                <a:cubicBezTo>
                  <a:pt x="6571266" y="1193029"/>
                  <a:pt x="6571269" y="1193037"/>
                  <a:pt x="6571273" y="1193044"/>
                </a:cubicBezTo>
                <a:lnTo>
                  <a:pt x="6491514" y="5169079"/>
                </a:lnTo>
                <a:cubicBezTo>
                  <a:pt x="6491046" y="5189483"/>
                  <a:pt x="6510894" y="5208439"/>
                  <a:pt x="6453578" y="5205318"/>
                </a:cubicBezTo>
                <a:cubicBezTo>
                  <a:pt x="5108322" y="5132065"/>
                  <a:pt x="2209491" y="5111332"/>
                  <a:pt x="87448" y="5064339"/>
                </a:cubicBezTo>
                <a:cubicBezTo>
                  <a:pt x="40819" y="5064158"/>
                  <a:pt x="-1307" y="4978827"/>
                  <a:pt x="32" y="4946661"/>
                </a:cubicBezTo>
                <a:cubicBezTo>
                  <a:pt x="32" y="4946660"/>
                  <a:pt x="14277" y="4882988"/>
                  <a:pt x="14277" y="4882987"/>
                </a:cubicBezTo>
                <a:lnTo>
                  <a:pt x="98039" y="113570"/>
                </a:lnTo>
                <a:cubicBezTo>
                  <a:pt x="98461" y="95952"/>
                  <a:pt x="80714" y="-192"/>
                  <a:pt x="92654" y="1"/>
                </a:cubicBezTo>
                <a:lnTo>
                  <a:pt x="574607" y="9669"/>
                </a:lnTo>
                <a:lnTo>
                  <a:pt x="3087461" y="56509"/>
                </a:lnTo>
                <a:lnTo>
                  <a:pt x="6567823" y="12255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CF4992F-3146-0D85-AECF-38E088678C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0339">
            <a:off x="5129482" y="1435192"/>
            <a:ext cx="6245132" cy="4121786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A53E9503-4493-3073-E0B7-9F4FB40DC0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713364"/>
            <a:ext cx="5192486" cy="1713651"/>
          </a:xfrm>
        </p:spPr>
        <p:txBody>
          <a:bodyPr anchor="ctr">
            <a:normAutofit/>
          </a:bodyPr>
          <a:lstStyle/>
          <a:p>
            <a:r>
              <a:rPr lang="pt-BR" dirty="0"/>
              <a:t>Protoboard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7D18627-6524-EDBA-1299-74646D1D73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820255"/>
            <a:ext cx="3626294" cy="3504345"/>
          </a:xfrm>
        </p:spPr>
        <p:txBody>
          <a:bodyPr anchor="ctr">
            <a:normAutofit/>
          </a:bodyPr>
          <a:lstStyle/>
          <a:p>
            <a:pPr>
              <a:lnSpc>
                <a:spcPct val="110000"/>
              </a:lnSpc>
            </a:pPr>
            <a:r>
              <a:rPr lang="pt-BR" sz="1500"/>
              <a:t>A protoboard é um conjunto de plaquinhas de metal que estendem a rede elétrica, facilitando a elaboração dos projetos</a:t>
            </a:r>
          </a:p>
          <a:p>
            <a:pPr>
              <a:lnSpc>
                <a:spcPct val="110000"/>
              </a:lnSpc>
            </a:pPr>
            <a:r>
              <a:rPr lang="pt-BR" sz="1500"/>
              <a:t>Atenção as extremidades da protoboard são dedicadas aos polos positivos e negativos enquanto as colunas são conectadas em paralelo fazendo com que se possa colocar mais equipamentos além de organizar o espaço de trabalho.</a:t>
            </a:r>
          </a:p>
        </p:txBody>
      </p: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9ABE8BB3-BF3B-89AE-300F-14279A64716B}"/>
              </a:ext>
            </a:extLst>
          </p:cNvPr>
          <p:cNvCxnSpPr>
            <a:cxnSpLocks/>
          </p:cNvCxnSpPr>
          <p:nvPr/>
        </p:nvCxnSpPr>
        <p:spPr>
          <a:xfrm>
            <a:off x="5608320" y="1686560"/>
            <a:ext cx="5374640" cy="27432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1DA8D218-4540-B3E5-FE67-247E2E358319}"/>
              </a:ext>
            </a:extLst>
          </p:cNvPr>
          <p:cNvCxnSpPr>
            <a:cxnSpLocks/>
          </p:cNvCxnSpPr>
          <p:nvPr/>
        </p:nvCxnSpPr>
        <p:spPr>
          <a:xfrm>
            <a:off x="5608320" y="1846580"/>
            <a:ext cx="5374640" cy="27432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Conector reto 18">
            <a:extLst>
              <a:ext uri="{FF2B5EF4-FFF2-40B4-BE49-F238E27FC236}">
                <a16:creationId xmlns:a16="http://schemas.microsoft.com/office/drawing/2014/main" id="{284EC6F3-DCC0-12DE-9C37-85049127EBDD}"/>
              </a:ext>
            </a:extLst>
          </p:cNvPr>
          <p:cNvCxnSpPr>
            <a:cxnSpLocks/>
          </p:cNvCxnSpPr>
          <p:nvPr/>
        </p:nvCxnSpPr>
        <p:spPr>
          <a:xfrm>
            <a:off x="5608320" y="3647270"/>
            <a:ext cx="0" cy="79358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to 22">
            <a:extLst>
              <a:ext uri="{FF2B5EF4-FFF2-40B4-BE49-F238E27FC236}">
                <a16:creationId xmlns:a16="http://schemas.microsoft.com/office/drawing/2014/main" id="{A14BF30E-9E30-B5EB-972D-37AAFB767D8D}"/>
              </a:ext>
            </a:extLst>
          </p:cNvPr>
          <p:cNvCxnSpPr>
            <a:cxnSpLocks/>
          </p:cNvCxnSpPr>
          <p:nvPr/>
        </p:nvCxnSpPr>
        <p:spPr>
          <a:xfrm>
            <a:off x="5878286" y="2401295"/>
            <a:ext cx="0" cy="79358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47766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D6E0DB-35FD-4A9D-52B5-60B484DF5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Arduino</a:t>
            </a:r>
            <a:endParaRPr lang="pt-BR" dirty="0"/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DD38B351-899F-4FC0-1E4D-5E65DD52F3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45699" y="268649"/>
            <a:ext cx="7761821" cy="6320702"/>
          </a:xfrm>
        </p:spPr>
      </p:pic>
    </p:spTree>
    <p:extLst>
      <p:ext uri="{BB962C8B-B14F-4D97-AF65-F5344CB8AC3E}">
        <p14:creationId xmlns:p14="http://schemas.microsoft.com/office/powerpoint/2010/main" val="34588598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F955142-ED30-45FF-AC79-EA514B9BD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D44D9DE-6A7C-4B79-9784-D35FBEB11B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401295"/>
          </a:xfrm>
          <a:custGeom>
            <a:avLst/>
            <a:gdLst>
              <a:gd name="connsiteX0" fmla="*/ 0 w 12192000"/>
              <a:gd name="connsiteY0" fmla="*/ 0 h 2669557"/>
              <a:gd name="connsiteX1" fmla="*/ 12192000 w 12192000"/>
              <a:gd name="connsiteY1" fmla="*/ 0 h 2669557"/>
              <a:gd name="connsiteX2" fmla="*/ 12192000 w 12192000"/>
              <a:gd name="connsiteY2" fmla="*/ 2262228 h 2669557"/>
              <a:gd name="connsiteX3" fmla="*/ 12187428 w 12192000"/>
              <a:gd name="connsiteY3" fmla="*/ 2262896 h 2669557"/>
              <a:gd name="connsiteX4" fmla="*/ 12154355 w 12192000"/>
              <a:gd name="connsiteY4" fmla="*/ 2267516 h 2669557"/>
              <a:gd name="connsiteX5" fmla="*/ 12114359 w 12192000"/>
              <a:gd name="connsiteY5" fmla="*/ 2279772 h 2669557"/>
              <a:gd name="connsiteX6" fmla="*/ 11918614 w 12192000"/>
              <a:gd name="connsiteY6" fmla="*/ 2296618 h 2669557"/>
              <a:gd name="connsiteX7" fmla="*/ 11815487 w 12192000"/>
              <a:gd name="connsiteY7" fmla="*/ 2308905 h 2669557"/>
              <a:gd name="connsiteX8" fmla="*/ 11778165 w 12192000"/>
              <a:gd name="connsiteY8" fmla="*/ 2311873 h 2669557"/>
              <a:gd name="connsiteX9" fmla="*/ 11671329 w 12192000"/>
              <a:gd name="connsiteY9" fmla="*/ 2337810 h 2669557"/>
              <a:gd name="connsiteX10" fmla="*/ 11594775 w 12192000"/>
              <a:gd name="connsiteY10" fmla="*/ 2337831 h 2669557"/>
              <a:gd name="connsiteX11" fmla="*/ 11379086 w 12192000"/>
              <a:gd name="connsiteY11" fmla="*/ 2369019 h 2669557"/>
              <a:gd name="connsiteX12" fmla="*/ 11221749 w 12192000"/>
              <a:gd name="connsiteY12" fmla="*/ 2380739 h 2669557"/>
              <a:gd name="connsiteX13" fmla="*/ 10996653 w 12192000"/>
              <a:gd name="connsiteY13" fmla="*/ 2371440 h 2669557"/>
              <a:gd name="connsiteX14" fmla="*/ 10912235 w 12192000"/>
              <a:gd name="connsiteY14" fmla="*/ 2389968 h 2669557"/>
              <a:gd name="connsiteX15" fmla="*/ 10835633 w 12192000"/>
              <a:gd name="connsiteY15" fmla="*/ 2395810 h 2669557"/>
              <a:gd name="connsiteX16" fmla="*/ 10821038 w 12192000"/>
              <a:gd name="connsiteY16" fmla="*/ 2398367 h 2669557"/>
              <a:gd name="connsiteX17" fmla="*/ 10757451 w 12192000"/>
              <a:gd name="connsiteY17" fmla="*/ 2395202 h 2669557"/>
              <a:gd name="connsiteX18" fmla="*/ 10554052 w 12192000"/>
              <a:gd name="connsiteY18" fmla="*/ 2328825 h 2669557"/>
              <a:gd name="connsiteX19" fmla="*/ 10432944 w 12192000"/>
              <a:gd name="connsiteY19" fmla="*/ 2278457 h 2669557"/>
              <a:gd name="connsiteX20" fmla="*/ 10314272 w 12192000"/>
              <a:gd name="connsiteY20" fmla="*/ 2252083 h 2669557"/>
              <a:gd name="connsiteX21" fmla="*/ 10149756 w 12192000"/>
              <a:gd name="connsiteY21" fmla="*/ 2203372 h 2669557"/>
              <a:gd name="connsiteX22" fmla="*/ 10133939 w 12192000"/>
              <a:gd name="connsiteY22" fmla="*/ 2195206 h 2669557"/>
              <a:gd name="connsiteX23" fmla="*/ 10027169 w 12192000"/>
              <a:gd name="connsiteY23" fmla="*/ 2154689 h 2669557"/>
              <a:gd name="connsiteX24" fmla="*/ 9904781 w 12192000"/>
              <a:gd name="connsiteY24" fmla="*/ 2142477 h 2669557"/>
              <a:gd name="connsiteX25" fmla="*/ 9818432 w 12192000"/>
              <a:gd name="connsiteY25" fmla="*/ 2147267 h 2669557"/>
              <a:gd name="connsiteX26" fmla="*/ 9715853 w 12192000"/>
              <a:gd name="connsiteY26" fmla="*/ 2142000 h 2669557"/>
              <a:gd name="connsiteX27" fmla="*/ 9478478 w 12192000"/>
              <a:gd name="connsiteY27" fmla="*/ 2133283 h 2669557"/>
              <a:gd name="connsiteX28" fmla="*/ 9473084 w 12192000"/>
              <a:gd name="connsiteY28" fmla="*/ 2134027 h 2669557"/>
              <a:gd name="connsiteX29" fmla="*/ 9348338 w 12192000"/>
              <a:gd name="connsiteY29" fmla="*/ 2135775 h 2669557"/>
              <a:gd name="connsiteX30" fmla="*/ 9317108 w 12192000"/>
              <a:gd name="connsiteY30" fmla="*/ 2139620 h 2669557"/>
              <a:gd name="connsiteX31" fmla="*/ 9316564 w 12192000"/>
              <a:gd name="connsiteY31" fmla="*/ 2140576 h 2669557"/>
              <a:gd name="connsiteX32" fmla="*/ 9249142 w 12192000"/>
              <a:gd name="connsiteY32" fmla="*/ 2123844 h 2669557"/>
              <a:gd name="connsiteX33" fmla="*/ 9196066 w 12192000"/>
              <a:gd name="connsiteY33" fmla="*/ 2108535 h 2669557"/>
              <a:gd name="connsiteX34" fmla="*/ 9182090 w 12192000"/>
              <a:gd name="connsiteY34" fmla="*/ 2098653 h 2669557"/>
              <a:gd name="connsiteX35" fmla="*/ 8911903 w 12192000"/>
              <a:gd name="connsiteY35" fmla="*/ 2057646 h 2669557"/>
              <a:gd name="connsiteX36" fmla="*/ 8786230 w 12192000"/>
              <a:gd name="connsiteY36" fmla="*/ 2041547 h 2669557"/>
              <a:gd name="connsiteX37" fmla="*/ 8624741 w 12192000"/>
              <a:gd name="connsiteY37" fmla="*/ 2029639 h 2669557"/>
              <a:gd name="connsiteX38" fmla="*/ 8433895 w 12192000"/>
              <a:gd name="connsiteY38" fmla="*/ 2006458 h 2669557"/>
              <a:gd name="connsiteX39" fmla="*/ 8379838 w 12192000"/>
              <a:gd name="connsiteY39" fmla="*/ 2010365 h 2669557"/>
              <a:gd name="connsiteX40" fmla="*/ 8260604 w 12192000"/>
              <a:gd name="connsiteY40" fmla="*/ 1992586 h 2669557"/>
              <a:gd name="connsiteX41" fmla="*/ 8189733 w 12192000"/>
              <a:gd name="connsiteY41" fmla="*/ 1985551 h 2669557"/>
              <a:gd name="connsiteX42" fmla="*/ 8163540 w 12192000"/>
              <a:gd name="connsiteY42" fmla="*/ 1988537 h 2669557"/>
              <a:gd name="connsiteX43" fmla="*/ 8126468 w 12192000"/>
              <a:gd name="connsiteY43" fmla="*/ 1988901 h 2669557"/>
              <a:gd name="connsiteX44" fmla="*/ 8000268 w 12192000"/>
              <a:gd name="connsiteY44" fmla="*/ 1990885 h 2669557"/>
              <a:gd name="connsiteX45" fmla="*/ 7959483 w 12192000"/>
              <a:gd name="connsiteY45" fmla="*/ 1985782 h 2669557"/>
              <a:gd name="connsiteX46" fmla="*/ 7953628 w 12192000"/>
              <a:gd name="connsiteY46" fmla="*/ 1984617 h 2669557"/>
              <a:gd name="connsiteX47" fmla="*/ 7901019 w 12192000"/>
              <a:gd name="connsiteY47" fmla="*/ 1971965 h 2669557"/>
              <a:gd name="connsiteX48" fmla="*/ 7812936 w 12192000"/>
              <a:gd name="connsiteY48" fmla="*/ 1947847 h 2669557"/>
              <a:gd name="connsiteX49" fmla="*/ 7732190 w 12192000"/>
              <a:gd name="connsiteY49" fmla="*/ 1927169 h 2669557"/>
              <a:gd name="connsiteX50" fmla="*/ 7678276 w 12192000"/>
              <a:gd name="connsiteY50" fmla="*/ 1920855 h 2669557"/>
              <a:gd name="connsiteX51" fmla="*/ 7655497 w 12192000"/>
              <a:gd name="connsiteY51" fmla="*/ 1913714 h 2669557"/>
              <a:gd name="connsiteX52" fmla="*/ 7551687 w 12192000"/>
              <a:gd name="connsiteY52" fmla="*/ 1912613 h 2669557"/>
              <a:gd name="connsiteX53" fmla="*/ 7500925 w 12192000"/>
              <a:gd name="connsiteY53" fmla="*/ 1930924 h 2669557"/>
              <a:gd name="connsiteX54" fmla="*/ 7380560 w 12192000"/>
              <a:gd name="connsiteY54" fmla="*/ 1934424 h 2669557"/>
              <a:gd name="connsiteX55" fmla="*/ 7309614 w 12192000"/>
              <a:gd name="connsiteY55" fmla="*/ 1939987 h 2669557"/>
              <a:gd name="connsiteX56" fmla="*/ 7284338 w 12192000"/>
              <a:gd name="connsiteY56" fmla="*/ 1947550 h 2669557"/>
              <a:gd name="connsiteX57" fmla="*/ 7247913 w 12192000"/>
              <a:gd name="connsiteY57" fmla="*/ 1954444 h 2669557"/>
              <a:gd name="connsiteX58" fmla="*/ 7184925 w 12192000"/>
              <a:gd name="connsiteY58" fmla="*/ 1970838 h 2669557"/>
              <a:gd name="connsiteX59" fmla="*/ 7149503 w 12192000"/>
              <a:gd name="connsiteY59" fmla="*/ 1975385 h 2669557"/>
              <a:gd name="connsiteX60" fmla="*/ 7149503 w 12192000"/>
              <a:gd name="connsiteY60" fmla="*/ 2669557 h 2669557"/>
              <a:gd name="connsiteX61" fmla="*/ 2509997 w 12192000"/>
              <a:gd name="connsiteY61" fmla="*/ 2669557 h 2669557"/>
              <a:gd name="connsiteX62" fmla="*/ 2509997 w 12192000"/>
              <a:gd name="connsiteY62" fmla="*/ 958822 h 2669557"/>
              <a:gd name="connsiteX63" fmla="*/ 2508995 w 12192000"/>
              <a:gd name="connsiteY63" fmla="*/ 958423 h 2669557"/>
              <a:gd name="connsiteX64" fmla="*/ 2424909 w 12192000"/>
              <a:gd name="connsiteY64" fmla="*/ 933150 h 2669557"/>
              <a:gd name="connsiteX65" fmla="*/ 2273752 w 12192000"/>
              <a:gd name="connsiteY65" fmla="*/ 875350 h 2669557"/>
              <a:gd name="connsiteX66" fmla="*/ 2248113 w 12192000"/>
              <a:gd name="connsiteY66" fmla="*/ 861965 h 2669557"/>
              <a:gd name="connsiteX67" fmla="*/ 2194956 w 12192000"/>
              <a:gd name="connsiteY67" fmla="*/ 836227 h 2669557"/>
              <a:gd name="connsiteX68" fmla="*/ 2024005 w 12192000"/>
              <a:gd name="connsiteY68" fmla="*/ 815554 h 2669557"/>
              <a:gd name="connsiteX69" fmla="*/ 1980800 w 12192000"/>
              <a:gd name="connsiteY69" fmla="*/ 822703 h 2669557"/>
              <a:gd name="connsiteX70" fmla="*/ 1733238 w 12192000"/>
              <a:gd name="connsiteY70" fmla="*/ 809719 h 2669557"/>
              <a:gd name="connsiteX71" fmla="*/ 1388954 w 12192000"/>
              <a:gd name="connsiteY71" fmla="*/ 830009 h 2669557"/>
              <a:gd name="connsiteX72" fmla="*/ 1133245 w 12192000"/>
              <a:gd name="connsiteY72" fmla="*/ 803521 h 2669557"/>
              <a:gd name="connsiteX73" fmla="*/ 1026791 w 12192000"/>
              <a:gd name="connsiteY73" fmla="*/ 802701 h 2669557"/>
              <a:gd name="connsiteX74" fmla="*/ 833545 w 12192000"/>
              <a:gd name="connsiteY74" fmla="*/ 801351 h 2669557"/>
              <a:gd name="connsiteX75" fmla="*/ 631576 w 12192000"/>
              <a:gd name="connsiteY75" fmla="*/ 801805 h 2669557"/>
              <a:gd name="connsiteX76" fmla="*/ 542046 w 12192000"/>
              <a:gd name="connsiteY76" fmla="*/ 803532 h 2669557"/>
              <a:gd name="connsiteX77" fmla="*/ 301314 w 12192000"/>
              <a:gd name="connsiteY77" fmla="*/ 785458 h 2669557"/>
              <a:gd name="connsiteX78" fmla="*/ 0 w 12192000"/>
              <a:gd name="connsiteY78" fmla="*/ 805324 h 2669557"/>
              <a:gd name="connsiteX0" fmla="*/ 0 w 12192000"/>
              <a:gd name="connsiteY0" fmla="*/ 0 h 2669557"/>
              <a:gd name="connsiteX1" fmla="*/ 12192000 w 12192000"/>
              <a:gd name="connsiteY1" fmla="*/ 0 h 2669557"/>
              <a:gd name="connsiteX2" fmla="*/ 12192000 w 12192000"/>
              <a:gd name="connsiteY2" fmla="*/ 2262228 h 2669557"/>
              <a:gd name="connsiteX3" fmla="*/ 12187428 w 12192000"/>
              <a:gd name="connsiteY3" fmla="*/ 2262896 h 2669557"/>
              <a:gd name="connsiteX4" fmla="*/ 12154355 w 12192000"/>
              <a:gd name="connsiteY4" fmla="*/ 2267516 h 2669557"/>
              <a:gd name="connsiteX5" fmla="*/ 12114359 w 12192000"/>
              <a:gd name="connsiteY5" fmla="*/ 2279772 h 2669557"/>
              <a:gd name="connsiteX6" fmla="*/ 11918614 w 12192000"/>
              <a:gd name="connsiteY6" fmla="*/ 2296618 h 2669557"/>
              <a:gd name="connsiteX7" fmla="*/ 11815487 w 12192000"/>
              <a:gd name="connsiteY7" fmla="*/ 2308905 h 2669557"/>
              <a:gd name="connsiteX8" fmla="*/ 11778165 w 12192000"/>
              <a:gd name="connsiteY8" fmla="*/ 2311873 h 2669557"/>
              <a:gd name="connsiteX9" fmla="*/ 11671329 w 12192000"/>
              <a:gd name="connsiteY9" fmla="*/ 2337810 h 2669557"/>
              <a:gd name="connsiteX10" fmla="*/ 11594775 w 12192000"/>
              <a:gd name="connsiteY10" fmla="*/ 2337831 h 2669557"/>
              <a:gd name="connsiteX11" fmla="*/ 11379086 w 12192000"/>
              <a:gd name="connsiteY11" fmla="*/ 2369019 h 2669557"/>
              <a:gd name="connsiteX12" fmla="*/ 11221749 w 12192000"/>
              <a:gd name="connsiteY12" fmla="*/ 2380739 h 2669557"/>
              <a:gd name="connsiteX13" fmla="*/ 10996653 w 12192000"/>
              <a:gd name="connsiteY13" fmla="*/ 2371440 h 2669557"/>
              <a:gd name="connsiteX14" fmla="*/ 10912235 w 12192000"/>
              <a:gd name="connsiteY14" fmla="*/ 2389968 h 2669557"/>
              <a:gd name="connsiteX15" fmla="*/ 10835633 w 12192000"/>
              <a:gd name="connsiteY15" fmla="*/ 2395810 h 2669557"/>
              <a:gd name="connsiteX16" fmla="*/ 10821038 w 12192000"/>
              <a:gd name="connsiteY16" fmla="*/ 2398367 h 2669557"/>
              <a:gd name="connsiteX17" fmla="*/ 10757451 w 12192000"/>
              <a:gd name="connsiteY17" fmla="*/ 2395202 h 2669557"/>
              <a:gd name="connsiteX18" fmla="*/ 10554052 w 12192000"/>
              <a:gd name="connsiteY18" fmla="*/ 2328825 h 2669557"/>
              <a:gd name="connsiteX19" fmla="*/ 10432944 w 12192000"/>
              <a:gd name="connsiteY19" fmla="*/ 2278457 h 2669557"/>
              <a:gd name="connsiteX20" fmla="*/ 10314272 w 12192000"/>
              <a:gd name="connsiteY20" fmla="*/ 2252083 h 2669557"/>
              <a:gd name="connsiteX21" fmla="*/ 10149756 w 12192000"/>
              <a:gd name="connsiteY21" fmla="*/ 2203372 h 2669557"/>
              <a:gd name="connsiteX22" fmla="*/ 10133939 w 12192000"/>
              <a:gd name="connsiteY22" fmla="*/ 2195206 h 2669557"/>
              <a:gd name="connsiteX23" fmla="*/ 10027169 w 12192000"/>
              <a:gd name="connsiteY23" fmla="*/ 2154689 h 2669557"/>
              <a:gd name="connsiteX24" fmla="*/ 9904781 w 12192000"/>
              <a:gd name="connsiteY24" fmla="*/ 2142477 h 2669557"/>
              <a:gd name="connsiteX25" fmla="*/ 9818432 w 12192000"/>
              <a:gd name="connsiteY25" fmla="*/ 2147267 h 2669557"/>
              <a:gd name="connsiteX26" fmla="*/ 9715853 w 12192000"/>
              <a:gd name="connsiteY26" fmla="*/ 2142000 h 2669557"/>
              <a:gd name="connsiteX27" fmla="*/ 9478478 w 12192000"/>
              <a:gd name="connsiteY27" fmla="*/ 2133283 h 2669557"/>
              <a:gd name="connsiteX28" fmla="*/ 9473084 w 12192000"/>
              <a:gd name="connsiteY28" fmla="*/ 2134027 h 2669557"/>
              <a:gd name="connsiteX29" fmla="*/ 9348338 w 12192000"/>
              <a:gd name="connsiteY29" fmla="*/ 2135775 h 2669557"/>
              <a:gd name="connsiteX30" fmla="*/ 9317108 w 12192000"/>
              <a:gd name="connsiteY30" fmla="*/ 2139620 h 2669557"/>
              <a:gd name="connsiteX31" fmla="*/ 9316564 w 12192000"/>
              <a:gd name="connsiteY31" fmla="*/ 2140576 h 2669557"/>
              <a:gd name="connsiteX32" fmla="*/ 9249142 w 12192000"/>
              <a:gd name="connsiteY32" fmla="*/ 2123844 h 2669557"/>
              <a:gd name="connsiteX33" fmla="*/ 9196066 w 12192000"/>
              <a:gd name="connsiteY33" fmla="*/ 2108535 h 2669557"/>
              <a:gd name="connsiteX34" fmla="*/ 9182090 w 12192000"/>
              <a:gd name="connsiteY34" fmla="*/ 2098653 h 2669557"/>
              <a:gd name="connsiteX35" fmla="*/ 8911903 w 12192000"/>
              <a:gd name="connsiteY35" fmla="*/ 2057646 h 2669557"/>
              <a:gd name="connsiteX36" fmla="*/ 8786230 w 12192000"/>
              <a:gd name="connsiteY36" fmla="*/ 2041547 h 2669557"/>
              <a:gd name="connsiteX37" fmla="*/ 8624741 w 12192000"/>
              <a:gd name="connsiteY37" fmla="*/ 2029639 h 2669557"/>
              <a:gd name="connsiteX38" fmla="*/ 8433895 w 12192000"/>
              <a:gd name="connsiteY38" fmla="*/ 2006458 h 2669557"/>
              <a:gd name="connsiteX39" fmla="*/ 8379838 w 12192000"/>
              <a:gd name="connsiteY39" fmla="*/ 2010365 h 2669557"/>
              <a:gd name="connsiteX40" fmla="*/ 8260604 w 12192000"/>
              <a:gd name="connsiteY40" fmla="*/ 1992586 h 2669557"/>
              <a:gd name="connsiteX41" fmla="*/ 8189733 w 12192000"/>
              <a:gd name="connsiteY41" fmla="*/ 1985551 h 2669557"/>
              <a:gd name="connsiteX42" fmla="*/ 8163540 w 12192000"/>
              <a:gd name="connsiteY42" fmla="*/ 1988537 h 2669557"/>
              <a:gd name="connsiteX43" fmla="*/ 8126468 w 12192000"/>
              <a:gd name="connsiteY43" fmla="*/ 1988901 h 2669557"/>
              <a:gd name="connsiteX44" fmla="*/ 8000268 w 12192000"/>
              <a:gd name="connsiteY44" fmla="*/ 1990885 h 2669557"/>
              <a:gd name="connsiteX45" fmla="*/ 7959483 w 12192000"/>
              <a:gd name="connsiteY45" fmla="*/ 1985782 h 2669557"/>
              <a:gd name="connsiteX46" fmla="*/ 7953628 w 12192000"/>
              <a:gd name="connsiteY46" fmla="*/ 1984617 h 2669557"/>
              <a:gd name="connsiteX47" fmla="*/ 7901019 w 12192000"/>
              <a:gd name="connsiteY47" fmla="*/ 1971965 h 2669557"/>
              <a:gd name="connsiteX48" fmla="*/ 7812936 w 12192000"/>
              <a:gd name="connsiteY48" fmla="*/ 1947847 h 2669557"/>
              <a:gd name="connsiteX49" fmla="*/ 7732190 w 12192000"/>
              <a:gd name="connsiteY49" fmla="*/ 1927169 h 2669557"/>
              <a:gd name="connsiteX50" fmla="*/ 7678276 w 12192000"/>
              <a:gd name="connsiteY50" fmla="*/ 1920855 h 2669557"/>
              <a:gd name="connsiteX51" fmla="*/ 7655497 w 12192000"/>
              <a:gd name="connsiteY51" fmla="*/ 1913714 h 2669557"/>
              <a:gd name="connsiteX52" fmla="*/ 7551687 w 12192000"/>
              <a:gd name="connsiteY52" fmla="*/ 1912613 h 2669557"/>
              <a:gd name="connsiteX53" fmla="*/ 7500925 w 12192000"/>
              <a:gd name="connsiteY53" fmla="*/ 1930924 h 2669557"/>
              <a:gd name="connsiteX54" fmla="*/ 7380560 w 12192000"/>
              <a:gd name="connsiteY54" fmla="*/ 1934424 h 2669557"/>
              <a:gd name="connsiteX55" fmla="*/ 7309614 w 12192000"/>
              <a:gd name="connsiteY55" fmla="*/ 1939987 h 2669557"/>
              <a:gd name="connsiteX56" fmla="*/ 7284338 w 12192000"/>
              <a:gd name="connsiteY56" fmla="*/ 1947550 h 2669557"/>
              <a:gd name="connsiteX57" fmla="*/ 7247913 w 12192000"/>
              <a:gd name="connsiteY57" fmla="*/ 1954444 h 2669557"/>
              <a:gd name="connsiteX58" fmla="*/ 7184925 w 12192000"/>
              <a:gd name="connsiteY58" fmla="*/ 1970838 h 2669557"/>
              <a:gd name="connsiteX59" fmla="*/ 7149503 w 12192000"/>
              <a:gd name="connsiteY59" fmla="*/ 1975385 h 2669557"/>
              <a:gd name="connsiteX60" fmla="*/ 7149503 w 12192000"/>
              <a:gd name="connsiteY60" fmla="*/ 2669557 h 2669557"/>
              <a:gd name="connsiteX61" fmla="*/ 3418260 w 12192000"/>
              <a:gd name="connsiteY61" fmla="*/ 1049412 h 2669557"/>
              <a:gd name="connsiteX62" fmla="*/ 2509997 w 12192000"/>
              <a:gd name="connsiteY62" fmla="*/ 958822 h 2669557"/>
              <a:gd name="connsiteX63" fmla="*/ 2508995 w 12192000"/>
              <a:gd name="connsiteY63" fmla="*/ 958423 h 2669557"/>
              <a:gd name="connsiteX64" fmla="*/ 2424909 w 12192000"/>
              <a:gd name="connsiteY64" fmla="*/ 933150 h 2669557"/>
              <a:gd name="connsiteX65" fmla="*/ 2273752 w 12192000"/>
              <a:gd name="connsiteY65" fmla="*/ 875350 h 2669557"/>
              <a:gd name="connsiteX66" fmla="*/ 2248113 w 12192000"/>
              <a:gd name="connsiteY66" fmla="*/ 861965 h 2669557"/>
              <a:gd name="connsiteX67" fmla="*/ 2194956 w 12192000"/>
              <a:gd name="connsiteY67" fmla="*/ 836227 h 2669557"/>
              <a:gd name="connsiteX68" fmla="*/ 2024005 w 12192000"/>
              <a:gd name="connsiteY68" fmla="*/ 815554 h 2669557"/>
              <a:gd name="connsiteX69" fmla="*/ 1980800 w 12192000"/>
              <a:gd name="connsiteY69" fmla="*/ 822703 h 2669557"/>
              <a:gd name="connsiteX70" fmla="*/ 1733238 w 12192000"/>
              <a:gd name="connsiteY70" fmla="*/ 809719 h 2669557"/>
              <a:gd name="connsiteX71" fmla="*/ 1388954 w 12192000"/>
              <a:gd name="connsiteY71" fmla="*/ 830009 h 2669557"/>
              <a:gd name="connsiteX72" fmla="*/ 1133245 w 12192000"/>
              <a:gd name="connsiteY72" fmla="*/ 803521 h 2669557"/>
              <a:gd name="connsiteX73" fmla="*/ 1026791 w 12192000"/>
              <a:gd name="connsiteY73" fmla="*/ 802701 h 2669557"/>
              <a:gd name="connsiteX74" fmla="*/ 833545 w 12192000"/>
              <a:gd name="connsiteY74" fmla="*/ 801351 h 2669557"/>
              <a:gd name="connsiteX75" fmla="*/ 631576 w 12192000"/>
              <a:gd name="connsiteY75" fmla="*/ 801805 h 2669557"/>
              <a:gd name="connsiteX76" fmla="*/ 542046 w 12192000"/>
              <a:gd name="connsiteY76" fmla="*/ 803532 h 2669557"/>
              <a:gd name="connsiteX77" fmla="*/ 301314 w 12192000"/>
              <a:gd name="connsiteY77" fmla="*/ 785458 h 2669557"/>
              <a:gd name="connsiteX78" fmla="*/ 0 w 12192000"/>
              <a:gd name="connsiteY78" fmla="*/ 805324 h 2669557"/>
              <a:gd name="connsiteX79" fmla="*/ 0 w 12192000"/>
              <a:gd name="connsiteY79" fmla="*/ 0 h 2669557"/>
              <a:gd name="connsiteX0" fmla="*/ 0 w 12192000"/>
              <a:gd name="connsiteY0" fmla="*/ 0 h 2401295"/>
              <a:gd name="connsiteX1" fmla="*/ 12192000 w 12192000"/>
              <a:gd name="connsiteY1" fmla="*/ 0 h 2401295"/>
              <a:gd name="connsiteX2" fmla="*/ 12192000 w 12192000"/>
              <a:gd name="connsiteY2" fmla="*/ 2262228 h 2401295"/>
              <a:gd name="connsiteX3" fmla="*/ 12187428 w 12192000"/>
              <a:gd name="connsiteY3" fmla="*/ 2262896 h 2401295"/>
              <a:gd name="connsiteX4" fmla="*/ 12154355 w 12192000"/>
              <a:gd name="connsiteY4" fmla="*/ 2267516 h 2401295"/>
              <a:gd name="connsiteX5" fmla="*/ 12114359 w 12192000"/>
              <a:gd name="connsiteY5" fmla="*/ 2279772 h 2401295"/>
              <a:gd name="connsiteX6" fmla="*/ 11918614 w 12192000"/>
              <a:gd name="connsiteY6" fmla="*/ 2296618 h 2401295"/>
              <a:gd name="connsiteX7" fmla="*/ 11815487 w 12192000"/>
              <a:gd name="connsiteY7" fmla="*/ 2308905 h 2401295"/>
              <a:gd name="connsiteX8" fmla="*/ 11778165 w 12192000"/>
              <a:gd name="connsiteY8" fmla="*/ 2311873 h 2401295"/>
              <a:gd name="connsiteX9" fmla="*/ 11671329 w 12192000"/>
              <a:gd name="connsiteY9" fmla="*/ 2337810 h 2401295"/>
              <a:gd name="connsiteX10" fmla="*/ 11594775 w 12192000"/>
              <a:gd name="connsiteY10" fmla="*/ 2337831 h 2401295"/>
              <a:gd name="connsiteX11" fmla="*/ 11379086 w 12192000"/>
              <a:gd name="connsiteY11" fmla="*/ 2369019 h 2401295"/>
              <a:gd name="connsiteX12" fmla="*/ 11221749 w 12192000"/>
              <a:gd name="connsiteY12" fmla="*/ 2380739 h 2401295"/>
              <a:gd name="connsiteX13" fmla="*/ 10996653 w 12192000"/>
              <a:gd name="connsiteY13" fmla="*/ 2371440 h 2401295"/>
              <a:gd name="connsiteX14" fmla="*/ 10912235 w 12192000"/>
              <a:gd name="connsiteY14" fmla="*/ 2389968 h 2401295"/>
              <a:gd name="connsiteX15" fmla="*/ 10835633 w 12192000"/>
              <a:gd name="connsiteY15" fmla="*/ 2395810 h 2401295"/>
              <a:gd name="connsiteX16" fmla="*/ 10821038 w 12192000"/>
              <a:gd name="connsiteY16" fmla="*/ 2398367 h 2401295"/>
              <a:gd name="connsiteX17" fmla="*/ 10757451 w 12192000"/>
              <a:gd name="connsiteY17" fmla="*/ 2395202 h 2401295"/>
              <a:gd name="connsiteX18" fmla="*/ 10554052 w 12192000"/>
              <a:gd name="connsiteY18" fmla="*/ 2328825 h 2401295"/>
              <a:gd name="connsiteX19" fmla="*/ 10432944 w 12192000"/>
              <a:gd name="connsiteY19" fmla="*/ 2278457 h 2401295"/>
              <a:gd name="connsiteX20" fmla="*/ 10314272 w 12192000"/>
              <a:gd name="connsiteY20" fmla="*/ 2252083 h 2401295"/>
              <a:gd name="connsiteX21" fmla="*/ 10149756 w 12192000"/>
              <a:gd name="connsiteY21" fmla="*/ 2203372 h 2401295"/>
              <a:gd name="connsiteX22" fmla="*/ 10133939 w 12192000"/>
              <a:gd name="connsiteY22" fmla="*/ 2195206 h 2401295"/>
              <a:gd name="connsiteX23" fmla="*/ 10027169 w 12192000"/>
              <a:gd name="connsiteY23" fmla="*/ 2154689 h 2401295"/>
              <a:gd name="connsiteX24" fmla="*/ 9904781 w 12192000"/>
              <a:gd name="connsiteY24" fmla="*/ 2142477 h 2401295"/>
              <a:gd name="connsiteX25" fmla="*/ 9818432 w 12192000"/>
              <a:gd name="connsiteY25" fmla="*/ 2147267 h 2401295"/>
              <a:gd name="connsiteX26" fmla="*/ 9715853 w 12192000"/>
              <a:gd name="connsiteY26" fmla="*/ 2142000 h 2401295"/>
              <a:gd name="connsiteX27" fmla="*/ 9478478 w 12192000"/>
              <a:gd name="connsiteY27" fmla="*/ 2133283 h 2401295"/>
              <a:gd name="connsiteX28" fmla="*/ 9473084 w 12192000"/>
              <a:gd name="connsiteY28" fmla="*/ 2134027 h 2401295"/>
              <a:gd name="connsiteX29" fmla="*/ 9348338 w 12192000"/>
              <a:gd name="connsiteY29" fmla="*/ 2135775 h 2401295"/>
              <a:gd name="connsiteX30" fmla="*/ 9317108 w 12192000"/>
              <a:gd name="connsiteY30" fmla="*/ 2139620 h 2401295"/>
              <a:gd name="connsiteX31" fmla="*/ 9316564 w 12192000"/>
              <a:gd name="connsiteY31" fmla="*/ 2140576 h 2401295"/>
              <a:gd name="connsiteX32" fmla="*/ 9249142 w 12192000"/>
              <a:gd name="connsiteY32" fmla="*/ 2123844 h 2401295"/>
              <a:gd name="connsiteX33" fmla="*/ 9196066 w 12192000"/>
              <a:gd name="connsiteY33" fmla="*/ 2108535 h 2401295"/>
              <a:gd name="connsiteX34" fmla="*/ 9182090 w 12192000"/>
              <a:gd name="connsiteY34" fmla="*/ 2098653 h 2401295"/>
              <a:gd name="connsiteX35" fmla="*/ 8911903 w 12192000"/>
              <a:gd name="connsiteY35" fmla="*/ 2057646 h 2401295"/>
              <a:gd name="connsiteX36" fmla="*/ 8786230 w 12192000"/>
              <a:gd name="connsiteY36" fmla="*/ 2041547 h 2401295"/>
              <a:gd name="connsiteX37" fmla="*/ 8624741 w 12192000"/>
              <a:gd name="connsiteY37" fmla="*/ 2029639 h 2401295"/>
              <a:gd name="connsiteX38" fmla="*/ 8433895 w 12192000"/>
              <a:gd name="connsiteY38" fmla="*/ 2006458 h 2401295"/>
              <a:gd name="connsiteX39" fmla="*/ 8379838 w 12192000"/>
              <a:gd name="connsiteY39" fmla="*/ 2010365 h 2401295"/>
              <a:gd name="connsiteX40" fmla="*/ 8260604 w 12192000"/>
              <a:gd name="connsiteY40" fmla="*/ 1992586 h 2401295"/>
              <a:gd name="connsiteX41" fmla="*/ 8189733 w 12192000"/>
              <a:gd name="connsiteY41" fmla="*/ 1985551 h 2401295"/>
              <a:gd name="connsiteX42" fmla="*/ 8163540 w 12192000"/>
              <a:gd name="connsiteY42" fmla="*/ 1988537 h 2401295"/>
              <a:gd name="connsiteX43" fmla="*/ 8126468 w 12192000"/>
              <a:gd name="connsiteY43" fmla="*/ 1988901 h 2401295"/>
              <a:gd name="connsiteX44" fmla="*/ 8000268 w 12192000"/>
              <a:gd name="connsiteY44" fmla="*/ 1990885 h 2401295"/>
              <a:gd name="connsiteX45" fmla="*/ 7959483 w 12192000"/>
              <a:gd name="connsiteY45" fmla="*/ 1985782 h 2401295"/>
              <a:gd name="connsiteX46" fmla="*/ 7953628 w 12192000"/>
              <a:gd name="connsiteY46" fmla="*/ 1984617 h 2401295"/>
              <a:gd name="connsiteX47" fmla="*/ 7901019 w 12192000"/>
              <a:gd name="connsiteY47" fmla="*/ 1971965 h 2401295"/>
              <a:gd name="connsiteX48" fmla="*/ 7812936 w 12192000"/>
              <a:gd name="connsiteY48" fmla="*/ 1947847 h 2401295"/>
              <a:gd name="connsiteX49" fmla="*/ 7732190 w 12192000"/>
              <a:gd name="connsiteY49" fmla="*/ 1927169 h 2401295"/>
              <a:gd name="connsiteX50" fmla="*/ 7678276 w 12192000"/>
              <a:gd name="connsiteY50" fmla="*/ 1920855 h 2401295"/>
              <a:gd name="connsiteX51" fmla="*/ 7655497 w 12192000"/>
              <a:gd name="connsiteY51" fmla="*/ 1913714 h 2401295"/>
              <a:gd name="connsiteX52" fmla="*/ 7551687 w 12192000"/>
              <a:gd name="connsiteY52" fmla="*/ 1912613 h 2401295"/>
              <a:gd name="connsiteX53" fmla="*/ 7500925 w 12192000"/>
              <a:gd name="connsiteY53" fmla="*/ 1930924 h 2401295"/>
              <a:gd name="connsiteX54" fmla="*/ 7380560 w 12192000"/>
              <a:gd name="connsiteY54" fmla="*/ 1934424 h 2401295"/>
              <a:gd name="connsiteX55" fmla="*/ 7309614 w 12192000"/>
              <a:gd name="connsiteY55" fmla="*/ 1939987 h 2401295"/>
              <a:gd name="connsiteX56" fmla="*/ 7284338 w 12192000"/>
              <a:gd name="connsiteY56" fmla="*/ 1947550 h 2401295"/>
              <a:gd name="connsiteX57" fmla="*/ 7247913 w 12192000"/>
              <a:gd name="connsiteY57" fmla="*/ 1954444 h 2401295"/>
              <a:gd name="connsiteX58" fmla="*/ 7184925 w 12192000"/>
              <a:gd name="connsiteY58" fmla="*/ 1970838 h 2401295"/>
              <a:gd name="connsiteX59" fmla="*/ 7149503 w 12192000"/>
              <a:gd name="connsiteY59" fmla="*/ 1975385 h 2401295"/>
              <a:gd name="connsiteX60" fmla="*/ 3418260 w 12192000"/>
              <a:gd name="connsiteY60" fmla="*/ 1049412 h 2401295"/>
              <a:gd name="connsiteX61" fmla="*/ 2509997 w 12192000"/>
              <a:gd name="connsiteY61" fmla="*/ 958822 h 2401295"/>
              <a:gd name="connsiteX62" fmla="*/ 2508995 w 12192000"/>
              <a:gd name="connsiteY62" fmla="*/ 958423 h 2401295"/>
              <a:gd name="connsiteX63" fmla="*/ 2424909 w 12192000"/>
              <a:gd name="connsiteY63" fmla="*/ 933150 h 2401295"/>
              <a:gd name="connsiteX64" fmla="*/ 2273752 w 12192000"/>
              <a:gd name="connsiteY64" fmla="*/ 875350 h 2401295"/>
              <a:gd name="connsiteX65" fmla="*/ 2248113 w 12192000"/>
              <a:gd name="connsiteY65" fmla="*/ 861965 h 2401295"/>
              <a:gd name="connsiteX66" fmla="*/ 2194956 w 12192000"/>
              <a:gd name="connsiteY66" fmla="*/ 836227 h 2401295"/>
              <a:gd name="connsiteX67" fmla="*/ 2024005 w 12192000"/>
              <a:gd name="connsiteY67" fmla="*/ 815554 h 2401295"/>
              <a:gd name="connsiteX68" fmla="*/ 1980800 w 12192000"/>
              <a:gd name="connsiteY68" fmla="*/ 822703 h 2401295"/>
              <a:gd name="connsiteX69" fmla="*/ 1733238 w 12192000"/>
              <a:gd name="connsiteY69" fmla="*/ 809719 h 2401295"/>
              <a:gd name="connsiteX70" fmla="*/ 1388954 w 12192000"/>
              <a:gd name="connsiteY70" fmla="*/ 830009 h 2401295"/>
              <a:gd name="connsiteX71" fmla="*/ 1133245 w 12192000"/>
              <a:gd name="connsiteY71" fmla="*/ 803521 h 2401295"/>
              <a:gd name="connsiteX72" fmla="*/ 1026791 w 12192000"/>
              <a:gd name="connsiteY72" fmla="*/ 802701 h 2401295"/>
              <a:gd name="connsiteX73" fmla="*/ 833545 w 12192000"/>
              <a:gd name="connsiteY73" fmla="*/ 801351 h 2401295"/>
              <a:gd name="connsiteX74" fmla="*/ 631576 w 12192000"/>
              <a:gd name="connsiteY74" fmla="*/ 801805 h 2401295"/>
              <a:gd name="connsiteX75" fmla="*/ 542046 w 12192000"/>
              <a:gd name="connsiteY75" fmla="*/ 803532 h 2401295"/>
              <a:gd name="connsiteX76" fmla="*/ 301314 w 12192000"/>
              <a:gd name="connsiteY76" fmla="*/ 785458 h 2401295"/>
              <a:gd name="connsiteX77" fmla="*/ 0 w 12192000"/>
              <a:gd name="connsiteY77" fmla="*/ 805324 h 2401295"/>
              <a:gd name="connsiteX78" fmla="*/ 0 w 12192000"/>
              <a:gd name="connsiteY78" fmla="*/ 0 h 2401295"/>
              <a:gd name="connsiteX0" fmla="*/ 0 w 12192000"/>
              <a:gd name="connsiteY0" fmla="*/ 0 h 2401295"/>
              <a:gd name="connsiteX1" fmla="*/ 12192000 w 12192000"/>
              <a:gd name="connsiteY1" fmla="*/ 0 h 2401295"/>
              <a:gd name="connsiteX2" fmla="*/ 12192000 w 12192000"/>
              <a:gd name="connsiteY2" fmla="*/ 2262228 h 2401295"/>
              <a:gd name="connsiteX3" fmla="*/ 12187428 w 12192000"/>
              <a:gd name="connsiteY3" fmla="*/ 2262896 h 2401295"/>
              <a:gd name="connsiteX4" fmla="*/ 12154355 w 12192000"/>
              <a:gd name="connsiteY4" fmla="*/ 2267516 h 2401295"/>
              <a:gd name="connsiteX5" fmla="*/ 12114359 w 12192000"/>
              <a:gd name="connsiteY5" fmla="*/ 2279772 h 2401295"/>
              <a:gd name="connsiteX6" fmla="*/ 11918614 w 12192000"/>
              <a:gd name="connsiteY6" fmla="*/ 2296618 h 2401295"/>
              <a:gd name="connsiteX7" fmla="*/ 11815487 w 12192000"/>
              <a:gd name="connsiteY7" fmla="*/ 2308905 h 2401295"/>
              <a:gd name="connsiteX8" fmla="*/ 11778165 w 12192000"/>
              <a:gd name="connsiteY8" fmla="*/ 2311873 h 2401295"/>
              <a:gd name="connsiteX9" fmla="*/ 11671329 w 12192000"/>
              <a:gd name="connsiteY9" fmla="*/ 2337810 h 2401295"/>
              <a:gd name="connsiteX10" fmla="*/ 11594775 w 12192000"/>
              <a:gd name="connsiteY10" fmla="*/ 2337831 h 2401295"/>
              <a:gd name="connsiteX11" fmla="*/ 11379086 w 12192000"/>
              <a:gd name="connsiteY11" fmla="*/ 2369019 h 2401295"/>
              <a:gd name="connsiteX12" fmla="*/ 11221749 w 12192000"/>
              <a:gd name="connsiteY12" fmla="*/ 2380739 h 2401295"/>
              <a:gd name="connsiteX13" fmla="*/ 10996653 w 12192000"/>
              <a:gd name="connsiteY13" fmla="*/ 2371440 h 2401295"/>
              <a:gd name="connsiteX14" fmla="*/ 10912235 w 12192000"/>
              <a:gd name="connsiteY14" fmla="*/ 2389968 h 2401295"/>
              <a:gd name="connsiteX15" fmla="*/ 10835633 w 12192000"/>
              <a:gd name="connsiteY15" fmla="*/ 2395810 h 2401295"/>
              <a:gd name="connsiteX16" fmla="*/ 10821038 w 12192000"/>
              <a:gd name="connsiteY16" fmla="*/ 2398367 h 2401295"/>
              <a:gd name="connsiteX17" fmla="*/ 10757451 w 12192000"/>
              <a:gd name="connsiteY17" fmla="*/ 2395202 h 2401295"/>
              <a:gd name="connsiteX18" fmla="*/ 10554052 w 12192000"/>
              <a:gd name="connsiteY18" fmla="*/ 2328825 h 2401295"/>
              <a:gd name="connsiteX19" fmla="*/ 10432944 w 12192000"/>
              <a:gd name="connsiteY19" fmla="*/ 2278457 h 2401295"/>
              <a:gd name="connsiteX20" fmla="*/ 10314272 w 12192000"/>
              <a:gd name="connsiteY20" fmla="*/ 2252083 h 2401295"/>
              <a:gd name="connsiteX21" fmla="*/ 10149756 w 12192000"/>
              <a:gd name="connsiteY21" fmla="*/ 2203372 h 2401295"/>
              <a:gd name="connsiteX22" fmla="*/ 10133939 w 12192000"/>
              <a:gd name="connsiteY22" fmla="*/ 2195206 h 2401295"/>
              <a:gd name="connsiteX23" fmla="*/ 10027169 w 12192000"/>
              <a:gd name="connsiteY23" fmla="*/ 2154689 h 2401295"/>
              <a:gd name="connsiteX24" fmla="*/ 9904781 w 12192000"/>
              <a:gd name="connsiteY24" fmla="*/ 2142477 h 2401295"/>
              <a:gd name="connsiteX25" fmla="*/ 9818432 w 12192000"/>
              <a:gd name="connsiteY25" fmla="*/ 2147267 h 2401295"/>
              <a:gd name="connsiteX26" fmla="*/ 9715853 w 12192000"/>
              <a:gd name="connsiteY26" fmla="*/ 2142000 h 2401295"/>
              <a:gd name="connsiteX27" fmla="*/ 9478478 w 12192000"/>
              <a:gd name="connsiteY27" fmla="*/ 2133283 h 2401295"/>
              <a:gd name="connsiteX28" fmla="*/ 9473084 w 12192000"/>
              <a:gd name="connsiteY28" fmla="*/ 2134027 h 2401295"/>
              <a:gd name="connsiteX29" fmla="*/ 9348338 w 12192000"/>
              <a:gd name="connsiteY29" fmla="*/ 2135775 h 2401295"/>
              <a:gd name="connsiteX30" fmla="*/ 9317108 w 12192000"/>
              <a:gd name="connsiteY30" fmla="*/ 2139620 h 2401295"/>
              <a:gd name="connsiteX31" fmla="*/ 9316564 w 12192000"/>
              <a:gd name="connsiteY31" fmla="*/ 2140576 h 2401295"/>
              <a:gd name="connsiteX32" fmla="*/ 9249142 w 12192000"/>
              <a:gd name="connsiteY32" fmla="*/ 2123844 h 2401295"/>
              <a:gd name="connsiteX33" fmla="*/ 9196066 w 12192000"/>
              <a:gd name="connsiteY33" fmla="*/ 2108535 h 2401295"/>
              <a:gd name="connsiteX34" fmla="*/ 9182090 w 12192000"/>
              <a:gd name="connsiteY34" fmla="*/ 2098653 h 2401295"/>
              <a:gd name="connsiteX35" fmla="*/ 8911903 w 12192000"/>
              <a:gd name="connsiteY35" fmla="*/ 2057646 h 2401295"/>
              <a:gd name="connsiteX36" fmla="*/ 8786230 w 12192000"/>
              <a:gd name="connsiteY36" fmla="*/ 2041547 h 2401295"/>
              <a:gd name="connsiteX37" fmla="*/ 8624741 w 12192000"/>
              <a:gd name="connsiteY37" fmla="*/ 2029639 h 2401295"/>
              <a:gd name="connsiteX38" fmla="*/ 8433895 w 12192000"/>
              <a:gd name="connsiteY38" fmla="*/ 2006458 h 2401295"/>
              <a:gd name="connsiteX39" fmla="*/ 8379838 w 12192000"/>
              <a:gd name="connsiteY39" fmla="*/ 2010365 h 2401295"/>
              <a:gd name="connsiteX40" fmla="*/ 8260604 w 12192000"/>
              <a:gd name="connsiteY40" fmla="*/ 1992586 h 2401295"/>
              <a:gd name="connsiteX41" fmla="*/ 8189733 w 12192000"/>
              <a:gd name="connsiteY41" fmla="*/ 1985551 h 2401295"/>
              <a:gd name="connsiteX42" fmla="*/ 8163540 w 12192000"/>
              <a:gd name="connsiteY42" fmla="*/ 1988537 h 2401295"/>
              <a:gd name="connsiteX43" fmla="*/ 8126468 w 12192000"/>
              <a:gd name="connsiteY43" fmla="*/ 1988901 h 2401295"/>
              <a:gd name="connsiteX44" fmla="*/ 8000268 w 12192000"/>
              <a:gd name="connsiteY44" fmla="*/ 1990885 h 2401295"/>
              <a:gd name="connsiteX45" fmla="*/ 7959483 w 12192000"/>
              <a:gd name="connsiteY45" fmla="*/ 1985782 h 2401295"/>
              <a:gd name="connsiteX46" fmla="*/ 7953628 w 12192000"/>
              <a:gd name="connsiteY46" fmla="*/ 1984617 h 2401295"/>
              <a:gd name="connsiteX47" fmla="*/ 7901019 w 12192000"/>
              <a:gd name="connsiteY47" fmla="*/ 1971965 h 2401295"/>
              <a:gd name="connsiteX48" fmla="*/ 7812936 w 12192000"/>
              <a:gd name="connsiteY48" fmla="*/ 1947847 h 2401295"/>
              <a:gd name="connsiteX49" fmla="*/ 7732190 w 12192000"/>
              <a:gd name="connsiteY49" fmla="*/ 1927169 h 2401295"/>
              <a:gd name="connsiteX50" fmla="*/ 7678276 w 12192000"/>
              <a:gd name="connsiteY50" fmla="*/ 1920855 h 2401295"/>
              <a:gd name="connsiteX51" fmla="*/ 7655497 w 12192000"/>
              <a:gd name="connsiteY51" fmla="*/ 1913714 h 2401295"/>
              <a:gd name="connsiteX52" fmla="*/ 7551687 w 12192000"/>
              <a:gd name="connsiteY52" fmla="*/ 1912613 h 2401295"/>
              <a:gd name="connsiteX53" fmla="*/ 7500925 w 12192000"/>
              <a:gd name="connsiteY53" fmla="*/ 1930924 h 2401295"/>
              <a:gd name="connsiteX54" fmla="*/ 7380560 w 12192000"/>
              <a:gd name="connsiteY54" fmla="*/ 1934424 h 2401295"/>
              <a:gd name="connsiteX55" fmla="*/ 7309614 w 12192000"/>
              <a:gd name="connsiteY55" fmla="*/ 1939987 h 2401295"/>
              <a:gd name="connsiteX56" fmla="*/ 7284338 w 12192000"/>
              <a:gd name="connsiteY56" fmla="*/ 1947550 h 2401295"/>
              <a:gd name="connsiteX57" fmla="*/ 7247913 w 12192000"/>
              <a:gd name="connsiteY57" fmla="*/ 1954444 h 2401295"/>
              <a:gd name="connsiteX58" fmla="*/ 7184925 w 12192000"/>
              <a:gd name="connsiteY58" fmla="*/ 1970838 h 2401295"/>
              <a:gd name="connsiteX59" fmla="*/ 6204418 w 12192000"/>
              <a:gd name="connsiteY59" fmla="*/ 1570349 h 2401295"/>
              <a:gd name="connsiteX60" fmla="*/ 3418260 w 12192000"/>
              <a:gd name="connsiteY60" fmla="*/ 1049412 h 2401295"/>
              <a:gd name="connsiteX61" fmla="*/ 2509997 w 12192000"/>
              <a:gd name="connsiteY61" fmla="*/ 958822 h 2401295"/>
              <a:gd name="connsiteX62" fmla="*/ 2508995 w 12192000"/>
              <a:gd name="connsiteY62" fmla="*/ 958423 h 2401295"/>
              <a:gd name="connsiteX63" fmla="*/ 2424909 w 12192000"/>
              <a:gd name="connsiteY63" fmla="*/ 933150 h 2401295"/>
              <a:gd name="connsiteX64" fmla="*/ 2273752 w 12192000"/>
              <a:gd name="connsiteY64" fmla="*/ 875350 h 2401295"/>
              <a:gd name="connsiteX65" fmla="*/ 2248113 w 12192000"/>
              <a:gd name="connsiteY65" fmla="*/ 861965 h 2401295"/>
              <a:gd name="connsiteX66" fmla="*/ 2194956 w 12192000"/>
              <a:gd name="connsiteY66" fmla="*/ 836227 h 2401295"/>
              <a:gd name="connsiteX67" fmla="*/ 2024005 w 12192000"/>
              <a:gd name="connsiteY67" fmla="*/ 815554 h 2401295"/>
              <a:gd name="connsiteX68" fmla="*/ 1980800 w 12192000"/>
              <a:gd name="connsiteY68" fmla="*/ 822703 h 2401295"/>
              <a:gd name="connsiteX69" fmla="*/ 1733238 w 12192000"/>
              <a:gd name="connsiteY69" fmla="*/ 809719 h 2401295"/>
              <a:gd name="connsiteX70" fmla="*/ 1388954 w 12192000"/>
              <a:gd name="connsiteY70" fmla="*/ 830009 h 2401295"/>
              <a:gd name="connsiteX71" fmla="*/ 1133245 w 12192000"/>
              <a:gd name="connsiteY71" fmla="*/ 803521 h 2401295"/>
              <a:gd name="connsiteX72" fmla="*/ 1026791 w 12192000"/>
              <a:gd name="connsiteY72" fmla="*/ 802701 h 2401295"/>
              <a:gd name="connsiteX73" fmla="*/ 833545 w 12192000"/>
              <a:gd name="connsiteY73" fmla="*/ 801351 h 2401295"/>
              <a:gd name="connsiteX74" fmla="*/ 631576 w 12192000"/>
              <a:gd name="connsiteY74" fmla="*/ 801805 h 2401295"/>
              <a:gd name="connsiteX75" fmla="*/ 542046 w 12192000"/>
              <a:gd name="connsiteY75" fmla="*/ 803532 h 2401295"/>
              <a:gd name="connsiteX76" fmla="*/ 301314 w 12192000"/>
              <a:gd name="connsiteY76" fmla="*/ 785458 h 2401295"/>
              <a:gd name="connsiteX77" fmla="*/ 0 w 12192000"/>
              <a:gd name="connsiteY77" fmla="*/ 805324 h 2401295"/>
              <a:gd name="connsiteX78" fmla="*/ 0 w 12192000"/>
              <a:gd name="connsiteY78" fmla="*/ 0 h 2401295"/>
              <a:gd name="connsiteX0" fmla="*/ 0 w 12192000"/>
              <a:gd name="connsiteY0" fmla="*/ 0 h 2401295"/>
              <a:gd name="connsiteX1" fmla="*/ 12192000 w 12192000"/>
              <a:gd name="connsiteY1" fmla="*/ 0 h 2401295"/>
              <a:gd name="connsiteX2" fmla="*/ 12192000 w 12192000"/>
              <a:gd name="connsiteY2" fmla="*/ 2262228 h 2401295"/>
              <a:gd name="connsiteX3" fmla="*/ 12187428 w 12192000"/>
              <a:gd name="connsiteY3" fmla="*/ 2262896 h 2401295"/>
              <a:gd name="connsiteX4" fmla="*/ 12154355 w 12192000"/>
              <a:gd name="connsiteY4" fmla="*/ 2267516 h 2401295"/>
              <a:gd name="connsiteX5" fmla="*/ 12114359 w 12192000"/>
              <a:gd name="connsiteY5" fmla="*/ 2279772 h 2401295"/>
              <a:gd name="connsiteX6" fmla="*/ 11918614 w 12192000"/>
              <a:gd name="connsiteY6" fmla="*/ 2296618 h 2401295"/>
              <a:gd name="connsiteX7" fmla="*/ 11815487 w 12192000"/>
              <a:gd name="connsiteY7" fmla="*/ 2308905 h 2401295"/>
              <a:gd name="connsiteX8" fmla="*/ 11778165 w 12192000"/>
              <a:gd name="connsiteY8" fmla="*/ 2311873 h 2401295"/>
              <a:gd name="connsiteX9" fmla="*/ 11671329 w 12192000"/>
              <a:gd name="connsiteY9" fmla="*/ 2337810 h 2401295"/>
              <a:gd name="connsiteX10" fmla="*/ 11594775 w 12192000"/>
              <a:gd name="connsiteY10" fmla="*/ 2337831 h 2401295"/>
              <a:gd name="connsiteX11" fmla="*/ 11379086 w 12192000"/>
              <a:gd name="connsiteY11" fmla="*/ 2369019 h 2401295"/>
              <a:gd name="connsiteX12" fmla="*/ 11221749 w 12192000"/>
              <a:gd name="connsiteY12" fmla="*/ 2380739 h 2401295"/>
              <a:gd name="connsiteX13" fmla="*/ 10996653 w 12192000"/>
              <a:gd name="connsiteY13" fmla="*/ 2371440 h 2401295"/>
              <a:gd name="connsiteX14" fmla="*/ 10912235 w 12192000"/>
              <a:gd name="connsiteY14" fmla="*/ 2389968 h 2401295"/>
              <a:gd name="connsiteX15" fmla="*/ 10835633 w 12192000"/>
              <a:gd name="connsiteY15" fmla="*/ 2395810 h 2401295"/>
              <a:gd name="connsiteX16" fmla="*/ 10821038 w 12192000"/>
              <a:gd name="connsiteY16" fmla="*/ 2398367 h 2401295"/>
              <a:gd name="connsiteX17" fmla="*/ 10757451 w 12192000"/>
              <a:gd name="connsiteY17" fmla="*/ 2395202 h 2401295"/>
              <a:gd name="connsiteX18" fmla="*/ 10554052 w 12192000"/>
              <a:gd name="connsiteY18" fmla="*/ 2328825 h 2401295"/>
              <a:gd name="connsiteX19" fmla="*/ 10432944 w 12192000"/>
              <a:gd name="connsiteY19" fmla="*/ 2278457 h 2401295"/>
              <a:gd name="connsiteX20" fmla="*/ 10314272 w 12192000"/>
              <a:gd name="connsiteY20" fmla="*/ 2252083 h 2401295"/>
              <a:gd name="connsiteX21" fmla="*/ 10149756 w 12192000"/>
              <a:gd name="connsiteY21" fmla="*/ 2203372 h 2401295"/>
              <a:gd name="connsiteX22" fmla="*/ 10133939 w 12192000"/>
              <a:gd name="connsiteY22" fmla="*/ 2195206 h 2401295"/>
              <a:gd name="connsiteX23" fmla="*/ 10027169 w 12192000"/>
              <a:gd name="connsiteY23" fmla="*/ 2154689 h 2401295"/>
              <a:gd name="connsiteX24" fmla="*/ 9904781 w 12192000"/>
              <a:gd name="connsiteY24" fmla="*/ 2142477 h 2401295"/>
              <a:gd name="connsiteX25" fmla="*/ 9818432 w 12192000"/>
              <a:gd name="connsiteY25" fmla="*/ 2147267 h 2401295"/>
              <a:gd name="connsiteX26" fmla="*/ 9715853 w 12192000"/>
              <a:gd name="connsiteY26" fmla="*/ 2142000 h 2401295"/>
              <a:gd name="connsiteX27" fmla="*/ 9478478 w 12192000"/>
              <a:gd name="connsiteY27" fmla="*/ 2133283 h 2401295"/>
              <a:gd name="connsiteX28" fmla="*/ 9473084 w 12192000"/>
              <a:gd name="connsiteY28" fmla="*/ 2134027 h 2401295"/>
              <a:gd name="connsiteX29" fmla="*/ 9348338 w 12192000"/>
              <a:gd name="connsiteY29" fmla="*/ 2135775 h 2401295"/>
              <a:gd name="connsiteX30" fmla="*/ 9317108 w 12192000"/>
              <a:gd name="connsiteY30" fmla="*/ 2139620 h 2401295"/>
              <a:gd name="connsiteX31" fmla="*/ 9316564 w 12192000"/>
              <a:gd name="connsiteY31" fmla="*/ 2140576 h 2401295"/>
              <a:gd name="connsiteX32" fmla="*/ 9249142 w 12192000"/>
              <a:gd name="connsiteY32" fmla="*/ 2123844 h 2401295"/>
              <a:gd name="connsiteX33" fmla="*/ 9196066 w 12192000"/>
              <a:gd name="connsiteY33" fmla="*/ 2108535 h 2401295"/>
              <a:gd name="connsiteX34" fmla="*/ 9182090 w 12192000"/>
              <a:gd name="connsiteY34" fmla="*/ 2098653 h 2401295"/>
              <a:gd name="connsiteX35" fmla="*/ 8911903 w 12192000"/>
              <a:gd name="connsiteY35" fmla="*/ 2057646 h 2401295"/>
              <a:gd name="connsiteX36" fmla="*/ 8786230 w 12192000"/>
              <a:gd name="connsiteY36" fmla="*/ 2041547 h 2401295"/>
              <a:gd name="connsiteX37" fmla="*/ 8624741 w 12192000"/>
              <a:gd name="connsiteY37" fmla="*/ 2029639 h 2401295"/>
              <a:gd name="connsiteX38" fmla="*/ 8433895 w 12192000"/>
              <a:gd name="connsiteY38" fmla="*/ 2006458 h 2401295"/>
              <a:gd name="connsiteX39" fmla="*/ 8379838 w 12192000"/>
              <a:gd name="connsiteY39" fmla="*/ 2010365 h 2401295"/>
              <a:gd name="connsiteX40" fmla="*/ 8260604 w 12192000"/>
              <a:gd name="connsiteY40" fmla="*/ 1992586 h 2401295"/>
              <a:gd name="connsiteX41" fmla="*/ 8189733 w 12192000"/>
              <a:gd name="connsiteY41" fmla="*/ 1985551 h 2401295"/>
              <a:gd name="connsiteX42" fmla="*/ 8163540 w 12192000"/>
              <a:gd name="connsiteY42" fmla="*/ 1988537 h 2401295"/>
              <a:gd name="connsiteX43" fmla="*/ 8126468 w 12192000"/>
              <a:gd name="connsiteY43" fmla="*/ 1988901 h 2401295"/>
              <a:gd name="connsiteX44" fmla="*/ 8000268 w 12192000"/>
              <a:gd name="connsiteY44" fmla="*/ 1990885 h 2401295"/>
              <a:gd name="connsiteX45" fmla="*/ 7959483 w 12192000"/>
              <a:gd name="connsiteY45" fmla="*/ 1985782 h 2401295"/>
              <a:gd name="connsiteX46" fmla="*/ 7953628 w 12192000"/>
              <a:gd name="connsiteY46" fmla="*/ 1984617 h 2401295"/>
              <a:gd name="connsiteX47" fmla="*/ 7901019 w 12192000"/>
              <a:gd name="connsiteY47" fmla="*/ 1971965 h 2401295"/>
              <a:gd name="connsiteX48" fmla="*/ 7812936 w 12192000"/>
              <a:gd name="connsiteY48" fmla="*/ 1947847 h 2401295"/>
              <a:gd name="connsiteX49" fmla="*/ 7732190 w 12192000"/>
              <a:gd name="connsiteY49" fmla="*/ 1927169 h 2401295"/>
              <a:gd name="connsiteX50" fmla="*/ 7678276 w 12192000"/>
              <a:gd name="connsiteY50" fmla="*/ 1920855 h 2401295"/>
              <a:gd name="connsiteX51" fmla="*/ 7655497 w 12192000"/>
              <a:gd name="connsiteY51" fmla="*/ 1913714 h 2401295"/>
              <a:gd name="connsiteX52" fmla="*/ 7551687 w 12192000"/>
              <a:gd name="connsiteY52" fmla="*/ 1912613 h 2401295"/>
              <a:gd name="connsiteX53" fmla="*/ 7500925 w 12192000"/>
              <a:gd name="connsiteY53" fmla="*/ 1930924 h 2401295"/>
              <a:gd name="connsiteX54" fmla="*/ 7380560 w 12192000"/>
              <a:gd name="connsiteY54" fmla="*/ 1934424 h 2401295"/>
              <a:gd name="connsiteX55" fmla="*/ 7309614 w 12192000"/>
              <a:gd name="connsiteY55" fmla="*/ 1939987 h 2401295"/>
              <a:gd name="connsiteX56" fmla="*/ 7284338 w 12192000"/>
              <a:gd name="connsiteY56" fmla="*/ 1947550 h 2401295"/>
              <a:gd name="connsiteX57" fmla="*/ 7247913 w 12192000"/>
              <a:gd name="connsiteY57" fmla="*/ 1954444 h 2401295"/>
              <a:gd name="connsiteX58" fmla="*/ 6951722 w 12192000"/>
              <a:gd name="connsiteY58" fmla="*/ 1762183 h 2401295"/>
              <a:gd name="connsiteX59" fmla="*/ 6204418 w 12192000"/>
              <a:gd name="connsiteY59" fmla="*/ 1570349 h 2401295"/>
              <a:gd name="connsiteX60" fmla="*/ 3418260 w 12192000"/>
              <a:gd name="connsiteY60" fmla="*/ 1049412 h 2401295"/>
              <a:gd name="connsiteX61" fmla="*/ 2509997 w 12192000"/>
              <a:gd name="connsiteY61" fmla="*/ 958822 h 2401295"/>
              <a:gd name="connsiteX62" fmla="*/ 2508995 w 12192000"/>
              <a:gd name="connsiteY62" fmla="*/ 958423 h 2401295"/>
              <a:gd name="connsiteX63" fmla="*/ 2424909 w 12192000"/>
              <a:gd name="connsiteY63" fmla="*/ 933150 h 2401295"/>
              <a:gd name="connsiteX64" fmla="*/ 2273752 w 12192000"/>
              <a:gd name="connsiteY64" fmla="*/ 875350 h 2401295"/>
              <a:gd name="connsiteX65" fmla="*/ 2248113 w 12192000"/>
              <a:gd name="connsiteY65" fmla="*/ 861965 h 2401295"/>
              <a:gd name="connsiteX66" fmla="*/ 2194956 w 12192000"/>
              <a:gd name="connsiteY66" fmla="*/ 836227 h 2401295"/>
              <a:gd name="connsiteX67" fmla="*/ 2024005 w 12192000"/>
              <a:gd name="connsiteY67" fmla="*/ 815554 h 2401295"/>
              <a:gd name="connsiteX68" fmla="*/ 1980800 w 12192000"/>
              <a:gd name="connsiteY68" fmla="*/ 822703 h 2401295"/>
              <a:gd name="connsiteX69" fmla="*/ 1733238 w 12192000"/>
              <a:gd name="connsiteY69" fmla="*/ 809719 h 2401295"/>
              <a:gd name="connsiteX70" fmla="*/ 1388954 w 12192000"/>
              <a:gd name="connsiteY70" fmla="*/ 830009 h 2401295"/>
              <a:gd name="connsiteX71" fmla="*/ 1133245 w 12192000"/>
              <a:gd name="connsiteY71" fmla="*/ 803521 h 2401295"/>
              <a:gd name="connsiteX72" fmla="*/ 1026791 w 12192000"/>
              <a:gd name="connsiteY72" fmla="*/ 802701 h 2401295"/>
              <a:gd name="connsiteX73" fmla="*/ 833545 w 12192000"/>
              <a:gd name="connsiteY73" fmla="*/ 801351 h 2401295"/>
              <a:gd name="connsiteX74" fmla="*/ 631576 w 12192000"/>
              <a:gd name="connsiteY74" fmla="*/ 801805 h 2401295"/>
              <a:gd name="connsiteX75" fmla="*/ 542046 w 12192000"/>
              <a:gd name="connsiteY75" fmla="*/ 803532 h 2401295"/>
              <a:gd name="connsiteX76" fmla="*/ 301314 w 12192000"/>
              <a:gd name="connsiteY76" fmla="*/ 785458 h 2401295"/>
              <a:gd name="connsiteX77" fmla="*/ 0 w 12192000"/>
              <a:gd name="connsiteY77" fmla="*/ 805324 h 2401295"/>
              <a:gd name="connsiteX78" fmla="*/ 0 w 12192000"/>
              <a:gd name="connsiteY78" fmla="*/ 0 h 2401295"/>
              <a:gd name="connsiteX0" fmla="*/ 0 w 12192000"/>
              <a:gd name="connsiteY0" fmla="*/ 0 h 2401295"/>
              <a:gd name="connsiteX1" fmla="*/ 12192000 w 12192000"/>
              <a:gd name="connsiteY1" fmla="*/ 0 h 2401295"/>
              <a:gd name="connsiteX2" fmla="*/ 12192000 w 12192000"/>
              <a:gd name="connsiteY2" fmla="*/ 2262228 h 2401295"/>
              <a:gd name="connsiteX3" fmla="*/ 12187428 w 12192000"/>
              <a:gd name="connsiteY3" fmla="*/ 2262896 h 2401295"/>
              <a:gd name="connsiteX4" fmla="*/ 12154355 w 12192000"/>
              <a:gd name="connsiteY4" fmla="*/ 2267516 h 2401295"/>
              <a:gd name="connsiteX5" fmla="*/ 12114359 w 12192000"/>
              <a:gd name="connsiteY5" fmla="*/ 2279772 h 2401295"/>
              <a:gd name="connsiteX6" fmla="*/ 11918614 w 12192000"/>
              <a:gd name="connsiteY6" fmla="*/ 2296618 h 2401295"/>
              <a:gd name="connsiteX7" fmla="*/ 11815487 w 12192000"/>
              <a:gd name="connsiteY7" fmla="*/ 2308905 h 2401295"/>
              <a:gd name="connsiteX8" fmla="*/ 11778165 w 12192000"/>
              <a:gd name="connsiteY8" fmla="*/ 2311873 h 2401295"/>
              <a:gd name="connsiteX9" fmla="*/ 11671329 w 12192000"/>
              <a:gd name="connsiteY9" fmla="*/ 2337810 h 2401295"/>
              <a:gd name="connsiteX10" fmla="*/ 11594775 w 12192000"/>
              <a:gd name="connsiteY10" fmla="*/ 2337831 h 2401295"/>
              <a:gd name="connsiteX11" fmla="*/ 11379086 w 12192000"/>
              <a:gd name="connsiteY11" fmla="*/ 2369019 h 2401295"/>
              <a:gd name="connsiteX12" fmla="*/ 11221749 w 12192000"/>
              <a:gd name="connsiteY12" fmla="*/ 2380739 h 2401295"/>
              <a:gd name="connsiteX13" fmla="*/ 10996653 w 12192000"/>
              <a:gd name="connsiteY13" fmla="*/ 2371440 h 2401295"/>
              <a:gd name="connsiteX14" fmla="*/ 10912235 w 12192000"/>
              <a:gd name="connsiteY14" fmla="*/ 2389968 h 2401295"/>
              <a:gd name="connsiteX15" fmla="*/ 10835633 w 12192000"/>
              <a:gd name="connsiteY15" fmla="*/ 2395810 h 2401295"/>
              <a:gd name="connsiteX16" fmla="*/ 10821038 w 12192000"/>
              <a:gd name="connsiteY16" fmla="*/ 2398367 h 2401295"/>
              <a:gd name="connsiteX17" fmla="*/ 10757451 w 12192000"/>
              <a:gd name="connsiteY17" fmla="*/ 2395202 h 2401295"/>
              <a:gd name="connsiteX18" fmla="*/ 10554052 w 12192000"/>
              <a:gd name="connsiteY18" fmla="*/ 2328825 h 2401295"/>
              <a:gd name="connsiteX19" fmla="*/ 10432944 w 12192000"/>
              <a:gd name="connsiteY19" fmla="*/ 2278457 h 2401295"/>
              <a:gd name="connsiteX20" fmla="*/ 10314272 w 12192000"/>
              <a:gd name="connsiteY20" fmla="*/ 2252083 h 2401295"/>
              <a:gd name="connsiteX21" fmla="*/ 10149756 w 12192000"/>
              <a:gd name="connsiteY21" fmla="*/ 2203372 h 2401295"/>
              <a:gd name="connsiteX22" fmla="*/ 10133939 w 12192000"/>
              <a:gd name="connsiteY22" fmla="*/ 2195206 h 2401295"/>
              <a:gd name="connsiteX23" fmla="*/ 10027169 w 12192000"/>
              <a:gd name="connsiteY23" fmla="*/ 2154689 h 2401295"/>
              <a:gd name="connsiteX24" fmla="*/ 9904781 w 12192000"/>
              <a:gd name="connsiteY24" fmla="*/ 2142477 h 2401295"/>
              <a:gd name="connsiteX25" fmla="*/ 9818432 w 12192000"/>
              <a:gd name="connsiteY25" fmla="*/ 2147267 h 2401295"/>
              <a:gd name="connsiteX26" fmla="*/ 9715853 w 12192000"/>
              <a:gd name="connsiteY26" fmla="*/ 2142000 h 2401295"/>
              <a:gd name="connsiteX27" fmla="*/ 9478478 w 12192000"/>
              <a:gd name="connsiteY27" fmla="*/ 2133283 h 2401295"/>
              <a:gd name="connsiteX28" fmla="*/ 9473084 w 12192000"/>
              <a:gd name="connsiteY28" fmla="*/ 2134027 h 2401295"/>
              <a:gd name="connsiteX29" fmla="*/ 9348338 w 12192000"/>
              <a:gd name="connsiteY29" fmla="*/ 2135775 h 2401295"/>
              <a:gd name="connsiteX30" fmla="*/ 9317108 w 12192000"/>
              <a:gd name="connsiteY30" fmla="*/ 2139620 h 2401295"/>
              <a:gd name="connsiteX31" fmla="*/ 9316564 w 12192000"/>
              <a:gd name="connsiteY31" fmla="*/ 2140576 h 2401295"/>
              <a:gd name="connsiteX32" fmla="*/ 9249142 w 12192000"/>
              <a:gd name="connsiteY32" fmla="*/ 2123844 h 2401295"/>
              <a:gd name="connsiteX33" fmla="*/ 9196066 w 12192000"/>
              <a:gd name="connsiteY33" fmla="*/ 2108535 h 2401295"/>
              <a:gd name="connsiteX34" fmla="*/ 9182090 w 12192000"/>
              <a:gd name="connsiteY34" fmla="*/ 2098653 h 2401295"/>
              <a:gd name="connsiteX35" fmla="*/ 8911903 w 12192000"/>
              <a:gd name="connsiteY35" fmla="*/ 2057646 h 2401295"/>
              <a:gd name="connsiteX36" fmla="*/ 8786230 w 12192000"/>
              <a:gd name="connsiteY36" fmla="*/ 2041547 h 2401295"/>
              <a:gd name="connsiteX37" fmla="*/ 8624741 w 12192000"/>
              <a:gd name="connsiteY37" fmla="*/ 2029639 h 2401295"/>
              <a:gd name="connsiteX38" fmla="*/ 8433895 w 12192000"/>
              <a:gd name="connsiteY38" fmla="*/ 2006458 h 2401295"/>
              <a:gd name="connsiteX39" fmla="*/ 8379838 w 12192000"/>
              <a:gd name="connsiteY39" fmla="*/ 2010365 h 2401295"/>
              <a:gd name="connsiteX40" fmla="*/ 8260604 w 12192000"/>
              <a:gd name="connsiteY40" fmla="*/ 1992586 h 2401295"/>
              <a:gd name="connsiteX41" fmla="*/ 8189733 w 12192000"/>
              <a:gd name="connsiteY41" fmla="*/ 1985551 h 2401295"/>
              <a:gd name="connsiteX42" fmla="*/ 8163540 w 12192000"/>
              <a:gd name="connsiteY42" fmla="*/ 1988537 h 2401295"/>
              <a:gd name="connsiteX43" fmla="*/ 8126468 w 12192000"/>
              <a:gd name="connsiteY43" fmla="*/ 1988901 h 2401295"/>
              <a:gd name="connsiteX44" fmla="*/ 8000268 w 12192000"/>
              <a:gd name="connsiteY44" fmla="*/ 1990885 h 2401295"/>
              <a:gd name="connsiteX45" fmla="*/ 7959483 w 12192000"/>
              <a:gd name="connsiteY45" fmla="*/ 1985782 h 2401295"/>
              <a:gd name="connsiteX46" fmla="*/ 7953628 w 12192000"/>
              <a:gd name="connsiteY46" fmla="*/ 1984617 h 2401295"/>
              <a:gd name="connsiteX47" fmla="*/ 7901019 w 12192000"/>
              <a:gd name="connsiteY47" fmla="*/ 1971965 h 2401295"/>
              <a:gd name="connsiteX48" fmla="*/ 7812936 w 12192000"/>
              <a:gd name="connsiteY48" fmla="*/ 1947847 h 2401295"/>
              <a:gd name="connsiteX49" fmla="*/ 7732190 w 12192000"/>
              <a:gd name="connsiteY49" fmla="*/ 1927169 h 2401295"/>
              <a:gd name="connsiteX50" fmla="*/ 7678276 w 12192000"/>
              <a:gd name="connsiteY50" fmla="*/ 1920855 h 2401295"/>
              <a:gd name="connsiteX51" fmla="*/ 7655497 w 12192000"/>
              <a:gd name="connsiteY51" fmla="*/ 1913714 h 2401295"/>
              <a:gd name="connsiteX52" fmla="*/ 7551687 w 12192000"/>
              <a:gd name="connsiteY52" fmla="*/ 1912613 h 2401295"/>
              <a:gd name="connsiteX53" fmla="*/ 7500925 w 12192000"/>
              <a:gd name="connsiteY53" fmla="*/ 1930924 h 2401295"/>
              <a:gd name="connsiteX54" fmla="*/ 7380560 w 12192000"/>
              <a:gd name="connsiteY54" fmla="*/ 1934424 h 2401295"/>
              <a:gd name="connsiteX55" fmla="*/ 7309614 w 12192000"/>
              <a:gd name="connsiteY55" fmla="*/ 1939987 h 2401295"/>
              <a:gd name="connsiteX56" fmla="*/ 7284338 w 12192000"/>
              <a:gd name="connsiteY56" fmla="*/ 1947550 h 2401295"/>
              <a:gd name="connsiteX57" fmla="*/ 7247913 w 12192000"/>
              <a:gd name="connsiteY57" fmla="*/ 1954444 h 2401295"/>
              <a:gd name="connsiteX58" fmla="*/ 6828984 w 12192000"/>
              <a:gd name="connsiteY58" fmla="*/ 1762183 h 2401295"/>
              <a:gd name="connsiteX59" fmla="*/ 6204418 w 12192000"/>
              <a:gd name="connsiteY59" fmla="*/ 1570349 h 2401295"/>
              <a:gd name="connsiteX60" fmla="*/ 3418260 w 12192000"/>
              <a:gd name="connsiteY60" fmla="*/ 1049412 h 2401295"/>
              <a:gd name="connsiteX61" fmla="*/ 2509997 w 12192000"/>
              <a:gd name="connsiteY61" fmla="*/ 958822 h 2401295"/>
              <a:gd name="connsiteX62" fmla="*/ 2508995 w 12192000"/>
              <a:gd name="connsiteY62" fmla="*/ 958423 h 2401295"/>
              <a:gd name="connsiteX63" fmla="*/ 2424909 w 12192000"/>
              <a:gd name="connsiteY63" fmla="*/ 933150 h 2401295"/>
              <a:gd name="connsiteX64" fmla="*/ 2273752 w 12192000"/>
              <a:gd name="connsiteY64" fmla="*/ 875350 h 2401295"/>
              <a:gd name="connsiteX65" fmla="*/ 2248113 w 12192000"/>
              <a:gd name="connsiteY65" fmla="*/ 861965 h 2401295"/>
              <a:gd name="connsiteX66" fmla="*/ 2194956 w 12192000"/>
              <a:gd name="connsiteY66" fmla="*/ 836227 h 2401295"/>
              <a:gd name="connsiteX67" fmla="*/ 2024005 w 12192000"/>
              <a:gd name="connsiteY67" fmla="*/ 815554 h 2401295"/>
              <a:gd name="connsiteX68" fmla="*/ 1980800 w 12192000"/>
              <a:gd name="connsiteY68" fmla="*/ 822703 h 2401295"/>
              <a:gd name="connsiteX69" fmla="*/ 1733238 w 12192000"/>
              <a:gd name="connsiteY69" fmla="*/ 809719 h 2401295"/>
              <a:gd name="connsiteX70" fmla="*/ 1388954 w 12192000"/>
              <a:gd name="connsiteY70" fmla="*/ 830009 h 2401295"/>
              <a:gd name="connsiteX71" fmla="*/ 1133245 w 12192000"/>
              <a:gd name="connsiteY71" fmla="*/ 803521 h 2401295"/>
              <a:gd name="connsiteX72" fmla="*/ 1026791 w 12192000"/>
              <a:gd name="connsiteY72" fmla="*/ 802701 h 2401295"/>
              <a:gd name="connsiteX73" fmla="*/ 833545 w 12192000"/>
              <a:gd name="connsiteY73" fmla="*/ 801351 h 2401295"/>
              <a:gd name="connsiteX74" fmla="*/ 631576 w 12192000"/>
              <a:gd name="connsiteY74" fmla="*/ 801805 h 2401295"/>
              <a:gd name="connsiteX75" fmla="*/ 542046 w 12192000"/>
              <a:gd name="connsiteY75" fmla="*/ 803532 h 2401295"/>
              <a:gd name="connsiteX76" fmla="*/ 301314 w 12192000"/>
              <a:gd name="connsiteY76" fmla="*/ 785458 h 2401295"/>
              <a:gd name="connsiteX77" fmla="*/ 0 w 12192000"/>
              <a:gd name="connsiteY77" fmla="*/ 805324 h 2401295"/>
              <a:gd name="connsiteX78" fmla="*/ 0 w 12192000"/>
              <a:gd name="connsiteY78" fmla="*/ 0 h 2401295"/>
              <a:gd name="connsiteX0" fmla="*/ 0 w 12192000"/>
              <a:gd name="connsiteY0" fmla="*/ 0 h 2401295"/>
              <a:gd name="connsiteX1" fmla="*/ 12192000 w 12192000"/>
              <a:gd name="connsiteY1" fmla="*/ 0 h 2401295"/>
              <a:gd name="connsiteX2" fmla="*/ 12192000 w 12192000"/>
              <a:gd name="connsiteY2" fmla="*/ 2262228 h 2401295"/>
              <a:gd name="connsiteX3" fmla="*/ 12187428 w 12192000"/>
              <a:gd name="connsiteY3" fmla="*/ 2262896 h 2401295"/>
              <a:gd name="connsiteX4" fmla="*/ 12154355 w 12192000"/>
              <a:gd name="connsiteY4" fmla="*/ 2267516 h 2401295"/>
              <a:gd name="connsiteX5" fmla="*/ 12114359 w 12192000"/>
              <a:gd name="connsiteY5" fmla="*/ 2279772 h 2401295"/>
              <a:gd name="connsiteX6" fmla="*/ 11918614 w 12192000"/>
              <a:gd name="connsiteY6" fmla="*/ 2296618 h 2401295"/>
              <a:gd name="connsiteX7" fmla="*/ 11815487 w 12192000"/>
              <a:gd name="connsiteY7" fmla="*/ 2308905 h 2401295"/>
              <a:gd name="connsiteX8" fmla="*/ 11778165 w 12192000"/>
              <a:gd name="connsiteY8" fmla="*/ 2311873 h 2401295"/>
              <a:gd name="connsiteX9" fmla="*/ 11671329 w 12192000"/>
              <a:gd name="connsiteY9" fmla="*/ 2337810 h 2401295"/>
              <a:gd name="connsiteX10" fmla="*/ 11594775 w 12192000"/>
              <a:gd name="connsiteY10" fmla="*/ 2337831 h 2401295"/>
              <a:gd name="connsiteX11" fmla="*/ 11379086 w 12192000"/>
              <a:gd name="connsiteY11" fmla="*/ 2369019 h 2401295"/>
              <a:gd name="connsiteX12" fmla="*/ 11221749 w 12192000"/>
              <a:gd name="connsiteY12" fmla="*/ 2380739 h 2401295"/>
              <a:gd name="connsiteX13" fmla="*/ 10996653 w 12192000"/>
              <a:gd name="connsiteY13" fmla="*/ 2371440 h 2401295"/>
              <a:gd name="connsiteX14" fmla="*/ 10912235 w 12192000"/>
              <a:gd name="connsiteY14" fmla="*/ 2389968 h 2401295"/>
              <a:gd name="connsiteX15" fmla="*/ 10835633 w 12192000"/>
              <a:gd name="connsiteY15" fmla="*/ 2395810 h 2401295"/>
              <a:gd name="connsiteX16" fmla="*/ 10821038 w 12192000"/>
              <a:gd name="connsiteY16" fmla="*/ 2398367 h 2401295"/>
              <a:gd name="connsiteX17" fmla="*/ 10757451 w 12192000"/>
              <a:gd name="connsiteY17" fmla="*/ 2395202 h 2401295"/>
              <a:gd name="connsiteX18" fmla="*/ 10554052 w 12192000"/>
              <a:gd name="connsiteY18" fmla="*/ 2328825 h 2401295"/>
              <a:gd name="connsiteX19" fmla="*/ 10432944 w 12192000"/>
              <a:gd name="connsiteY19" fmla="*/ 2278457 h 2401295"/>
              <a:gd name="connsiteX20" fmla="*/ 10314272 w 12192000"/>
              <a:gd name="connsiteY20" fmla="*/ 2252083 h 2401295"/>
              <a:gd name="connsiteX21" fmla="*/ 10149756 w 12192000"/>
              <a:gd name="connsiteY21" fmla="*/ 2203372 h 2401295"/>
              <a:gd name="connsiteX22" fmla="*/ 10133939 w 12192000"/>
              <a:gd name="connsiteY22" fmla="*/ 2195206 h 2401295"/>
              <a:gd name="connsiteX23" fmla="*/ 10027169 w 12192000"/>
              <a:gd name="connsiteY23" fmla="*/ 2154689 h 2401295"/>
              <a:gd name="connsiteX24" fmla="*/ 9904781 w 12192000"/>
              <a:gd name="connsiteY24" fmla="*/ 2142477 h 2401295"/>
              <a:gd name="connsiteX25" fmla="*/ 9818432 w 12192000"/>
              <a:gd name="connsiteY25" fmla="*/ 2147267 h 2401295"/>
              <a:gd name="connsiteX26" fmla="*/ 9715853 w 12192000"/>
              <a:gd name="connsiteY26" fmla="*/ 2142000 h 2401295"/>
              <a:gd name="connsiteX27" fmla="*/ 9478478 w 12192000"/>
              <a:gd name="connsiteY27" fmla="*/ 2133283 h 2401295"/>
              <a:gd name="connsiteX28" fmla="*/ 9473084 w 12192000"/>
              <a:gd name="connsiteY28" fmla="*/ 2134027 h 2401295"/>
              <a:gd name="connsiteX29" fmla="*/ 9348338 w 12192000"/>
              <a:gd name="connsiteY29" fmla="*/ 2135775 h 2401295"/>
              <a:gd name="connsiteX30" fmla="*/ 9317108 w 12192000"/>
              <a:gd name="connsiteY30" fmla="*/ 2139620 h 2401295"/>
              <a:gd name="connsiteX31" fmla="*/ 9316564 w 12192000"/>
              <a:gd name="connsiteY31" fmla="*/ 2140576 h 2401295"/>
              <a:gd name="connsiteX32" fmla="*/ 9249142 w 12192000"/>
              <a:gd name="connsiteY32" fmla="*/ 2123844 h 2401295"/>
              <a:gd name="connsiteX33" fmla="*/ 9196066 w 12192000"/>
              <a:gd name="connsiteY33" fmla="*/ 2108535 h 2401295"/>
              <a:gd name="connsiteX34" fmla="*/ 9182090 w 12192000"/>
              <a:gd name="connsiteY34" fmla="*/ 2098653 h 2401295"/>
              <a:gd name="connsiteX35" fmla="*/ 8911903 w 12192000"/>
              <a:gd name="connsiteY35" fmla="*/ 2057646 h 2401295"/>
              <a:gd name="connsiteX36" fmla="*/ 8786230 w 12192000"/>
              <a:gd name="connsiteY36" fmla="*/ 2041547 h 2401295"/>
              <a:gd name="connsiteX37" fmla="*/ 8624741 w 12192000"/>
              <a:gd name="connsiteY37" fmla="*/ 2029639 h 2401295"/>
              <a:gd name="connsiteX38" fmla="*/ 8433895 w 12192000"/>
              <a:gd name="connsiteY38" fmla="*/ 2006458 h 2401295"/>
              <a:gd name="connsiteX39" fmla="*/ 8379838 w 12192000"/>
              <a:gd name="connsiteY39" fmla="*/ 2010365 h 2401295"/>
              <a:gd name="connsiteX40" fmla="*/ 8260604 w 12192000"/>
              <a:gd name="connsiteY40" fmla="*/ 1992586 h 2401295"/>
              <a:gd name="connsiteX41" fmla="*/ 8189733 w 12192000"/>
              <a:gd name="connsiteY41" fmla="*/ 1985551 h 2401295"/>
              <a:gd name="connsiteX42" fmla="*/ 8163540 w 12192000"/>
              <a:gd name="connsiteY42" fmla="*/ 1988537 h 2401295"/>
              <a:gd name="connsiteX43" fmla="*/ 8126468 w 12192000"/>
              <a:gd name="connsiteY43" fmla="*/ 1988901 h 2401295"/>
              <a:gd name="connsiteX44" fmla="*/ 8000268 w 12192000"/>
              <a:gd name="connsiteY44" fmla="*/ 1990885 h 2401295"/>
              <a:gd name="connsiteX45" fmla="*/ 7959483 w 12192000"/>
              <a:gd name="connsiteY45" fmla="*/ 1985782 h 2401295"/>
              <a:gd name="connsiteX46" fmla="*/ 7953628 w 12192000"/>
              <a:gd name="connsiteY46" fmla="*/ 1984617 h 2401295"/>
              <a:gd name="connsiteX47" fmla="*/ 7901019 w 12192000"/>
              <a:gd name="connsiteY47" fmla="*/ 1971965 h 2401295"/>
              <a:gd name="connsiteX48" fmla="*/ 7812936 w 12192000"/>
              <a:gd name="connsiteY48" fmla="*/ 1947847 h 2401295"/>
              <a:gd name="connsiteX49" fmla="*/ 7732190 w 12192000"/>
              <a:gd name="connsiteY49" fmla="*/ 1927169 h 2401295"/>
              <a:gd name="connsiteX50" fmla="*/ 7678276 w 12192000"/>
              <a:gd name="connsiteY50" fmla="*/ 1920855 h 2401295"/>
              <a:gd name="connsiteX51" fmla="*/ 7655497 w 12192000"/>
              <a:gd name="connsiteY51" fmla="*/ 1913714 h 2401295"/>
              <a:gd name="connsiteX52" fmla="*/ 7551687 w 12192000"/>
              <a:gd name="connsiteY52" fmla="*/ 1912613 h 2401295"/>
              <a:gd name="connsiteX53" fmla="*/ 7500925 w 12192000"/>
              <a:gd name="connsiteY53" fmla="*/ 1930924 h 2401295"/>
              <a:gd name="connsiteX54" fmla="*/ 7380560 w 12192000"/>
              <a:gd name="connsiteY54" fmla="*/ 1934424 h 2401295"/>
              <a:gd name="connsiteX55" fmla="*/ 7309614 w 12192000"/>
              <a:gd name="connsiteY55" fmla="*/ 1939987 h 2401295"/>
              <a:gd name="connsiteX56" fmla="*/ 7284338 w 12192000"/>
              <a:gd name="connsiteY56" fmla="*/ 1947550 h 2401295"/>
              <a:gd name="connsiteX57" fmla="*/ 7112901 w 12192000"/>
              <a:gd name="connsiteY57" fmla="*/ 1843979 h 2401295"/>
              <a:gd name="connsiteX58" fmla="*/ 6828984 w 12192000"/>
              <a:gd name="connsiteY58" fmla="*/ 1762183 h 2401295"/>
              <a:gd name="connsiteX59" fmla="*/ 6204418 w 12192000"/>
              <a:gd name="connsiteY59" fmla="*/ 1570349 h 2401295"/>
              <a:gd name="connsiteX60" fmla="*/ 3418260 w 12192000"/>
              <a:gd name="connsiteY60" fmla="*/ 1049412 h 2401295"/>
              <a:gd name="connsiteX61" fmla="*/ 2509997 w 12192000"/>
              <a:gd name="connsiteY61" fmla="*/ 958822 h 2401295"/>
              <a:gd name="connsiteX62" fmla="*/ 2508995 w 12192000"/>
              <a:gd name="connsiteY62" fmla="*/ 958423 h 2401295"/>
              <a:gd name="connsiteX63" fmla="*/ 2424909 w 12192000"/>
              <a:gd name="connsiteY63" fmla="*/ 933150 h 2401295"/>
              <a:gd name="connsiteX64" fmla="*/ 2273752 w 12192000"/>
              <a:gd name="connsiteY64" fmla="*/ 875350 h 2401295"/>
              <a:gd name="connsiteX65" fmla="*/ 2248113 w 12192000"/>
              <a:gd name="connsiteY65" fmla="*/ 861965 h 2401295"/>
              <a:gd name="connsiteX66" fmla="*/ 2194956 w 12192000"/>
              <a:gd name="connsiteY66" fmla="*/ 836227 h 2401295"/>
              <a:gd name="connsiteX67" fmla="*/ 2024005 w 12192000"/>
              <a:gd name="connsiteY67" fmla="*/ 815554 h 2401295"/>
              <a:gd name="connsiteX68" fmla="*/ 1980800 w 12192000"/>
              <a:gd name="connsiteY68" fmla="*/ 822703 h 2401295"/>
              <a:gd name="connsiteX69" fmla="*/ 1733238 w 12192000"/>
              <a:gd name="connsiteY69" fmla="*/ 809719 h 2401295"/>
              <a:gd name="connsiteX70" fmla="*/ 1388954 w 12192000"/>
              <a:gd name="connsiteY70" fmla="*/ 830009 h 2401295"/>
              <a:gd name="connsiteX71" fmla="*/ 1133245 w 12192000"/>
              <a:gd name="connsiteY71" fmla="*/ 803521 h 2401295"/>
              <a:gd name="connsiteX72" fmla="*/ 1026791 w 12192000"/>
              <a:gd name="connsiteY72" fmla="*/ 802701 h 2401295"/>
              <a:gd name="connsiteX73" fmla="*/ 833545 w 12192000"/>
              <a:gd name="connsiteY73" fmla="*/ 801351 h 2401295"/>
              <a:gd name="connsiteX74" fmla="*/ 631576 w 12192000"/>
              <a:gd name="connsiteY74" fmla="*/ 801805 h 2401295"/>
              <a:gd name="connsiteX75" fmla="*/ 542046 w 12192000"/>
              <a:gd name="connsiteY75" fmla="*/ 803532 h 2401295"/>
              <a:gd name="connsiteX76" fmla="*/ 301314 w 12192000"/>
              <a:gd name="connsiteY76" fmla="*/ 785458 h 2401295"/>
              <a:gd name="connsiteX77" fmla="*/ 0 w 12192000"/>
              <a:gd name="connsiteY77" fmla="*/ 805324 h 2401295"/>
              <a:gd name="connsiteX78" fmla="*/ 0 w 12192000"/>
              <a:gd name="connsiteY78" fmla="*/ 0 h 24012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</a:cxnLst>
            <a:rect l="l" t="t" r="r" b="b"/>
            <a:pathLst>
              <a:path w="12192000" h="2401295">
                <a:moveTo>
                  <a:pt x="0" y="0"/>
                </a:moveTo>
                <a:lnTo>
                  <a:pt x="12192000" y="0"/>
                </a:lnTo>
                <a:lnTo>
                  <a:pt x="12192000" y="2262228"/>
                </a:lnTo>
                <a:lnTo>
                  <a:pt x="12187428" y="2262896"/>
                </a:lnTo>
                <a:cubicBezTo>
                  <a:pt x="12175466" y="2262888"/>
                  <a:pt x="12162312" y="2261278"/>
                  <a:pt x="12154355" y="2267516"/>
                </a:cubicBezTo>
                <a:lnTo>
                  <a:pt x="12114359" y="2279772"/>
                </a:lnTo>
                <a:cubicBezTo>
                  <a:pt x="12075069" y="2284622"/>
                  <a:pt x="11968426" y="2291762"/>
                  <a:pt x="11918614" y="2296618"/>
                </a:cubicBezTo>
                <a:cubicBezTo>
                  <a:pt x="11880597" y="2300618"/>
                  <a:pt x="11847624" y="2311097"/>
                  <a:pt x="11815487" y="2308905"/>
                </a:cubicBezTo>
                <a:cubicBezTo>
                  <a:pt x="11802378" y="2315881"/>
                  <a:pt x="11790041" y="2319357"/>
                  <a:pt x="11778165" y="2311873"/>
                </a:cubicBezTo>
                <a:cubicBezTo>
                  <a:pt x="11742553" y="2320519"/>
                  <a:pt x="11736280" y="2331858"/>
                  <a:pt x="11671329" y="2337810"/>
                </a:cubicBezTo>
                <a:cubicBezTo>
                  <a:pt x="11657629" y="2338121"/>
                  <a:pt x="11616110" y="2333320"/>
                  <a:pt x="11594775" y="2337831"/>
                </a:cubicBezTo>
                <a:cubicBezTo>
                  <a:pt x="11546068" y="2343032"/>
                  <a:pt x="11429033" y="2337623"/>
                  <a:pt x="11379086" y="2369019"/>
                </a:cubicBezTo>
                <a:cubicBezTo>
                  <a:pt x="11334159" y="2376875"/>
                  <a:pt x="11278142" y="2372212"/>
                  <a:pt x="11221749" y="2380739"/>
                </a:cubicBezTo>
                <a:cubicBezTo>
                  <a:pt x="11158708" y="2382269"/>
                  <a:pt x="11020097" y="2376287"/>
                  <a:pt x="10996653" y="2371440"/>
                </a:cubicBezTo>
                <a:cubicBezTo>
                  <a:pt x="10982150" y="2370634"/>
                  <a:pt x="10931890" y="2380827"/>
                  <a:pt x="10912235" y="2389968"/>
                </a:cubicBezTo>
                <a:cubicBezTo>
                  <a:pt x="10885398" y="2394030"/>
                  <a:pt x="10850832" y="2394410"/>
                  <a:pt x="10835633" y="2395810"/>
                </a:cubicBezTo>
                <a:lnTo>
                  <a:pt x="10821038" y="2398367"/>
                </a:lnTo>
                <a:cubicBezTo>
                  <a:pt x="10808008" y="2398266"/>
                  <a:pt x="10801949" y="2406793"/>
                  <a:pt x="10757451" y="2395202"/>
                </a:cubicBezTo>
                <a:cubicBezTo>
                  <a:pt x="10695759" y="2367816"/>
                  <a:pt x="10604694" y="2365758"/>
                  <a:pt x="10554052" y="2328825"/>
                </a:cubicBezTo>
                <a:cubicBezTo>
                  <a:pt x="10500506" y="2316498"/>
                  <a:pt x="10472909" y="2291246"/>
                  <a:pt x="10432944" y="2278457"/>
                </a:cubicBezTo>
                <a:cubicBezTo>
                  <a:pt x="10373231" y="2260636"/>
                  <a:pt x="10352854" y="2253139"/>
                  <a:pt x="10314272" y="2252083"/>
                </a:cubicBezTo>
                <a:cubicBezTo>
                  <a:pt x="10295649" y="2263181"/>
                  <a:pt x="10179424" y="2212893"/>
                  <a:pt x="10149756" y="2203372"/>
                </a:cubicBezTo>
                <a:lnTo>
                  <a:pt x="10133939" y="2195206"/>
                </a:lnTo>
                <a:cubicBezTo>
                  <a:pt x="10113508" y="2187093"/>
                  <a:pt x="10058004" y="2162303"/>
                  <a:pt x="10027169" y="2154689"/>
                </a:cubicBezTo>
                <a:cubicBezTo>
                  <a:pt x="9986373" y="2150618"/>
                  <a:pt x="9970026" y="2157324"/>
                  <a:pt x="9904781" y="2142477"/>
                </a:cubicBezTo>
                <a:cubicBezTo>
                  <a:pt x="9883031" y="2140352"/>
                  <a:pt x="9849920" y="2147346"/>
                  <a:pt x="9818432" y="2147267"/>
                </a:cubicBezTo>
                <a:cubicBezTo>
                  <a:pt x="9778153" y="2143325"/>
                  <a:pt x="9754866" y="2158434"/>
                  <a:pt x="9715853" y="2142000"/>
                </a:cubicBezTo>
                <a:lnTo>
                  <a:pt x="9478478" y="2133283"/>
                </a:lnTo>
                <a:lnTo>
                  <a:pt x="9473084" y="2134027"/>
                </a:lnTo>
                <a:lnTo>
                  <a:pt x="9348338" y="2135775"/>
                </a:lnTo>
                <a:cubicBezTo>
                  <a:pt x="9335211" y="2139291"/>
                  <a:pt x="9322404" y="2138820"/>
                  <a:pt x="9317108" y="2139620"/>
                </a:cubicBezTo>
                <a:lnTo>
                  <a:pt x="9316564" y="2140576"/>
                </a:lnTo>
                <a:lnTo>
                  <a:pt x="9249142" y="2123844"/>
                </a:lnTo>
                <a:lnTo>
                  <a:pt x="9196066" y="2108535"/>
                </a:lnTo>
                <a:cubicBezTo>
                  <a:pt x="9190862" y="2105839"/>
                  <a:pt x="9186125" y="2102610"/>
                  <a:pt x="9182090" y="2098653"/>
                </a:cubicBezTo>
                <a:cubicBezTo>
                  <a:pt x="9139653" y="2071867"/>
                  <a:pt x="9071021" y="2084433"/>
                  <a:pt x="8911903" y="2057646"/>
                </a:cubicBezTo>
                <a:cubicBezTo>
                  <a:pt x="8879561" y="2039583"/>
                  <a:pt x="8830973" y="2055511"/>
                  <a:pt x="8786230" y="2041547"/>
                </a:cubicBezTo>
                <a:cubicBezTo>
                  <a:pt x="8728356" y="2034611"/>
                  <a:pt x="8679135" y="2034403"/>
                  <a:pt x="8624741" y="2029639"/>
                </a:cubicBezTo>
                <a:cubicBezTo>
                  <a:pt x="8566018" y="2023791"/>
                  <a:pt x="8474712" y="2009670"/>
                  <a:pt x="8433895" y="2006458"/>
                </a:cubicBezTo>
                <a:cubicBezTo>
                  <a:pt x="8411898" y="2005377"/>
                  <a:pt x="8413482" y="2011365"/>
                  <a:pt x="8379838" y="2010365"/>
                </a:cubicBezTo>
                <a:cubicBezTo>
                  <a:pt x="8347941" y="1993320"/>
                  <a:pt x="8300068" y="2014971"/>
                  <a:pt x="8260604" y="1992586"/>
                </a:cubicBezTo>
                <a:cubicBezTo>
                  <a:pt x="8245905" y="1986361"/>
                  <a:pt x="8199251" y="1979386"/>
                  <a:pt x="8189733" y="1985551"/>
                </a:cubicBezTo>
                <a:cubicBezTo>
                  <a:pt x="8179862" y="1985638"/>
                  <a:pt x="8168776" y="1981141"/>
                  <a:pt x="8163540" y="1988537"/>
                </a:cubicBezTo>
                <a:cubicBezTo>
                  <a:pt x="8155220" y="1997113"/>
                  <a:pt x="8122695" y="1976608"/>
                  <a:pt x="8126468" y="1988901"/>
                </a:cubicBezTo>
                <a:lnTo>
                  <a:pt x="8000268" y="1990885"/>
                </a:lnTo>
                <a:lnTo>
                  <a:pt x="7959483" y="1985782"/>
                </a:lnTo>
                <a:lnTo>
                  <a:pt x="7953628" y="1984617"/>
                </a:lnTo>
                <a:lnTo>
                  <a:pt x="7901019" y="1971965"/>
                </a:lnTo>
                <a:cubicBezTo>
                  <a:pt x="7878802" y="1956055"/>
                  <a:pt x="7842297" y="1955886"/>
                  <a:pt x="7812936" y="1947847"/>
                </a:cubicBezTo>
                <a:lnTo>
                  <a:pt x="7732190" y="1927169"/>
                </a:lnTo>
                <a:lnTo>
                  <a:pt x="7678276" y="1920855"/>
                </a:lnTo>
                <a:lnTo>
                  <a:pt x="7655497" y="1913714"/>
                </a:lnTo>
                <a:cubicBezTo>
                  <a:pt x="7639161" y="1911029"/>
                  <a:pt x="7577449" y="1909745"/>
                  <a:pt x="7551687" y="1912613"/>
                </a:cubicBezTo>
                <a:cubicBezTo>
                  <a:pt x="7529853" y="1915427"/>
                  <a:pt x="7534209" y="1925977"/>
                  <a:pt x="7500925" y="1930924"/>
                </a:cubicBezTo>
                <a:cubicBezTo>
                  <a:pt x="7466644" y="1919746"/>
                  <a:pt x="7423194" y="1949531"/>
                  <a:pt x="7380560" y="1934424"/>
                </a:cubicBezTo>
                <a:cubicBezTo>
                  <a:pt x="7365038" y="1930881"/>
                  <a:pt x="7317938" y="1932231"/>
                  <a:pt x="7309614" y="1939987"/>
                </a:cubicBezTo>
                <a:cubicBezTo>
                  <a:pt x="7299913" y="1941814"/>
                  <a:pt x="7288240" y="1939336"/>
                  <a:pt x="7284338" y="1947550"/>
                </a:cubicBezTo>
                <a:cubicBezTo>
                  <a:pt x="7277604" y="1957469"/>
                  <a:pt x="7107106" y="1832529"/>
                  <a:pt x="7112901" y="1843979"/>
                </a:cubicBezTo>
                <a:cubicBezTo>
                  <a:pt x="7087729" y="1834079"/>
                  <a:pt x="6849056" y="1756738"/>
                  <a:pt x="6828984" y="1762183"/>
                </a:cubicBezTo>
                <a:lnTo>
                  <a:pt x="6204418" y="1570349"/>
                </a:lnTo>
                <a:lnTo>
                  <a:pt x="3418260" y="1049412"/>
                </a:lnTo>
                <a:lnTo>
                  <a:pt x="2509997" y="958822"/>
                </a:lnTo>
                <a:lnTo>
                  <a:pt x="2508995" y="958423"/>
                </a:lnTo>
                <a:cubicBezTo>
                  <a:pt x="2477790" y="921138"/>
                  <a:pt x="2463257" y="944198"/>
                  <a:pt x="2424909" y="933150"/>
                </a:cubicBezTo>
                <a:cubicBezTo>
                  <a:pt x="2384842" y="916507"/>
                  <a:pt x="2318581" y="871004"/>
                  <a:pt x="2273752" y="875350"/>
                </a:cubicBezTo>
                <a:lnTo>
                  <a:pt x="2248113" y="861965"/>
                </a:lnTo>
                <a:cubicBezTo>
                  <a:pt x="2240669" y="836062"/>
                  <a:pt x="2219557" y="858951"/>
                  <a:pt x="2194956" y="836227"/>
                </a:cubicBezTo>
                <a:cubicBezTo>
                  <a:pt x="2160792" y="833299"/>
                  <a:pt x="2060029" y="814649"/>
                  <a:pt x="2024005" y="815554"/>
                </a:cubicBezTo>
                <a:cubicBezTo>
                  <a:pt x="2019057" y="802961"/>
                  <a:pt x="1996088" y="815897"/>
                  <a:pt x="1980800" y="822703"/>
                </a:cubicBezTo>
                <a:cubicBezTo>
                  <a:pt x="1864758" y="829356"/>
                  <a:pt x="1765024" y="801179"/>
                  <a:pt x="1733238" y="809719"/>
                </a:cubicBezTo>
                <a:cubicBezTo>
                  <a:pt x="1651146" y="810948"/>
                  <a:pt x="1450148" y="832760"/>
                  <a:pt x="1388954" y="830009"/>
                </a:cubicBezTo>
                <a:cubicBezTo>
                  <a:pt x="1342837" y="837343"/>
                  <a:pt x="1218481" y="812350"/>
                  <a:pt x="1133245" y="803521"/>
                </a:cubicBezTo>
                <a:cubicBezTo>
                  <a:pt x="1051750" y="789055"/>
                  <a:pt x="1078655" y="807725"/>
                  <a:pt x="1026791" y="802701"/>
                </a:cubicBezTo>
                <a:cubicBezTo>
                  <a:pt x="1007125" y="787895"/>
                  <a:pt x="875767" y="809029"/>
                  <a:pt x="833545" y="801351"/>
                </a:cubicBezTo>
                <a:cubicBezTo>
                  <a:pt x="742331" y="828973"/>
                  <a:pt x="703084" y="801412"/>
                  <a:pt x="631576" y="801805"/>
                </a:cubicBezTo>
                <a:cubicBezTo>
                  <a:pt x="598969" y="794081"/>
                  <a:pt x="578952" y="794231"/>
                  <a:pt x="542046" y="803532"/>
                </a:cubicBezTo>
                <a:cubicBezTo>
                  <a:pt x="487002" y="800808"/>
                  <a:pt x="391655" y="785160"/>
                  <a:pt x="301314" y="785458"/>
                </a:cubicBezTo>
                <a:cubicBezTo>
                  <a:pt x="200876" y="792080"/>
                  <a:pt x="157588" y="811818"/>
                  <a:pt x="0" y="805324"/>
                </a:cubicBezTo>
                <a:lnTo>
                  <a:pt x="0" y="0"/>
                </a:lnTo>
                <a:close/>
              </a:path>
            </a:pathLst>
          </a:custGeom>
          <a:blipFill>
            <a:blip r:embed="rId2"/>
            <a:tile tx="0" ty="0" sx="70000" sy="7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BA3935-5258-425A-B52A-BBF28BCE0E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8073">
            <a:off x="4851872" y="821036"/>
            <a:ext cx="6800350" cy="5350101"/>
          </a:xfrm>
          <a:prstGeom prst="rect">
            <a:avLst/>
          </a:prstGeom>
          <a:solidFill>
            <a:srgbClr val="EFEEE9"/>
          </a:solidFill>
          <a:ln>
            <a:noFill/>
          </a:ln>
          <a:effectLst>
            <a:outerShdw blurRad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51627A44-C022-4773-A393-E948FE3F42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9121">
            <a:off x="4946130" y="900347"/>
            <a:ext cx="6591734" cy="5205656"/>
          </a:xfrm>
          <a:custGeom>
            <a:avLst/>
            <a:gdLst>
              <a:gd name="connsiteX0" fmla="*/ 6597934 w 6621845"/>
              <a:gd name="connsiteY0" fmla="*/ 155744 h 5238511"/>
              <a:gd name="connsiteX1" fmla="*/ 6619376 w 6621845"/>
              <a:gd name="connsiteY1" fmla="*/ 177681 h 5238511"/>
              <a:gd name="connsiteX2" fmla="*/ 6621845 w 6621845"/>
              <a:gd name="connsiteY2" fmla="*/ 195498 h 5238511"/>
              <a:gd name="connsiteX3" fmla="*/ 6601863 w 6621845"/>
              <a:gd name="connsiteY3" fmla="*/ 1201700 h 5238511"/>
              <a:gd name="connsiteX4" fmla="*/ 6601373 w 6621845"/>
              <a:gd name="connsiteY4" fmla="*/ 1226210 h 5238511"/>
              <a:gd name="connsiteX5" fmla="*/ 6601384 w 6621845"/>
              <a:gd name="connsiteY5" fmla="*/ 1226232 h 5238511"/>
              <a:gd name="connsiteX6" fmla="*/ 6521625 w 6621845"/>
              <a:gd name="connsiteY6" fmla="*/ 5202267 h 5238511"/>
              <a:gd name="connsiteX7" fmla="*/ 6483689 w 6621845"/>
              <a:gd name="connsiteY7" fmla="*/ 5238506 h 5238511"/>
              <a:gd name="connsiteX8" fmla="*/ 36351 w 6621845"/>
              <a:gd name="connsiteY8" fmla="*/ 5109172 h 5238511"/>
              <a:gd name="connsiteX9" fmla="*/ 5 w 6621845"/>
              <a:gd name="connsiteY9" fmla="*/ 5071442 h 5238511"/>
              <a:gd name="connsiteX10" fmla="*/ 1012 w 6621845"/>
              <a:gd name="connsiteY10" fmla="*/ 5021215 h 5238511"/>
              <a:gd name="connsiteX11" fmla="*/ 1011 w 6621845"/>
              <a:gd name="connsiteY11" fmla="*/ 5021212 h 5238511"/>
              <a:gd name="connsiteX12" fmla="*/ 100440 w 6621845"/>
              <a:gd name="connsiteY12" fmla="*/ 64666 h 5238511"/>
              <a:gd name="connsiteX13" fmla="*/ 122765 w 6621845"/>
              <a:gd name="connsiteY13" fmla="*/ 33189 h 5238511"/>
              <a:gd name="connsiteX14" fmla="*/ 604718 w 6621845"/>
              <a:gd name="connsiteY14" fmla="*/ 42857 h 5238511"/>
              <a:gd name="connsiteX15" fmla="*/ 604718 w 6621845"/>
              <a:gd name="connsiteY15" fmla="*/ 0 h 5238511"/>
              <a:gd name="connsiteX16" fmla="*/ 3117572 w 6621845"/>
              <a:gd name="connsiteY16" fmla="*/ 0 h 5238511"/>
              <a:gd name="connsiteX17" fmla="*/ 3117572 w 6621845"/>
              <a:gd name="connsiteY17" fmla="*/ 89697 h 5238511"/>
              <a:gd name="connsiteX0" fmla="*/ 6597934 w 6621845"/>
              <a:gd name="connsiteY0" fmla="*/ 155744 h 5238511"/>
              <a:gd name="connsiteX1" fmla="*/ 6619376 w 6621845"/>
              <a:gd name="connsiteY1" fmla="*/ 177681 h 5238511"/>
              <a:gd name="connsiteX2" fmla="*/ 6621845 w 6621845"/>
              <a:gd name="connsiteY2" fmla="*/ 195498 h 5238511"/>
              <a:gd name="connsiteX3" fmla="*/ 6601863 w 6621845"/>
              <a:gd name="connsiteY3" fmla="*/ 1201700 h 5238511"/>
              <a:gd name="connsiteX4" fmla="*/ 6601373 w 6621845"/>
              <a:gd name="connsiteY4" fmla="*/ 1226210 h 5238511"/>
              <a:gd name="connsiteX5" fmla="*/ 6601384 w 6621845"/>
              <a:gd name="connsiteY5" fmla="*/ 1226232 h 5238511"/>
              <a:gd name="connsiteX6" fmla="*/ 6521625 w 6621845"/>
              <a:gd name="connsiteY6" fmla="*/ 5202267 h 5238511"/>
              <a:gd name="connsiteX7" fmla="*/ 6483689 w 6621845"/>
              <a:gd name="connsiteY7" fmla="*/ 5238506 h 5238511"/>
              <a:gd name="connsiteX8" fmla="*/ 36351 w 6621845"/>
              <a:gd name="connsiteY8" fmla="*/ 5109172 h 5238511"/>
              <a:gd name="connsiteX9" fmla="*/ 5 w 6621845"/>
              <a:gd name="connsiteY9" fmla="*/ 5071442 h 5238511"/>
              <a:gd name="connsiteX10" fmla="*/ 1012 w 6621845"/>
              <a:gd name="connsiteY10" fmla="*/ 5021215 h 5238511"/>
              <a:gd name="connsiteX11" fmla="*/ 1011 w 6621845"/>
              <a:gd name="connsiteY11" fmla="*/ 5021212 h 5238511"/>
              <a:gd name="connsiteX12" fmla="*/ 100440 w 6621845"/>
              <a:gd name="connsiteY12" fmla="*/ 64666 h 5238511"/>
              <a:gd name="connsiteX13" fmla="*/ 122765 w 6621845"/>
              <a:gd name="connsiteY13" fmla="*/ 33189 h 5238511"/>
              <a:gd name="connsiteX14" fmla="*/ 604718 w 6621845"/>
              <a:gd name="connsiteY14" fmla="*/ 42857 h 5238511"/>
              <a:gd name="connsiteX15" fmla="*/ 3117572 w 6621845"/>
              <a:gd name="connsiteY15" fmla="*/ 0 h 5238511"/>
              <a:gd name="connsiteX16" fmla="*/ 3117572 w 6621845"/>
              <a:gd name="connsiteY16" fmla="*/ 89697 h 5238511"/>
              <a:gd name="connsiteX17" fmla="*/ 6597934 w 6621845"/>
              <a:gd name="connsiteY17" fmla="*/ 155744 h 5238511"/>
              <a:gd name="connsiteX0" fmla="*/ 6597934 w 6621845"/>
              <a:gd name="connsiteY0" fmla="*/ 122557 h 5205324"/>
              <a:gd name="connsiteX1" fmla="*/ 6619376 w 6621845"/>
              <a:gd name="connsiteY1" fmla="*/ 144494 h 5205324"/>
              <a:gd name="connsiteX2" fmla="*/ 6621845 w 6621845"/>
              <a:gd name="connsiteY2" fmla="*/ 162311 h 5205324"/>
              <a:gd name="connsiteX3" fmla="*/ 6601863 w 6621845"/>
              <a:gd name="connsiteY3" fmla="*/ 1168513 h 5205324"/>
              <a:gd name="connsiteX4" fmla="*/ 6601373 w 6621845"/>
              <a:gd name="connsiteY4" fmla="*/ 1193023 h 5205324"/>
              <a:gd name="connsiteX5" fmla="*/ 6601384 w 6621845"/>
              <a:gd name="connsiteY5" fmla="*/ 1193045 h 5205324"/>
              <a:gd name="connsiteX6" fmla="*/ 6521625 w 6621845"/>
              <a:gd name="connsiteY6" fmla="*/ 5169080 h 5205324"/>
              <a:gd name="connsiteX7" fmla="*/ 6483689 w 6621845"/>
              <a:gd name="connsiteY7" fmla="*/ 5205319 h 5205324"/>
              <a:gd name="connsiteX8" fmla="*/ 36351 w 6621845"/>
              <a:gd name="connsiteY8" fmla="*/ 5075985 h 5205324"/>
              <a:gd name="connsiteX9" fmla="*/ 5 w 6621845"/>
              <a:gd name="connsiteY9" fmla="*/ 5038255 h 5205324"/>
              <a:gd name="connsiteX10" fmla="*/ 1012 w 6621845"/>
              <a:gd name="connsiteY10" fmla="*/ 4988028 h 5205324"/>
              <a:gd name="connsiteX11" fmla="*/ 1011 w 6621845"/>
              <a:gd name="connsiteY11" fmla="*/ 4988025 h 5205324"/>
              <a:gd name="connsiteX12" fmla="*/ 100440 w 6621845"/>
              <a:gd name="connsiteY12" fmla="*/ 31479 h 5205324"/>
              <a:gd name="connsiteX13" fmla="*/ 122765 w 6621845"/>
              <a:gd name="connsiteY13" fmla="*/ 2 h 5205324"/>
              <a:gd name="connsiteX14" fmla="*/ 604718 w 6621845"/>
              <a:gd name="connsiteY14" fmla="*/ 9670 h 5205324"/>
              <a:gd name="connsiteX15" fmla="*/ 3117572 w 6621845"/>
              <a:gd name="connsiteY15" fmla="*/ 56510 h 5205324"/>
              <a:gd name="connsiteX16" fmla="*/ 6597934 w 6621845"/>
              <a:gd name="connsiteY16" fmla="*/ 122557 h 5205324"/>
              <a:gd name="connsiteX0" fmla="*/ 6597934 w 6621845"/>
              <a:gd name="connsiteY0" fmla="*/ 122556 h 5205323"/>
              <a:gd name="connsiteX1" fmla="*/ 6619376 w 6621845"/>
              <a:gd name="connsiteY1" fmla="*/ 144493 h 5205323"/>
              <a:gd name="connsiteX2" fmla="*/ 6621845 w 6621845"/>
              <a:gd name="connsiteY2" fmla="*/ 162310 h 5205323"/>
              <a:gd name="connsiteX3" fmla="*/ 6601863 w 6621845"/>
              <a:gd name="connsiteY3" fmla="*/ 1168512 h 5205323"/>
              <a:gd name="connsiteX4" fmla="*/ 6601373 w 6621845"/>
              <a:gd name="connsiteY4" fmla="*/ 1193022 h 5205323"/>
              <a:gd name="connsiteX5" fmla="*/ 6601384 w 6621845"/>
              <a:gd name="connsiteY5" fmla="*/ 1193044 h 5205323"/>
              <a:gd name="connsiteX6" fmla="*/ 6521625 w 6621845"/>
              <a:gd name="connsiteY6" fmla="*/ 5169079 h 5205323"/>
              <a:gd name="connsiteX7" fmla="*/ 6483689 w 6621845"/>
              <a:gd name="connsiteY7" fmla="*/ 5205318 h 5205323"/>
              <a:gd name="connsiteX8" fmla="*/ 36351 w 6621845"/>
              <a:gd name="connsiteY8" fmla="*/ 5075984 h 5205323"/>
              <a:gd name="connsiteX9" fmla="*/ 5 w 6621845"/>
              <a:gd name="connsiteY9" fmla="*/ 5038254 h 5205323"/>
              <a:gd name="connsiteX10" fmla="*/ 1012 w 6621845"/>
              <a:gd name="connsiteY10" fmla="*/ 4988027 h 5205323"/>
              <a:gd name="connsiteX11" fmla="*/ 1011 w 6621845"/>
              <a:gd name="connsiteY11" fmla="*/ 4988024 h 5205323"/>
              <a:gd name="connsiteX12" fmla="*/ 128150 w 6621845"/>
              <a:gd name="connsiteY12" fmla="*/ 113570 h 5205323"/>
              <a:gd name="connsiteX13" fmla="*/ 122765 w 6621845"/>
              <a:gd name="connsiteY13" fmla="*/ 1 h 5205323"/>
              <a:gd name="connsiteX14" fmla="*/ 604718 w 6621845"/>
              <a:gd name="connsiteY14" fmla="*/ 9669 h 5205323"/>
              <a:gd name="connsiteX15" fmla="*/ 3117572 w 6621845"/>
              <a:gd name="connsiteY15" fmla="*/ 56509 h 5205323"/>
              <a:gd name="connsiteX16" fmla="*/ 6597934 w 6621845"/>
              <a:gd name="connsiteY16" fmla="*/ 122556 h 5205323"/>
              <a:gd name="connsiteX0" fmla="*/ 6597934 w 6621845"/>
              <a:gd name="connsiteY0" fmla="*/ 122556 h 5205323"/>
              <a:gd name="connsiteX1" fmla="*/ 6619376 w 6621845"/>
              <a:gd name="connsiteY1" fmla="*/ 144493 h 5205323"/>
              <a:gd name="connsiteX2" fmla="*/ 6621845 w 6621845"/>
              <a:gd name="connsiteY2" fmla="*/ 162310 h 5205323"/>
              <a:gd name="connsiteX3" fmla="*/ 6601863 w 6621845"/>
              <a:gd name="connsiteY3" fmla="*/ 1168512 h 5205323"/>
              <a:gd name="connsiteX4" fmla="*/ 6601373 w 6621845"/>
              <a:gd name="connsiteY4" fmla="*/ 1193022 h 5205323"/>
              <a:gd name="connsiteX5" fmla="*/ 6601384 w 6621845"/>
              <a:gd name="connsiteY5" fmla="*/ 1193044 h 5205323"/>
              <a:gd name="connsiteX6" fmla="*/ 6521625 w 6621845"/>
              <a:gd name="connsiteY6" fmla="*/ 5169079 h 5205323"/>
              <a:gd name="connsiteX7" fmla="*/ 6483689 w 6621845"/>
              <a:gd name="connsiteY7" fmla="*/ 5205318 h 5205323"/>
              <a:gd name="connsiteX8" fmla="*/ 36351 w 6621845"/>
              <a:gd name="connsiteY8" fmla="*/ 5075984 h 5205323"/>
              <a:gd name="connsiteX9" fmla="*/ 5 w 6621845"/>
              <a:gd name="connsiteY9" fmla="*/ 5038254 h 5205323"/>
              <a:gd name="connsiteX10" fmla="*/ 1012 w 6621845"/>
              <a:gd name="connsiteY10" fmla="*/ 4988027 h 5205323"/>
              <a:gd name="connsiteX11" fmla="*/ 44388 w 6621845"/>
              <a:gd name="connsiteY11" fmla="*/ 4882987 h 5205323"/>
              <a:gd name="connsiteX12" fmla="*/ 128150 w 6621845"/>
              <a:gd name="connsiteY12" fmla="*/ 113570 h 5205323"/>
              <a:gd name="connsiteX13" fmla="*/ 122765 w 6621845"/>
              <a:gd name="connsiteY13" fmla="*/ 1 h 5205323"/>
              <a:gd name="connsiteX14" fmla="*/ 604718 w 6621845"/>
              <a:gd name="connsiteY14" fmla="*/ 9669 h 5205323"/>
              <a:gd name="connsiteX15" fmla="*/ 3117572 w 6621845"/>
              <a:gd name="connsiteY15" fmla="*/ 56509 h 5205323"/>
              <a:gd name="connsiteX16" fmla="*/ 6597934 w 6621845"/>
              <a:gd name="connsiteY16" fmla="*/ 122556 h 5205323"/>
              <a:gd name="connsiteX0" fmla="*/ 6597934 w 6621845"/>
              <a:gd name="connsiteY0" fmla="*/ 122556 h 5205323"/>
              <a:gd name="connsiteX1" fmla="*/ 6619376 w 6621845"/>
              <a:gd name="connsiteY1" fmla="*/ 144493 h 5205323"/>
              <a:gd name="connsiteX2" fmla="*/ 6621845 w 6621845"/>
              <a:gd name="connsiteY2" fmla="*/ 162310 h 5205323"/>
              <a:gd name="connsiteX3" fmla="*/ 6601863 w 6621845"/>
              <a:gd name="connsiteY3" fmla="*/ 1168512 h 5205323"/>
              <a:gd name="connsiteX4" fmla="*/ 6601373 w 6621845"/>
              <a:gd name="connsiteY4" fmla="*/ 1193022 h 5205323"/>
              <a:gd name="connsiteX5" fmla="*/ 6601384 w 6621845"/>
              <a:gd name="connsiteY5" fmla="*/ 1193044 h 5205323"/>
              <a:gd name="connsiteX6" fmla="*/ 6521625 w 6621845"/>
              <a:gd name="connsiteY6" fmla="*/ 5169079 h 5205323"/>
              <a:gd name="connsiteX7" fmla="*/ 6483689 w 6621845"/>
              <a:gd name="connsiteY7" fmla="*/ 5205318 h 5205323"/>
              <a:gd name="connsiteX8" fmla="*/ 36351 w 6621845"/>
              <a:gd name="connsiteY8" fmla="*/ 5075984 h 5205323"/>
              <a:gd name="connsiteX9" fmla="*/ 5 w 6621845"/>
              <a:gd name="connsiteY9" fmla="*/ 5038254 h 5205323"/>
              <a:gd name="connsiteX10" fmla="*/ 30143 w 6621845"/>
              <a:gd name="connsiteY10" fmla="*/ 4946661 h 5205323"/>
              <a:gd name="connsiteX11" fmla="*/ 44388 w 6621845"/>
              <a:gd name="connsiteY11" fmla="*/ 4882987 h 5205323"/>
              <a:gd name="connsiteX12" fmla="*/ 128150 w 6621845"/>
              <a:gd name="connsiteY12" fmla="*/ 113570 h 5205323"/>
              <a:gd name="connsiteX13" fmla="*/ 122765 w 6621845"/>
              <a:gd name="connsiteY13" fmla="*/ 1 h 5205323"/>
              <a:gd name="connsiteX14" fmla="*/ 604718 w 6621845"/>
              <a:gd name="connsiteY14" fmla="*/ 9669 h 5205323"/>
              <a:gd name="connsiteX15" fmla="*/ 3117572 w 6621845"/>
              <a:gd name="connsiteY15" fmla="*/ 56509 h 5205323"/>
              <a:gd name="connsiteX16" fmla="*/ 6597934 w 6621845"/>
              <a:gd name="connsiteY16" fmla="*/ 122556 h 5205323"/>
              <a:gd name="connsiteX0" fmla="*/ 7041537 w 7065448"/>
              <a:gd name="connsiteY0" fmla="*/ 122556 h 5205323"/>
              <a:gd name="connsiteX1" fmla="*/ 7062979 w 7065448"/>
              <a:gd name="connsiteY1" fmla="*/ 144493 h 5205323"/>
              <a:gd name="connsiteX2" fmla="*/ 7065448 w 7065448"/>
              <a:gd name="connsiteY2" fmla="*/ 162310 h 5205323"/>
              <a:gd name="connsiteX3" fmla="*/ 7045466 w 7065448"/>
              <a:gd name="connsiteY3" fmla="*/ 1168512 h 5205323"/>
              <a:gd name="connsiteX4" fmla="*/ 7044976 w 7065448"/>
              <a:gd name="connsiteY4" fmla="*/ 1193022 h 5205323"/>
              <a:gd name="connsiteX5" fmla="*/ 7044987 w 7065448"/>
              <a:gd name="connsiteY5" fmla="*/ 1193044 h 5205323"/>
              <a:gd name="connsiteX6" fmla="*/ 6965228 w 7065448"/>
              <a:gd name="connsiteY6" fmla="*/ 5169079 h 5205323"/>
              <a:gd name="connsiteX7" fmla="*/ 6927292 w 7065448"/>
              <a:gd name="connsiteY7" fmla="*/ 5205318 h 5205323"/>
              <a:gd name="connsiteX8" fmla="*/ 479954 w 7065448"/>
              <a:gd name="connsiteY8" fmla="*/ 5075984 h 5205323"/>
              <a:gd name="connsiteX9" fmla="*/ 473746 w 7065448"/>
              <a:gd name="connsiteY9" fmla="*/ 4946661 h 5205323"/>
              <a:gd name="connsiteX10" fmla="*/ 487991 w 7065448"/>
              <a:gd name="connsiteY10" fmla="*/ 4882987 h 5205323"/>
              <a:gd name="connsiteX11" fmla="*/ 571753 w 7065448"/>
              <a:gd name="connsiteY11" fmla="*/ 113570 h 5205323"/>
              <a:gd name="connsiteX12" fmla="*/ 566368 w 7065448"/>
              <a:gd name="connsiteY12" fmla="*/ 1 h 5205323"/>
              <a:gd name="connsiteX13" fmla="*/ 1048321 w 7065448"/>
              <a:gd name="connsiteY13" fmla="*/ 9669 h 5205323"/>
              <a:gd name="connsiteX14" fmla="*/ 3561175 w 7065448"/>
              <a:gd name="connsiteY14" fmla="*/ 56509 h 5205323"/>
              <a:gd name="connsiteX15" fmla="*/ 7041537 w 7065448"/>
              <a:gd name="connsiteY15" fmla="*/ 122556 h 5205323"/>
              <a:gd name="connsiteX0" fmla="*/ 6584362 w 6608273"/>
              <a:gd name="connsiteY0" fmla="*/ 122556 h 5205323"/>
              <a:gd name="connsiteX1" fmla="*/ 6605804 w 6608273"/>
              <a:gd name="connsiteY1" fmla="*/ 144493 h 5205323"/>
              <a:gd name="connsiteX2" fmla="*/ 6608273 w 6608273"/>
              <a:gd name="connsiteY2" fmla="*/ 162310 h 5205323"/>
              <a:gd name="connsiteX3" fmla="*/ 6588291 w 6608273"/>
              <a:gd name="connsiteY3" fmla="*/ 1168512 h 5205323"/>
              <a:gd name="connsiteX4" fmla="*/ 6587801 w 6608273"/>
              <a:gd name="connsiteY4" fmla="*/ 1193022 h 5205323"/>
              <a:gd name="connsiteX5" fmla="*/ 6587812 w 6608273"/>
              <a:gd name="connsiteY5" fmla="*/ 1193044 h 5205323"/>
              <a:gd name="connsiteX6" fmla="*/ 6508053 w 6608273"/>
              <a:gd name="connsiteY6" fmla="*/ 5169079 h 5205323"/>
              <a:gd name="connsiteX7" fmla="*/ 6470117 w 6608273"/>
              <a:gd name="connsiteY7" fmla="*/ 5205318 h 5205323"/>
              <a:gd name="connsiteX8" fmla="*/ 22779 w 6608273"/>
              <a:gd name="connsiteY8" fmla="*/ 5075984 h 5205323"/>
              <a:gd name="connsiteX9" fmla="*/ 16571 w 6608273"/>
              <a:gd name="connsiteY9" fmla="*/ 4946661 h 5205323"/>
              <a:gd name="connsiteX10" fmla="*/ 30816 w 6608273"/>
              <a:gd name="connsiteY10" fmla="*/ 4882987 h 5205323"/>
              <a:gd name="connsiteX11" fmla="*/ 114578 w 6608273"/>
              <a:gd name="connsiteY11" fmla="*/ 113570 h 5205323"/>
              <a:gd name="connsiteX12" fmla="*/ 109193 w 6608273"/>
              <a:gd name="connsiteY12" fmla="*/ 1 h 5205323"/>
              <a:gd name="connsiteX13" fmla="*/ 591146 w 6608273"/>
              <a:gd name="connsiteY13" fmla="*/ 9669 h 5205323"/>
              <a:gd name="connsiteX14" fmla="*/ 3104000 w 6608273"/>
              <a:gd name="connsiteY14" fmla="*/ 56509 h 5205323"/>
              <a:gd name="connsiteX15" fmla="*/ 6584362 w 6608273"/>
              <a:gd name="connsiteY15" fmla="*/ 122556 h 5205323"/>
              <a:gd name="connsiteX0" fmla="*/ 6584392 w 6608303"/>
              <a:gd name="connsiteY0" fmla="*/ 122556 h 5205323"/>
              <a:gd name="connsiteX1" fmla="*/ 6605834 w 6608303"/>
              <a:gd name="connsiteY1" fmla="*/ 144493 h 5205323"/>
              <a:gd name="connsiteX2" fmla="*/ 6608303 w 6608303"/>
              <a:gd name="connsiteY2" fmla="*/ 162310 h 5205323"/>
              <a:gd name="connsiteX3" fmla="*/ 6588321 w 6608303"/>
              <a:gd name="connsiteY3" fmla="*/ 1168512 h 5205323"/>
              <a:gd name="connsiteX4" fmla="*/ 6587831 w 6608303"/>
              <a:gd name="connsiteY4" fmla="*/ 1193022 h 5205323"/>
              <a:gd name="connsiteX5" fmla="*/ 6587842 w 6608303"/>
              <a:gd name="connsiteY5" fmla="*/ 1193044 h 5205323"/>
              <a:gd name="connsiteX6" fmla="*/ 6508083 w 6608303"/>
              <a:gd name="connsiteY6" fmla="*/ 5169079 h 5205323"/>
              <a:gd name="connsiteX7" fmla="*/ 6470147 w 6608303"/>
              <a:gd name="connsiteY7" fmla="*/ 5205318 h 5205323"/>
              <a:gd name="connsiteX8" fmla="*/ 22809 w 6608303"/>
              <a:gd name="connsiteY8" fmla="*/ 5075984 h 5205323"/>
              <a:gd name="connsiteX9" fmla="*/ 16601 w 6608303"/>
              <a:gd name="connsiteY9" fmla="*/ 4946661 h 5205323"/>
              <a:gd name="connsiteX10" fmla="*/ 30846 w 6608303"/>
              <a:gd name="connsiteY10" fmla="*/ 4882987 h 5205323"/>
              <a:gd name="connsiteX11" fmla="*/ 114608 w 6608303"/>
              <a:gd name="connsiteY11" fmla="*/ 113570 h 5205323"/>
              <a:gd name="connsiteX12" fmla="*/ 109223 w 6608303"/>
              <a:gd name="connsiteY12" fmla="*/ 1 h 5205323"/>
              <a:gd name="connsiteX13" fmla="*/ 591176 w 6608303"/>
              <a:gd name="connsiteY13" fmla="*/ 9669 h 5205323"/>
              <a:gd name="connsiteX14" fmla="*/ 3104030 w 6608303"/>
              <a:gd name="connsiteY14" fmla="*/ 56509 h 5205323"/>
              <a:gd name="connsiteX15" fmla="*/ 6584392 w 6608303"/>
              <a:gd name="connsiteY15" fmla="*/ 122556 h 5205323"/>
              <a:gd name="connsiteX0" fmla="*/ 6584393 w 6608304"/>
              <a:gd name="connsiteY0" fmla="*/ 122556 h 5205323"/>
              <a:gd name="connsiteX1" fmla="*/ 6605835 w 6608304"/>
              <a:gd name="connsiteY1" fmla="*/ 144493 h 5205323"/>
              <a:gd name="connsiteX2" fmla="*/ 6608304 w 6608304"/>
              <a:gd name="connsiteY2" fmla="*/ 162310 h 5205323"/>
              <a:gd name="connsiteX3" fmla="*/ 6588322 w 6608304"/>
              <a:gd name="connsiteY3" fmla="*/ 1168512 h 5205323"/>
              <a:gd name="connsiteX4" fmla="*/ 6587832 w 6608304"/>
              <a:gd name="connsiteY4" fmla="*/ 1193022 h 5205323"/>
              <a:gd name="connsiteX5" fmla="*/ 6587843 w 6608304"/>
              <a:gd name="connsiteY5" fmla="*/ 1193044 h 5205323"/>
              <a:gd name="connsiteX6" fmla="*/ 6508084 w 6608304"/>
              <a:gd name="connsiteY6" fmla="*/ 5169079 h 5205323"/>
              <a:gd name="connsiteX7" fmla="*/ 6470148 w 6608304"/>
              <a:gd name="connsiteY7" fmla="*/ 5205318 h 5205323"/>
              <a:gd name="connsiteX8" fmla="*/ 22810 w 6608304"/>
              <a:gd name="connsiteY8" fmla="*/ 5075984 h 5205323"/>
              <a:gd name="connsiteX9" fmla="*/ 16602 w 6608304"/>
              <a:gd name="connsiteY9" fmla="*/ 4946661 h 5205323"/>
              <a:gd name="connsiteX10" fmla="*/ 30847 w 6608304"/>
              <a:gd name="connsiteY10" fmla="*/ 4882987 h 5205323"/>
              <a:gd name="connsiteX11" fmla="*/ 114609 w 6608304"/>
              <a:gd name="connsiteY11" fmla="*/ 113570 h 5205323"/>
              <a:gd name="connsiteX12" fmla="*/ 109224 w 6608304"/>
              <a:gd name="connsiteY12" fmla="*/ 1 h 5205323"/>
              <a:gd name="connsiteX13" fmla="*/ 591177 w 6608304"/>
              <a:gd name="connsiteY13" fmla="*/ 9669 h 5205323"/>
              <a:gd name="connsiteX14" fmla="*/ 3104031 w 6608304"/>
              <a:gd name="connsiteY14" fmla="*/ 56509 h 5205323"/>
              <a:gd name="connsiteX15" fmla="*/ 6584393 w 6608304"/>
              <a:gd name="connsiteY15" fmla="*/ 122556 h 5205323"/>
              <a:gd name="connsiteX0" fmla="*/ 6567823 w 6937884"/>
              <a:gd name="connsiteY0" fmla="*/ 122556 h 5210213"/>
              <a:gd name="connsiteX1" fmla="*/ 6589265 w 6937884"/>
              <a:gd name="connsiteY1" fmla="*/ 144493 h 5210213"/>
              <a:gd name="connsiteX2" fmla="*/ 6591734 w 6937884"/>
              <a:gd name="connsiteY2" fmla="*/ 162310 h 5210213"/>
              <a:gd name="connsiteX3" fmla="*/ 6571752 w 6937884"/>
              <a:gd name="connsiteY3" fmla="*/ 1168512 h 5210213"/>
              <a:gd name="connsiteX4" fmla="*/ 6571262 w 6937884"/>
              <a:gd name="connsiteY4" fmla="*/ 1193022 h 5210213"/>
              <a:gd name="connsiteX5" fmla="*/ 6571273 w 6937884"/>
              <a:gd name="connsiteY5" fmla="*/ 1193044 h 5210213"/>
              <a:gd name="connsiteX6" fmla="*/ 6491514 w 6937884"/>
              <a:gd name="connsiteY6" fmla="*/ 5169079 h 5210213"/>
              <a:gd name="connsiteX7" fmla="*/ 6453578 w 6937884"/>
              <a:gd name="connsiteY7" fmla="*/ 5205318 h 5210213"/>
              <a:gd name="connsiteX8" fmla="*/ 87448 w 6937884"/>
              <a:gd name="connsiteY8" fmla="*/ 5064339 h 5210213"/>
              <a:gd name="connsiteX9" fmla="*/ 32 w 6937884"/>
              <a:gd name="connsiteY9" fmla="*/ 4946661 h 5210213"/>
              <a:gd name="connsiteX10" fmla="*/ 14277 w 6937884"/>
              <a:gd name="connsiteY10" fmla="*/ 4882987 h 5210213"/>
              <a:gd name="connsiteX11" fmla="*/ 98039 w 6937884"/>
              <a:gd name="connsiteY11" fmla="*/ 113570 h 5210213"/>
              <a:gd name="connsiteX12" fmla="*/ 92654 w 6937884"/>
              <a:gd name="connsiteY12" fmla="*/ 1 h 5210213"/>
              <a:gd name="connsiteX13" fmla="*/ 574607 w 6937884"/>
              <a:gd name="connsiteY13" fmla="*/ 9669 h 5210213"/>
              <a:gd name="connsiteX14" fmla="*/ 3087461 w 6937884"/>
              <a:gd name="connsiteY14" fmla="*/ 56509 h 5210213"/>
              <a:gd name="connsiteX15" fmla="*/ 6567823 w 6937884"/>
              <a:gd name="connsiteY15" fmla="*/ 122556 h 5210213"/>
              <a:gd name="connsiteX0" fmla="*/ 6567823 w 6591734"/>
              <a:gd name="connsiteY0" fmla="*/ 122556 h 5207389"/>
              <a:gd name="connsiteX1" fmla="*/ 6589265 w 6591734"/>
              <a:gd name="connsiteY1" fmla="*/ 144493 h 5207389"/>
              <a:gd name="connsiteX2" fmla="*/ 6591734 w 6591734"/>
              <a:gd name="connsiteY2" fmla="*/ 162310 h 5207389"/>
              <a:gd name="connsiteX3" fmla="*/ 6571752 w 6591734"/>
              <a:gd name="connsiteY3" fmla="*/ 1168512 h 5207389"/>
              <a:gd name="connsiteX4" fmla="*/ 6571262 w 6591734"/>
              <a:gd name="connsiteY4" fmla="*/ 1193022 h 5207389"/>
              <a:gd name="connsiteX5" fmla="*/ 6571273 w 6591734"/>
              <a:gd name="connsiteY5" fmla="*/ 1193044 h 5207389"/>
              <a:gd name="connsiteX6" fmla="*/ 6491514 w 6591734"/>
              <a:gd name="connsiteY6" fmla="*/ 5169079 h 5207389"/>
              <a:gd name="connsiteX7" fmla="*/ 6453578 w 6591734"/>
              <a:gd name="connsiteY7" fmla="*/ 5205318 h 5207389"/>
              <a:gd name="connsiteX8" fmla="*/ 87448 w 6591734"/>
              <a:gd name="connsiteY8" fmla="*/ 5064339 h 5207389"/>
              <a:gd name="connsiteX9" fmla="*/ 32 w 6591734"/>
              <a:gd name="connsiteY9" fmla="*/ 4946661 h 5207389"/>
              <a:gd name="connsiteX10" fmla="*/ 14277 w 6591734"/>
              <a:gd name="connsiteY10" fmla="*/ 4882987 h 5207389"/>
              <a:gd name="connsiteX11" fmla="*/ 98039 w 6591734"/>
              <a:gd name="connsiteY11" fmla="*/ 113570 h 5207389"/>
              <a:gd name="connsiteX12" fmla="*/ 92654 w 6591734"/>
              <a:gd name="connsiteY12" fmla="*/ 1 h 5207389"/>
              <a:gd name="connsiteX13" fmla="*/ 574607 w 6591734"/>
              <a:gd name="connsiteY13" fmla="*/ 9669 h 5207389"/>
              <a:gd name="connsiteX14" fmla="*/ 3087461 w 6591734"/>
              <a:gd name="connsiteY14" fmla="*/ 56509 h 5207389"/>
              <a:gd name="connsiteX15" fmla="*/ 6567823 w 6591734"/>
              <a:gd name="connsiteY15" fmla="*/ 122556 h 5207389"/>
              <a:gd name="connsiteX0" fmla="*/ 6567823 w 6591734"/>
              <a:gd name="connsiteY0" fmla="*/ 122556 h 5205656"/>
              <a:gd name="connsiteX1" fmla="*/ 6589265 w 6591734"/>
              <a:gd name="connsiteY1" fmla="*/ 144493 h 5205656"/>
              <a:gd name="connsiteX2" fmla="*/ 6591734 w 6591734"/>
              <a:gd name="connsiteY2" fmla="*/ 162310 h 5205656"/>
              <a:gd name="connsiteX3" fmla="*/ 6571752 w 6591734"/>
              <a:gd name="connsiteY3" fmla="*/ 1168512 h 5205656"/>
              <a:gd name="connsiteX4" fmla="*/ 6571262 w 6591734"/>
              <a:gd name="connsiteY4" fmla="*/ 1193022 h 5205656"/>
              <a:gd name="connsiteX5" fmla="*/ 6571273 w 6591734"/>
              <a:gd name="connsiteY5" fmla="*/ 1193044 h 5205656"/>
              <a:gd name="connsiteX6" fmla="*/ 6491514 w 6591734"/>
              <a:gd name="connsiteY6" fmla="*/ 5169079 h 5205656"/>
              <a:gd name="connsiteX7" fmla="*/ 6453578 w 6591734"/>
              <a:gd name="connsiteY7" fmla="*/ 5205318 h 5205656"/>
              <a:gd name="connsiteX8" fmla="*/ 87448 w 6591734"/>
              <a:gd name="connsiteY8" fmla="*/ 5064339 h 5205656"/>
              <a:gd name="connsiteX9" fmla="*/ 32 w 6591734"/>
              <a:gd name="connsiteY9" fmla="*/ 4946661 h 5205656"/>
              <a:gd name="connsiteX10" fmla="*/ 14277 w 6591734"/>
              <a:gd name="connsiteY10" fmla="*/ 4882987 h 5205656"/>
              <a:gd name="connsiteX11" fmla="*/ 98039 w 6591734"/>
              <a:gd name="connsiteY11" fmla="*/ 113570 h 5205656"/>
              <a:gd name="connsiteX12" fmla="*/ 92654 w 6591734"/>
              <a:gd name="connsiteY12" fmla="*/ 1 h 5205656"/>
              <a:gd name="connsiteX13" fmla="*/ 574607 w 6591734"/>
              <a:gd name="connsiteY13" fmla="*/ 9669 h 5205656"/>
              <a:gd name="connsiteX14" fmla="*/ 3087461 w 6591734"/>
              <a:gd name="connsiteY14" fmla="*/ 56509 h 5205656"/>
              <a:gd name="connsiteX15" fmla="*/ 6567823 w 6591734"/>
              <a:gd name="connsiteY15" fmla="*/ 122556 h 5205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591734" h="5205656">
                <a:moveTo>
                  <a:pt x="6567823" y="122556"/>
                </a:moveTo>
                <a:cubicBezTo>
                  <a:pt x="6580239" y="129975"/>
                  <a:pt x="6582222" y="131985"/>
                  <a:pt x="6589265" y="144493"/>
                </a:cubicBezTo>
                <a:lnTo>
                  <a:pt x="6591734" y="162310"/>
                </a:lnTo>
                <a:cubicBezTo>
                  <a:pt x="6587703" y="369196"/>
                  <a:pt x="6580519" y="730319"/>
                  <a:pt x="6571752" y="1168512"/>
                </a:cubicBezTo>
                <a:cubicBezTo>
                  <a:pt x="6571589" y="1176682"/>
                  <a:pt x="6571425" y="1184852"/>
                  <a:pt x="6571262" y="1193022"/>
                </a:cubicBezTo>
                <a:cubicBezTo>
                  <a:pt x="6571266" y="1193029"/>
                  <a:pt x="6571269" y="1193037"/>
                  <a:pt x="6571273" y="1193044"/>
                </a:cubicBezTo>
                <a:lnTo>
                  <a:pt x="6491514" y="5169079"/>
                </a:lnTo>
                <a:cubicBezTo>
                  <a:pt x="6491046" y="5189483"/>
                  <a:pt x="6510894" y="5208439"/>
                  <a:pt x="6453578" y="5205318"/>
                </a:cubicBezTo>
                <a:cubicBezTo>
                  <a:pt x="5108322" y="5132065"/>
                  <a:pt x="2209491" y="5111332"/>
                  <a:pt x="87448" y="5064339"/>
                </a:cubicBezTo>
                <a:cubicBezTo>
                  <a:pt x="40819" y="5064158"/>
                  <a:pt x="-1307" y="4978827"/>
                  <a:pt x="32" y="4946661"/>
                </a:cubicBezTo>
                <a:cubicBezTo>
                  <a:pt x="32" y="4946660"/>
                  <a:pt x="14277" y="4882988"/>
                  <a:pt x="14277" y="4882987"/>
                </a:cubicBezTo>
                <a:lnTo>
                  <a:pt x="98039" y="113570"/>
                </a:lnTo>
                <a:cubicBezTo>
                  <a:pt x="98461" y="95952"/>
                  <a:pt x="80714" y="-192"/>
                  <a:pt x="92654" y="1"/>
                </a:cubicBezTo>
                <a:lnTo>
                  <a:pt x="574607" y="9669"/>
                </a:lnTo>
                <a:lnTo>
                  <a:pt x="3087461" y="56509"/>
                </a:lnTo>
                <a:lnTo>
                  <a:pt x="6567823" y="12255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19665D3-175F-CD5F-02EA-6E1A1A194D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0339">
            <a:off x="5129482" y="1911383"/>
            <a:ext cx="6245132" cy="3169404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52163BC1-0DA8-B6D0-2BEF-C8AB7375B9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713364"/>
            <a:ext cx="5192486" cy="1713651"/>
          </a:xfrm>
        </p:spPr>
        <p:txBody>
          <a:bodyPr anchor="ctr">
            <a:normAutofit/>
          </a:bodyPr>
          <a:lstStyle/>
          <a:p>
            <a:r>
              <a:rPr lang="pt-BR" dirty="0"/>
              <a:t>Para finalizar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1DCAA49-8DE6-5D02-A7A4-54727697C1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820255"/>
            <a:ext cx="3626294" cy="3504345"/>
          </a:xfrm>
        </p:spPr>
        <p:txBody>
          <a:bodyPr anchor="ctr">
            <a:normAutofit/>
          </a:bodyPr>
          <a:lstStyle/>
          <a:p>
            <a:r>
              <a:rPr lang="pt-BR" dirty="0"/>
              <a:t>Para finalizar, vamos agora controlar o LED com programação</a:t>
            </a:r>
          </a:p>
          <a:p>
            <a:r>
              <a:rPr lang="pt-BR" dirty="0"/>
              <a:t>Repare que, como dito anteriormente, a perninha (terminal) menor do LED sempre vai para o negativo (GND), porém, desta vez, ligaremos a perninha do LED na porta 12 do Arduino.</a:t>
            </a:r>
          </a:p>
        </p:txBody>
      </p:sp>
    </p:spTree>
    <p:extLst>
      <p:ext uri="{BB962C8B-B14F-4D97-AF65-F5344CB8AC3E}">
        <p14:creationId xmlns:p14="http://schemas.microsoft.com/office/powerpoint/2010/main" val="32336022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5E249D0-CECF-4029-A080-EDA940EFE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0BE2CC1E-DA18-492B-84E0-E120E24218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7624588" y="0"/>
            <a:ext cx="4567412" cy="6858000"/>
          </a:xfrm>
          <a:custGeom>
            <a:avLst/>
            <a:gdLst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14889 h 6858000"/>
              <a:gd name="connsiteX32" fmla="*/ 5250095 w 6128435"/>
              <a:gd name="connsiteY32" fmla="*/ 1655519 h 6858000"/>
              <a:gd name="connsiteX33" fmla="*/ 5259788 w 6128435"/>
              <a:gd name="connsiteY33" fmla="*/ 1701198 h 6858000"/>
              <a:gd name="connsiteX34" fmla="*/ 5255696 w 6128435"/>
              <a:gd name="connsiteY34" fmla="*/ 1880842 h 6858000"/>
              <a:gd name="connsiteX35" fmla="*/ 5280947 w 6128435"/>
              <a:gd name="connsiteY35" fmla="*/ 1904438 h 6858000"/>
              <a:gd name="connsiteX36" fmla="*/ 5288486 w 6128435"/>
              <a:gd name="connsiteY36" fmla="*/ 1976575 h 6858000"/>
              <a:gd name="connsiteX37" fmla="*/ 5252592 w 6128435"/>
              <a:gd name="connsiteY37" fmla="*/ 2092210 h 6858000"/>
              <a:gd name="connsiteX38" fmla="*/ 5264303 w 6128435"/>
              <a:gd name="connsiteY38" fmla="*/ 2225157 h 6858000"/>
              <a:gd name="connsiteX39" fmla="*/ 5254949 w 6128435"/>
              <a:gd name="connsiteY39" fmla="*/ 2236160 h 6858000"/>
              <a:gd name="connsiteX40" fmla="*/ 5250104 w 6128435"/>
              <a:gd name="connsiteY40" fmla="*/ 2249166 h 6858000"/>
              <a:gd name="connsiteX41" fmla="*/ 5251214 w 6128435"/>
              <a:gd name="connsiteY41" fmla="*/ 2250944 h 6858000"/>
              <a:gd name="connsiteX42" fmla="*/ 5250644 w 6128435"/>
              <a:gd name="connsiteY42" fmla="*/ 2266619 h 6858000"/>
              <a:gd name="connsiteX43" fmla="*/ 5247111 w 6128435"/>
              <a:gd name="connsiteY43" fmla="*/ 2269679 h 6858000"/>
              <a:gd name="connsiteX44" fmla="*/ 5245653 w 6128435"/>
              <a:gd name="connsiteY44" fmla="*/ 2280317 h 6858000"/>
              <a:gd name="connsiteX45" fmla="*/ 5239901 w 6128435"/>
              <a:gd name="connsiteY45" fmla="*/ 2300961 h 6858000"/>
              <a:gd name="connsiteX46" fmla="*/ 5241522 w 6128435"/>
              <a:gd name="connsiteY46" fmla="*/ 2305114 h 6858000"/>
              <a:gd name="connsiteX47" fmla="*/ 5237050 w 6128435"/>
              <a:gd name="connsiteY47" fmla="*/ 2336703 h 6858000"/>
              <a:gd name="connsiteX48" fmla="*/ 5238267 w 6128435"/>
              <a:gd name="connsiteY48" fmla="*/ 2337277 h 6858000"/>
              <a:gd name="connsiteX49" fmla="*/ 5242602 w 6128435"/>
              <a:gd name="connsiteY49" fmla="*/ 2346782 h 6858000"/>
              <a:gd name="connsiteX50" fmla="*/ 5247963 w 6128435"/>
              <a:gd name="connsiteY50" fmla="*/ 2364638 h 6858000"/>
              <a:gd name="connsiteX51" fmla="*/ 5276175 w 6128435"/>
              <a:gd name="connsiteY51" fmla="*/ 2407515 h 6858000"/>
              <a:gd name="connsiteX52" fmla="*/ 5271650 w 6128435"/>
              <a:gd name="connsiteY52" fmla="*/ 2440467 h 6858000"/>
              <a:gd name="connsiteX53" fmla="*/ 5271438 w 6128435"/>
              <a:gd name="connsiteY53" fmla="*/ 2447186 h 6858000"/>
              <a:gd name="connsiteX54" fmla="*/ 5271722 w 6128435"/>
              <a:gd name="connsiteY54" fmla="*/ 2447359 h 6858000"/>
              <a:gd name="connsiteX55" fmla="*/ 5272069 w 6128435"/>
              <a:gd name="connsiteY55" fmla="*/ 2454523 h 6858000"/>
              <a:gd name="connsiteX56" fmla="*/ 5271049 w 6128435"/>
              <a:gd name="connsiteY56" fmla="*/ 2459442 h 6858000"/>
              <a:gd name="connsiteX57" fmla="*/ 5270636 w 6128435"/>
              <a:gd name="connsiteY57" fmla="*/ 2472481 h 6858000"/>
              <a:gd name="connsiteX58" fmla="*/ 5272406 w 6128435"/>
              <a:gd name="connsiteY58" fmla="*/ 2477221 h 6858000"/>
              <a:gd name="connsiteX59" fmla="*/ 5307538 w 6128435"/>
              <a:gd name="connsiteY59" fmla="*/ 2514685 h 6858000"/>
              <a:gd name="connsiteX60" fmla="*/ 5337604 w 6128435"/>
              <a:gd name="connsiteY60" fmla="*/ 2597632 h 6858000"/>
              <a:gd name="connsiteX61" fmla="*/ 5407503 w 6128435"/>
              <a:gd name="connsiteY61" fmla="*/ 2786290 h 6858000"/>
              <a:gd name="connsiteX62" fmla="*/ 5407356 w 6128435"/>
              <a:gd name="connsiteY62" fmla="*/ 2787545 h 6858000"/>
              <a:gd name="connsiteX63" fmla="*/ 5411130 w 6128435"/>
              <a:gd name="connsiteY63" fmla="*/ 2788640 h 6858000"/>
              <a:gd name="connsiteX64" fmla="*/ 5416439 w 6128435"/>
              <a:gd name="connsiteY64" fmla="*/ 2805666 h 6858000"/>
              <a:gd name="connsiteX65" fmla="*/ 5416589 w 6128435"/>
              <a:gd name="connsiteY65" fmla="*/ 2810822 h 6858000"/>
              <a:gd name="connsiteX66" fmla="*/ 5418542 w 6128435"/>
              <a:gd name="connsiteY66" fmla="*/ 2817745 h 6858000"/>
              <a:gd name="connsiteX67" fmla="*/ 5418847 w 6128435"/>
              <a:gd name="connsiteY67" fmla="*/ 2817825 h 6858000"/>
              <a:gd name="connsiteX68" fmla="*/ 5423364 w 6128435"/>
              <a:gd name="connsiteY68" fmla="*/ 2858292 h 6858000"/>
              <a:gd name="connsiteX69" fmla="*/ 5479298 w 6128435"/>
              <a:gd name="connsiteY69" fmla="*/ 2947791 h 6858000"/>
              <a:gd name="connsiteX70" fmla="*/ 5481770 w 6128435"/>
              <a:gd name="connsiteY70" fmla="*/ 2951352 h 6858000"/>
              <a:gd name="connsiteX71" fmla="*/ 5481013 w 6128435"/>
              <a:gd name="connsiteY71" fmla="*/ 2973461 h 6858000"/>
              <a:gd name="connsiteX72" fmla="*/ 5482045 w 6128435"/>
              <a:gd name="connsiteY72" fmla="*/ 2984371 h 6858000"/>
              <a:gd name="connsiteX73" fmla="*/ 5479405 w 6128435"/>
              <a:gd name="connsiteY73" fmla="*/ 2988507 h 6858000"/>
              <a:gd name="connsiteX74" fmla="*/ 5482415 w 6128435"/>
              <a:gd name="connsiteY74" fmla="*/ 3004079 h 6858000"/>
              <a:gd name="connsiteX75" fmla="*/ 5483865 w 6128435"/>
              <a:gd name="connsiteY75" fmla="*/ 3005467 h 6858000"/>
              <a:gd name="connsiteX76" fmla="*/ 5482236 w 6128435"/>
              <a:gd name="connsiteY76" fmla="*/ 3019791 h 6858000"/>
              <a:gd name="connsiteX77" fmla="*/ 5475895 w 6128435"/>
              <a:gd name="connsiteY77" fmla="*/ 3033578 h 6858000"/>
              <a:gd name="connsiteX78" fmla="*/ 5477595 w 6128435"/>
              <a:gd name="connsiteY78" fmla="*/ 3250534 h 6858000"/>
              <a:gd name="connsiteX79" fmla="*/ 5532836 w 6128435"/>
              <a:gd name="connsiteY79" fmla="*/ 3353840 h 6858000"/>
              <a:gd name="connsiteX80" fmla="*/ 5561229 w 6128435"/>
              <a:gd name="connsiteY80" fmla="*/ 3395784 h 6858000"/>
              <a:gd name="connsiteX81" fmla="*/ 5589758 w 6128435"/>
              <a:gd name="connsiteY81" fmla="*/ 3506453 h 6858000"/>
              <a:gd name="connsiteX82" fmla="*/ 5596144 w 6128435"/>
              <a:gd name="connsiteY82" fmla="*/ 3534624 h 6858000"/>
              <a:gd name="connsiteX83" fmla="*/ 5597750 w 6128435"/>
              <a:gd name="connsiteY83" fmla="*/ 3534129 h 6858000"/>
              <a:gd name="connsiteX84" fmla="*/ 5599700 w 6128435"/>
              <a:gd name="connsiteY84" fmla="*/ 3547221 h 6858000"/>
              <a:gd name="connsiteX85" fmla="*/ 5615031 w 6128435"/>
              <a:gd name="connsiteY85" fmla="*/ 3557482 h 6858000"/>
              <a:gd name="connsiteX86" fmla="*/ 5618377 w 6128435"/>
              <a:gd name="connsiteY86" fmla="*/ 3588431 h 6858000"/>
              <a:gd name="connsiteX87" fmla="*/ 5612155 w 6128435"/>
              <a:gd name="connsiteY87" fmla="*/ 3589869 h 6858000"/>
              <a:gd name="connsiteX88" fmla="*/ 5620843 w 6128435"/>
              <a:gd name="connsiteY88" fmla="*/ 3606745 h 6858000"/>
              <a:gd name="connsiteX89" fmla="*/ 5655472 w 6128435"/>
              <a:gd name="connsiteY89" fmla="*/ 3678877 h 6858000"/>
              <a:gd name="connsiteX90" fmla="*/ 5680448 w 6128435"/>
              <a:gd name="connsiteY90" fmla="*/ 3717760 h 6858000"/>
              <a:gd name="connsiteX91" fmla="*/ 5683015 w 6128435"/>
              <a:gd name="connsiteY91" fmla="*/ 3762025 h 6858000"/>
              <a:gd name="connsiteX92" fmla="*/ 5696643 w 6128435"/>
              <a:gd name="connsiteY92" fmla="*/ 3773888 h 6858000"/>
              <a:gd name="connsiteX93" fmla="*/ 5699203 w 6128435"/>
              <a:gd name="connsiteY93" fmla="*/ 3775823 h 6858000"/>
              <a:gd name="connsiteX94" fmla="*/ 5704824 w 6128435"/>
              <a:gd name="connsiteY94" fmla="*/ 3785966 h 6858000"/>
              <a:gd name="connsiteX95" fmla="*/ 5712204 w 6128435"/>
              <a:gd name="connsiteY95" fmla="*/ 3785830 h 6858000"/>
              <a:gd name="connsiteX96" fmla="*/ 5724816 w 6128435"/>
              <a:gd name="connsiteY96" fmla="*/ 3798949 h 6858000"/>
              <a:gd name="connsiteX97" fmla="*/ 5733539 w 6128435"/>
              <a:gd name="connsiteY97" fmla="*/ 3818457 h 6858000"/>
              <a:gd name="connsiteX98" fmla="*/ 5768491 w 6128435"/>
              <a:gd name="connsiteY98" fmla="*/ 3914399 h 6858000"/>
              <a:gd name="connsiteX99" fmla="*/ 5793123 w 6128435"/>
              <a:gd name="connsiteY99" fmla="*/ 3969952 h 6858000"/>
              <a:gd name="connsiteX100" fmla="*/ 5808321 w 6128435"/>
              <a:gd name="connsiteY100" fmla="*/ 3988153 h 6858000"/>
              <a:gd name="connsiteX101" fmla="*/ 5825621 w 6128435"/>
              <a:gd name="connsiteY101" fmla="*/ 4015525 h 6858000"/>
              <a:gd name="connsiteX102" fmla="*/ 5860672 w 6128435"/>
              <a:gd name="connsiteY102" fmla="*/ 4061579 h 6858000"/>
              <a:gd name="connsiteX103" fmla="*/ 5872173 w 6128435"/>
              <a:gd name="connsiteY103" fmla="*/ 4088497 h 6858000"/>
              <a:gd name="connsiteX104" fmla="*/ 5883705 w 6128435"/>
              <a:gd name="connsiteY104" fmla="*/ 4101899 h 6858000"/>
              <a:gd name="connsiteX105" fmla="*/ 5885314 w 6128435"/>
              <a:gd name="connsiteY105" fmla="*/ 4108387 h 6858000"/>
              <a:gd name="connsiteX106" fmla="*/ 5894095 w 6128435"/>
              <a:gd name="connsiteY106" fmla="*/ 4128857 h 6858000"/>
              <a:gd name="connsiteX107" fmla="*/ 5898339 w 6128435"/>
              <a:gd name="connsiteY107" fmla="*/ 4140800 h 6858000"/>
              <a:gd name="connsiteX108" fmla="*/ 5899734 w 6128435"/>
              <a:gd name="connsiteY108" fmla="*/ 4145632 h 6858000"/>
              <a:gd name="connsiteX109" fmla="*/ 5897098 w 6128435"/>
              <a:gd name="connsiteY109" fmla="*/ 4157819 h 6858000"/>
              <a:gd name="connsiteX110" fmla="*/ 5904495 w 6128435"/>
              <a:gd name="connsiteY110" fmla="*/ 4170854 h 6858000"/>
              <a:gd name="connsiteX111" fmla="*/ 5903513 w 6128435"/>
              <a:gd name="connsiteY111" fmla="*/ 4187661 h 6858000"/>
              <a:gd name="connsiteX112" fmla="*/ 5909911 w 6128435"/>
              <a:gd name="connsiteY112" fmla="*/ 4189970 h 6858000"/>
              <a:gd name="connsiteX113" fmla="*/ 5919468 w 6128435"/>
              <a:gd name="connsiteY113" fmla="*/ 4200916 h 6858000"/>
              <a:gd name="connsiteX114" fmla="*/ 5917114 w 6128435"/>
              <a:gd name="connsiteY114" fmla="*/ 4213096 h 6858000"/>
              <a:gd name="connsiteX115" fmla="*/ 5921153 w 6128435"/>
              <a:gd name="connsiteY115" fmla="*/ 4236222 h 6858000"/>
              <a:gd name="connsiteX116" fmla="*/ 5924233 w 6128435"/>
              <a:gd name="connsiteY116" fmla="*/ 4242060 h 6858000"/>
              <a:gd name="connsiteX117" fmla="*/ 5923742 w 6128435"/>
              <a:gd name="connsiteY117" fmla="*/ 4265435 h 6858000"/>
              <a:gd name="connsiteX118" fmla="*/ 5928910 w 6128435"/>
              <a:gd name="connsiteY118" fmla="*/ 4300973 h 6858000"/>
              <a:gd name="connsiteX119" fmla="*/ 5939320 w 6128435"/>
              <a:gd name="connsiteY119" fmla="*/ 4340435 h 6858000"/>
              <a:gd name="connsiteX120" fmla="*/ 5936924 w 6128435"/>
              <a:gd name="connsiteY120" fmla="*/ 4353034 h 6858000"/>
              <a:gd name="connsiteX121" fmla="*/ 5946705 w 6128435"/>
              <a:gd name="connsiteY121" fmla="*/ 4428051 h 6858000"/>
              <a:gd name="connsiteX122" fmla="*/ 5949261 w 6128435"/>
              <a:gd name="connsiteY122" fmla="*/ 4449185 h 6858000"/>
              <a:gd name="connsiteX123" fmla="*/ 5957504 w 6128435"/>
              <a:gd name="connsiteY123" fmla="*/ 4465911 h 6858000"/>
              <a:gd name="connsiteX124" fmla="*/ 5964689 w 6128435"/>
              <a:gd name="connsiteY124" fmla="*/ 4468532 h 6858000"/>
              <a:gd name="connsiteX125" fmla="*/ 5967062 w 6128435"/>
              <a:gd name="connsiteY125" fmla="*/ 4479923 h 6858000"/>
              <a:gd name="connsiteX126" fmla="*/ 5968960 w 6128435"/>
              <a:gd name="connsiteY126" fmla="*/ 4482655 h 6858000"/>
              <a:gd name="connsiteX127" fmla="*/ 5978567 w 6128435"/>
              <a:gd name="connsiteY127" fmla="*/ 4498605 h 6858000"/>
              <a:gd name="connsiteX128" fmla="*/ 5967676 w 6128435"/>
              <a:gd name="connsiteY128" fmla="*/ 4540140 h 6858000"/>
              <a:gd name="connsiteX129" fmla="*/ 5980106 w 6128435"/>
              <a:gd name="connsiteY129" fmla="*/ 4585087 h 6858000"/>
              <a:gd name="connsiteX130" fmla="*/ 5986918 w 6128435"/>
              <a:gd name="connsiteY130" fmla="*/ 4764836 h 6858000"/>
              <a:gd name="connsiteX131" fmla="*/ 6013516 w 6128435"/>
              <a:gd name="connsiteY131" fmla="*/ 4786619 h 6858000"/>
              <a:gd name="connsiteX132" fmla="*/ 6025404 w 6128435"/>
              <a:gd name="connsiteY132" fmla="*/ 4858148 h 6858000"/>
              <a:gd name="connsiteX133" fmla="*/ 6007749 w 6128435"/>
              <a:gd name="connsiteY133" fmla="*/ 4964715 h 6858000"/>
              <a:gd name="connsiteX134" fmla="*/ 6005269 w 6128435"/>
              <a:gd name="connsiteY134" fmla="*/ 5150567 h 6858000"/>
              <a:gd name="connsiteX135" fmla="*/ 6001127 w 6128435"/>
              <a:gd name="connsiteY135" fmla="*/ 5164609 h 6858000"/>
              <a:gd name="connsiteX136" fmla="*/ 5996647 w 6128435"/>
              <a:gd name="connsiteY136" fmla="*/ 5185640 h 6858000"/>
              <a:gd name="connsiteX137" fmla="*/ 5998514 w 6128435"/>
              <a:gd name="connsiteY137" fmla="*/ 5189673 h 6858000"/>
              <a:gd name="connsiteX138" fmla="*/ 5995970 w 6128435"/>
              <a:gd name="connsiteY138" fmla="*/ 5221547 h 6858000"/>
              <a:gd name="connsiteX139" fmla="*/ 5997218 w 6128435"/>
              <a:gd name="connsiteY139" fmla="*/ 5222031 h 6858000"/>
              <a:gd name="connsiteX140" fmla="*/ 6002116 w 6128435"/>
              <a:gd name="connsiteY140" fmla="*/ 5231223 h 6858000"/>
              <a:gd name="connsiteX141" fmla="*/ 6008541 w 6128435"/>
              <a:gd name="connsiteY141" fmla="*/ 5248680 h 6858000"/>
              <a:gd name="connsiteX142" fmla="*/ 6039260 w 6128435"/>
              <a:gd name="connsiteY142" fmla="*/ 5289518 h 6858000"/>
              <a:gd name="connsiteX143" fmla="*/ 6036748 w 6128435"/>
              <a:gd name="connsiteY143" fmla="*/ 5322752 h 6858000"/>
              <a:gd name="connsiteX144" fmla="*/ 6036943 w 6128435"/>
              <a:gd name="connsiteY144" fmla="*/ 5329480 h 6858000"/>
              <a:gd name="connsiteX145" fmla="*/ 6037236 w 6128435"/>
              <a:gd name="connsiteY145" fmla="*/ 5329634 h 6858000"/>
              <a:gd name="connsiteX146" fmla="*/ 6038019 w 6128435"/>
              <a:gd name="connsiteY146" fmla="*/ 5336764 h 6858000"/>
              <a:gd name="connsiteX147" fmla="*/ 6037298 w 6128435"/>
              <a:gd name="connsiteY147" fmla="*/ 5341753 h 6858000"/>
              <a:gd name="connsiteX148" fmla="*/ 6037677 w 6128435"/>
              <a:gd name="connsiteY148" fmla="*/ 5354807 h 6858000"/>
              <a:gd name="connsiteX149" fmla="*/ 6039728 w 6128435"/>
              <a:gd name="connsiteY149" fmla="*/ 5359416 h 6858000"/>
              <a:gd name="connsiteX150" fmla="*/ 6043311 w 6128435"/>
              <a:gd name="connsiteY150" fmla="*/ 5361407 h 6858000"/>
              <a:gd name="connsiteX151" fmla="*/ 6042954 w 6128435"/>
              <a:gd name="connsiteY151" fmla="*/ 5362576 h 6858000"/>
              <a:gd name="connsiteX152" fmla="*/ 6053435 w 6128435"/>
              <a:gd name="connsiteY152" fmla="*/ 5387547 h 6858000"/>
              <a:gd name="connsiteX153" fmla="*/ 6065933 w 6128435"/>
              <a:gd name="connsiteY153" fmla="*/ 5443002 h 6858000"/>
              <a:gd name="connsiteX154" fmla="*/ 6068640 w 6128435"/>
              <a:gd name="connsiteY154" fmla="*/ 5474503 h 6858000"/>
              <a:gd name="connsiteX155" fmla="*/ 6080922 w 6128435"/>
              <a:gd name="connsiteY155" fmla="*/ 5561070 h 6858000"/>
              <a:gd name="connsiteX156" fmla="*/ 6096949 w 6128435"/>
              <a:gd name="connsiteY156" fmla="*/ 5648179 h 6858000"/>
              <a:gd name="connsiteX157" fmla="*/ 6125703 w 6128435"/>
              <a:gd name="connsiteY157" fmla="*/ 5692894 h 6858000"/>
              <a:gd name="connsiteX158" fmla="*/ 6126670 w 6128435"/>
              <a:gd name="connsiteY158" fmla="*/ 5697882 h 6858000"/>
              <a:gd name="connsiteX159" fmla="*/ 6124061 w 6128435"/>
              <a:gd name="connsiteY159" fmla="*/ 5710294 h 6858000"/>
              <a:gd name="connsiteX160" fmla="*/ 6122213 w 6128435"/>
              <a:gd name="connsiteY160" fmla="*/ 5714762 h 6858000"/>
              <a:gd name="connsiteX161" fmla="*/ 6121353 w 6128435"/>
              <a:gd name="connsiteY161" fmla="*/ 5721725 h 6858000"/>
              <a:gd name="connsiteX162" fmla="*/ 6121607 w 6128435"/>
              <a:gd name="connsiteY162" fmla="*/ 5721959 h 6858000"/>
              <a:gd name="connsiteX163" fmla="*/ 6120262 w 6128435"/>
              <a:gd name="connsiteY163" fmla="*/ 5728358 h 6858000"/>
              <a:gd name="connsiteX164" fmla="*/ 6110194 w 6128435"/>
              <a:gd name="connsiteY164" fmla="*/ 5758853 h 6858000"/>
              <a:gd name="connsiteX165" fmla="*/ 6127519 w 6128435"/>
              <a:gd name="connsiteY165" fmla="*/ 5865775 h 6858000"/>
              <a:gd name="connsiteX166" fmla="*/ 6128435 w 6128435"/>
              <a:gd name="connsiteY166" fmla="*/ 5870164 h 6858000"/>
              <a:gd name="connsiteX167" fmla="*/ 6119217 w 6128435"/>
              <a:gd name="connsiteY167" fmla="*/ 5888542 h 6858000"/>
              <a:gd name="connsiteX168" fmla="*/ 6115966 w 6128435"/>
              <a:gd name="connsiteY168" fmla="*/ 5898387 h 6858000"/>
              <a:gd name="connsiteX169" fmla="*/ 6111924 w 6128435"/>
              <a:gd name="connsiteY169" fmla="*/ 5900444 h 6858000"/>
              <a:gd name="connsiteX170" fmla="*/ 6108716 w 6128435"/>
              <a:gd name="connsiteY170" fmla="*/ 5915345 h 6858000"/>
              <a:gd name="connsiteX171" fmla="*/ 6109524 w 6128435"/>
              <a:gd name="connsiteY171" fmla="*/ 5917328 h 6858000"/>
              <a:gd name="connsiteX172" fmla="*/ 6102493 w 6128435"/>
              <a:gd name="connsiteY172" fmla="*/ 5928602 h 6858000"/>
              <a:gd name="connsiteX173" fmla="*/ 6056863 w 6128435"/>
              <a:gd name="connsiteY173" fmla="*/ 6000643 h 6858000"/>
              <a:gd name="connsiteX174" fmla="*/ 6045436 w 6128435"/>
              <a:gd name="connsiteY174" fmla="*/ 6124480 h 6858000"/>
              <a:gd name="connsiteX175" fmla="*/ 6030489 w 6128435"/>
              <a:gd name="connsiteY175" fmla="*/ 6317666 h 6858000"/>
              <a:gd name="connsiteX176" fmla="*/ 6007492 w 6128435"/>
              <a:gd name="connsiteY176" fmla="*/ 6440818 h 6858000"/>
              <a:gd name="connsiteX177" fmla="*/ 6009467 w 6128435"/>
              <a:gd name="connsiteY177" fmla="*/ 6487076 h 6858000"/>
              <a:gd name="connsiteX178" fmla="*/ 5995064 w 6128435"/>
              <a:gd name="connsiteY178" fmla="*/ 6540791 h 6858000"/>
              <a:gd name="connsiteX179" fmla="*/ 5996309 w 6128435"/>
              <a:gd name="connsiteY179" fmla="*/ 6543961 h 6858000"/>
              <a:gd name="connsiteX180" fmla="*/ 5996048 w 6128435"/>
              <a:gd name="connsiteY180" fmla="*/ 6555444 h 6858000"/>
              <a:gd name="connsiteX181" fmla="*/ 6002524 w 6128435"/>
              <a:gd name="connsiteY181" fmla="*/ 6560188 h 6858000"/>
              <a:gd name="connsiteX182" fmla="*/ 6006823 w 6128435"/>
              <a:gd name="connsiteY182" fmla="*/ 6578546 h 6858000"/>
              <a:gd name="connsiteX183" fmla="*/ 6004510 w 6128435"/>
              <a:gd name="connsiteY183" fmla="*/ 6599256 h 6858000"/>
              <a:gd name="connsiteX184" fmla="*/ 5986207 w 6128435"/>
              <a:gd name="connsiteY184" fmla="*/ 6695855 h 6858000"/>
              <a:gd name="connsiteX185" fmla="*/ 5979428 w 6128435"/>
              <a:gd name="connsiteY185" fmla="*/ 6754678 h 6858000"/>
              <a:gd name="connsiteX186" fmla="*/ 5983398 w 6128435"/>
              <a:gd name="connsiteY186" fmla="*/ 6778641 h 6858000"/>
              <a:gd name="connsiteX187" fmla="*/ 5984543 w 6128435"/>
              <a:gd name="connsiteY187" fmla="*/ 6811016 h 6858000"/>
              <a:gd name="connsiteX188" fmla="*/ 5981802 w 6128435"/>
              <a:gd name="connsiteY188" fmla="*/ 6838578 h 6858000"/>
              <a:gd name="connsiteX189" fmla="*/ 5979671 w 6128435"/>
              <a:gd name="connsiteY189" fmla="*/ 6858000 h 6858000"/>
              <a:gd name="connsiteX190" fmla="*/ 0 w 6128435"/>
              <a:gd name="connsiteY190" fmla="*/ 685800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14889 h 6858000"/>
              <a:gd name="connsiteX32" fmla="*/ 5250095 w 6128435"/>
              <a:gd name="connsiteY32" fmla="*/ 1655519 h 6858000"/>
              <a:gd name="connsiteX33" fmla="*/ 5259788 w 6128435"/>
              <a:gd name="connsiteY33" fmla="*/ 1701198 h 6858000"/>
              <a:gd name="connsiteX34" fmla="*/ 5255696 w 6128435"/>
              <a:gd name="connsiteY34" fmla="*/ 1880842 h 6858000"/>
              <a:gd name="connsiteX35" fmla="*/ 5280947 w 6128435"/>
              <a:gd name="connsiteY35" fmla="*/ 1904438 h 6858000"/>
              <a:gd name="connsiteX36" fmla="*/ 5288486 w 6128435"/>
              <a:gd name="connsiteY36" fmla="*/ 1976575 h 6858000"/>
              <a:gd name="connsiteX37" fmla="*/ 5252592 w 6128435"/>
              <a:gd name="connsiteY37" fmla="*/ 2092210 h 6858000"/>
              <a:gd name="connsiteX38" fmla="*/ 5264303 w 6128435"/>
              <a:gd name="connsiteY38" fmla="*/ 2225157 h 6858000"/>
              <a:gd name="connsiteX39" fmla="*/ 5254949 w 6128435"/>
              <a:gd name="connsiteY39" fmla="*/ 2236160 h 6858000"/>
              <a:gd name="connsiteX40" fmla="*/ 5250104 w 6128435"/>
              <a:gd name="connsiteY40" fmla="*/ 2249166 h 6858000"/>
              <a:gd name="connsiteX41" fmla="*/ 5251214 w 6128435"/>
              <a:gd name="connsiteY41" fmla="*/ 2250944 h 6858000"/>
              <a:gd name="connsiteX42" fmla="*/ 5250644 w 6128435"/>
              <a:gd name="connsiteY42" fmla="*/ 2266619 h 6858000"/>
              <a:gd name="connsiteX43" fmla="*/ 5247111 w 6128435"/>
              <a:gd name="connsiteY43" fmla="*/ 2269679 h 6858000"/>
              <a:gd name="connsiteX44" fmla="*/ 5245653 w 6128435"/>
              <a:gd name="connsiteY44" fmla="*/ 2280317 h 6858000"/>
              <a:gd name="connsiteX45" fmla="*/ 5239901 w 6128435"/>
              <a:gd name="connsiteY45" fmla="*/ 2300961 h 6858000"/>
              <a:gd name="connsiteX46" fmla="*/ 5241522 w 6128435"/>
              <a:gd name="connsiteY46" fmla="*/ 2305114 h 6858000"/>
              <a:gd name="connsiteX47" fmla="*/ 5237050 w 6128435"/>
              <a:gd name="connsiteY47" fmla="*/ 2336703 h 6858000"/>
              <a:gd name="connsiteX48" fmla="*/ 5238267 w 6128435"/>
              <a:gd name="connsiteY48" fmla="*/ 2337277 h 6858000"/>
              <a:gd name="connsiteX49" fmla="*/ 5242602 w 6128435"/>
              <a:gd name="connsiteY49" fmla="*/ 2346782 h 6858000"/>
              <a:gd name="connsiteX50" fmla="*/ 5247963 w 6128435"/>
              <a:gd name="connsiteY50" fmla="*/ 2364638 h 6858000"/>
              <a:gd name="connsiteX51" fmla="*/ 5276175 w 6128435"/>
              <a:gd name="connsiteY51" fmla="*/ 2407515 h 6858000"/>
              <a:gd name="connsiteX52" fmla="*/ 5271650 w 6128435"/>
              <a:gd name="connsiteY52" fmla="*/ 2440467 h 6858000"/>
              <a:gd name="connsiteX53" fmla="*/ 5271438 w 6128435"/>
              <a:gd name="connsiteY53" fmla="*/ 2447186 h 6858000"/>
              <a:gd name="connsiteX54" fmla="*/ 5271722 w 6128435"/>
              <a:gd name="connsiteY54" fmla="*/ 2447359 h 6858000"/>
              <a:gd name="connsiteX55" fmla="*/ 5272069 w 6128435"/>
              <a:gd name="connsiteY55" fmla="*/ 2454523 h 6858000"/>
              <a:gd name="connsiteX56" fmla="*/ 5271049 w 6128435"/>
              <a:gd name="connsiteY56" fmla="*/ 2459442 h 6858000"/>
              <a:gd name="connsiteX57" fmla="*/ 5270636 w 6128435"/>
              <a:gd name="connsiteY57" fmla="*/ 2472481 h 6858000"/>
              <a:gd name="connsiteX58" fmla="*/ 5272406 w 6128435"/>
              <a:gd name="connsiteY58" fmla="*/ 2477221 h 6858000"/>
              <a:gd name="connsiteX59" fmla="*/ 5307538 w 6128435"/>
              <a:gd name="connsiteY59" fmla="*/ 2514685 h 6858000"/>
              <a:gd name="connsiteX60" fmla="*/ 5337604 w 6128435"/>
              <a:gd name="connsiteY60" fmla="*/ 2597632 h 6858000"/>
              <a:gd name="connsiteX61" fmla="*/ 5407503 w 6128435"/>
              <a:gd name="connsiteY61" fmla="*/ 2786290 h 6858000"/>
              <a:gd name="connsiteX62" fmla="*/ 5407356 w 6128435"/>
              <a:gd name="connsiteY62" fmla="*/ 2787545 h 6858000"/>
              <a:gd name="connsiteX63" fmla="*/ 5411130 w 6128435"/>
              <a:gd name="connsiteY63" fmla="*/ 2788640 h 6858000"/>
              <a:gd name="connsiteX64" fmla="*/ 5416439 w 6128435"/>
              <a:gd name="connsiteY64" fmla="*/ 2805666 h 6858000"/>
              <a:gd name="connsiteX65" fmla="*/ 5416589 w 6128435"/>
              <a:gd name="connsiteY65" fmla="*/ 2810822 h 6858000"/>
              <a:gd name="connsiteX66" fmla="*/ 5418542 w 6128435"/>
              <a:gd name="connsiteY66" fmla="*/ 2817745 h 6858000"/>
              <a:gd name="connsiteX67" fmla="*/ 5418847 w 6128435"/>
              <a:gd name="connsiteY67" fmla="*/ 2817825 h 6858000"/>
              <a:gd name="connsiteX68" fmla="*/ 5423364 w 6128435"/>
              <a:gd name="connsiteY68" fmla="*/ 2858292 h 6858000"/>
              <a:gd name="connsiteX69" fmla="*/ 5479298 w 6128435"/>
              <a:gd name="connsiteY69" fmla="*/ 2947791 h 6858000"/>
              <a:gd name="connsiteX70" fmla="*/ 5481770 w 6128435"/>
              <a:gd name="connsiteY70" fmla="*/ 2951352 h 6858000"/>
              <a:gd name="connsiteX71" fmla="*/ 5481013 w 6128435"/>
              <a:gd name="connsiteY71" fmla="*/ 2973461 h 6858000"/>
              <a:gd name="connsiteX72" fmla="*/ 5482045 w 6128435"/>
              <a:gd name="connsiteY72" fmla="*/ 2984371 h 6858000"/>
              <a:gd name="connsiteX73" fmla="*/ 5479405 w 6128435"/>
              <a:gd name="connsiteY73" fmla="*/ 2988507 h 6858000"/>
              <a:gd name="connsiteX74" fmla="*/ 5482415 w 6128435"/>
              <a:gd name="connsiteY74" fmla="*/ 3004079 h 6858000"/>
              <a:gd name="connsiteX75" fmla="*/ 5483865 w 6128435"/>
              <a:gd name="connsiteY75" fmla="*/ 3005467 h 6858000"/>
              <a:gd name="connsiteX76" fmla="*/ 5482236 w 6128435"/>
              <a:gd name="connsiteY76" fmla="*/ 3019791 h 6858000"/>
              <a:gd name="connsiteX77" fmla="*/ 5475895 w 6128435"/>
              <a:gd name="connsiteY77" fmla="*/ 3033578 h 6858000"/>
              <a:gd name="connsiteX78" fmla="*/ 5477595 w 6128435"/>
              <a:gd name="connsiteY78" fmla="*/ 3250534 h 6858000"/>
              <a:gd name="connsiteX79" fmla="*/ 5532836 w 6128435"/>
              <a:gd name="connsiteY79" fmla="*/ 3353840 h 6858000"/>
              <a:gd name="connsiteX80" fmla="*/ 5561229 w 6128435"/>
              <a:gd name="connsiteY80" fmla="*/ 3395784 h 6858000"/>
              <a:gd name="connsiteX81" fmla="*/ 5589758 w 6128435"/>
              <a:gd name="connsiteY81" fmla="*/ 3506453 h 6858000"/>
              <a:gd name="connsiteX82" fmla="*/ 5596144 w 6128435"/>
              <a:gd name="connsiteY82" fmla="*/ 3534624 h 6858000"/>
              <a:gd name="connsiteX83" fmla="*/ 5597750 w 6128435"/>
              <a:gd name="connsiteY83" fmla="*/ 3534129 h 6858000"/>
              <a:gd name="connsiteX84" fmla="*/ 5599700 w 6128435"/>
              <a:gd name="connsiteY84" fmla="*/ 3547221 h 6858000"/>
              <a:gd name="connsiteX85" fmla="*/ 5615031 w 6128435"/>
              <a:gd name="connsiteY85" fmla="*/ 3557482 h 6858000"/>
              <a:gd name="connsiteX86" fmla="*/ 5618377 w 6128435"/>
              <a:gd name="connsiteY86" fmla="*/ 3588431 h 6858000"/>
              <a:gd name="connsiteX87" fmla="*/ 5612155 w 6128435"/>
              <a:gd name="connsiteY87" fmla="*/ 3589869 h 6858000"/>
              <a:gd name="connsiteX88" fmla="*/ 5620843 w 6128435"/>
              <a:gd name="connsiteY88" fmla="*/ 3606745 h 6858000"/>
              <a:gd name="connsiteX89" fmla="*/ 5655472 w 6128435"/>
              <a:gd name="connsiteY89" fmla="*/ 3678877 h 6858000"/>
              <a:gd name="connsiteX90" fmla="*/ 5680448 w 6128435"/>
              <a:gd name="connsiteY90" fmla="*/ 3717760 h 6858000"/>
              <a:gd name="connsiteX91" fmla="*/ 5683015 w 6128435"/>
              <a:gd name="connsiteY91" fmla="*/ 3762025 h 6858000"/>
              <a:gd name="connsiteX92" fmla="*/ 5696643 w 6128435"/>
              <a:gd name="connsiteY92" fmla="*/ 3773888 h 6858000"/>
              <a:gd name="connsiteX93" fmla="*/ 5699203 w 6128435"/>
              <a:gd name="connsiteY93" fmla="*/ 3775823 h 6858000"/>
              <a:gd name="connsiteX94" fmla="*/ 5704824 w 6128435"/>
              <a:gd name="connsiteY94" fmla="*/ 3785966 h 6858000"/>
              <a:gd name="connsiteX95" fmla="*/ 5712204 w 6128435"/>
              <a:gd name="connsiteY95" fmla="*/ 3785830 h 6858000"/>
              <a:gd name="connsiteX96" fmla="*/ 5724816 w 6128435"/>
              <a:gd name="connsiteY96" fmla="*/ 3798949 h 6858000"/>
              <a:gd name="connsiteX97" fmla="*/ 5733539 w 6128435"/>
              <a:gd name="connsiteY97" fmla="*/ 3818457 h 6858000"/>
              <a:gd name="connsiteX98" fmla="*/ 5768491 w 6128435"/>
              <a:gd name="connsiteY98" fmla="*/ 3914399 h 6858000"/>
              <a:gd name="connsiteX99" fmla="*/ 5793123 w 6128435"/>
              <a:gd name="connsiteY99" fmla="*/ 3969952 h 6858000"/>
              <a:gd name="connsiteX100" fmla="*/ 5808321 w 6128435"/>
              <a:gd name="connsiteY100" fmla="*/ 3988153 h 6858000"/>
              <a:gd name="connsiteX101" fmla="*/ 5825621 w 6128435"/>
              <a:gd name="connsiteY101" fmla="*/ 4015525 h 6858000"/>
              <a:gd name="connsiteX102" fmla="*/ 5860672 w 6128435"/>
              <a:gd name="connsiteY102" fmla="*/ 4061579 h 6858000"/>
              <a:gd name="connsiteX103" fmla="*/ 5872173 w 6128435"/>
              <a:gd name="connsiteY103" fmla="*/ 4088497 h 6858000"/>
              <a:gd name="connsiteX104" fmla="*/ 5883705 w 6128435"/>
              <a:gd name="connsiteY104" fmla="*/ 4101899 h 6858000"/>
              <a:gd name="connsiteX105" fmla="*/ 5885314 w 6128435"/>
              <a:gd name="connsiteY105" fmla="*/ 4108387 h 6858000"/>
              <a:gd name="connsiteX106" fmla="*/ 5894095 w 6128435"/>
              <a:gd name="connsiteY106" fmla="*/ 4128857 h 6858000"/>
              <a:gd name="connsiteX107" fmla="*/ 5898339 w 6128435"/>
              <a:gd name="connsiteY107" fmla="*/ 4140800 h 6858000"/>
              <a:gd name="connsiteX108" fmla="*/ 5899734 w 6128435"/>
              <a:gd name="connsiteY108" fmla="*/ 4145632 h 6858000"/>
              <a:gd name="connsiteX109" fmla="*/ 5897098 w 6128435"/>
              <a:gd name="connsiteY109" fmla="*/ 4157819 h 6858000"/>
              <a:gd name="connsiteX110" fmla="*/ 5904495 w 6128435"/>
              <a:gd name="connsiteY110" fmla="*/ 4170854 h 6858000"/>
              <a:gd name="connsiteX111" fmla="*/ 5903513 w 6128435"/>
              <a:gd name="connsiteY111" fmla="*/ 4187661 h 6858000"/>
              <a:gd name="connsiteX112" fmla="*/ 5909911 w 6128435"/>
              <a:gd name="connsiteY112" fmla="*/ 4189970 h 6858000"/>
              <a:gd name="connsiteX113" fmla="*/ 5917114 w 6128435"/>
              <a:gd name="connsiteY113" fmla="*/ 4213096 h 6858000"/>
              <a:gd name="connsiteX114" fmla="*/ 5921153 w 6128435"/>
              <a:gd name="connsiteY114" fmla="*/ 4236222 h 6858000"/>
              <a:gd name="connsiteX115" fmla="*/ 5924233 w 6128435"/>
              <a:gd name="connsiteY115" fmla="*/ 4242060 h 6858000"/>
              <a:gd name="connsiteX116" fmla="*/ 5923742 w 6128435"/>
              <a:gd name="connsiteY116" fmla="*/ 4265435 h 6858000"/>
              <a:gd name="connsiteX117" fmla="*/ 5928910 w 6128435"/>
              <a:gd name="connsiteY117" fmla="*/ 4300973 h 6858000"/>
              <a:gd name="connsiteX118" fmla="*/ 5939320 w 6128435"/>
              <a:gd name="connsiteY118" fmla="*/ 4340435 h 6858000"/>
              <a:gd name="connsiteX119" fmla="*/ 5936924 w 6128435"/>
              <a:gd name="connsiteY119" fmla="*/ 4353034 h 6858000"/>
              <a:gd name="connsiteX120" fmla="*/ 5946705 w 6128435"/>
              <a:gd name="connsiteY120" fmla="*/ 4428051 h 6858000"/>
              <a:gd name="connsiteX121" fmla="*/ 5949261 w 6128435"/>
              <a:gd name="connsiteY121" fmla="*/ 4449185 h 6858000"/>
              <a:gd name="connsiteX122" fmla="*/ 5957504 w 6128435"/>
              <a:gd name="connsiteY122" fmla="*/ 4465911 h 6858000"/>
              <a:gd name="connsiteX123" fmla="*/ 5964689 w 6128435"/>
              <a:gd name="connsiteY123" fmla="*/ 4468532 h 6858000"/>
              <a:gd name="connsiteX124" fmla="*/ 5967062 w 6128435"/>
              <a:gd name="connsiteY124" fmla="*/ 4479923 h 6858000"/>
              <a:gd name="connsiteX125" fmla="*/ 5968960 w 6128435"/>
              <a:gd name="connsiteY125" fmla="*/ 4482655 h 6858000"/>
              <a:gd name="connsiteX126" fmla="*/ 5978567 w 6128435"/>
              <a:gd name="connsiteY126" fmla="*/ 4498605 h 6858000"/>
              <a:gd name="connsiteX127" fmla="*/ 5967676 w 6128435"/>
              <a:gd name="connsiteY127" fmla="*/ 4540140 h 6858000"/>
              <a:gd name="connsiteX128" fmla="*/ 5980106 w 6128435"/>
              <a:gd name="connsiteY128" fmla="*/ 4585087 h 6858000"/>
              <a:gd name="connsiteX129" fmla="*/ 5986918 w 6128435"/>
              <a:gd name="connsiteY129" fmla="*/ 4764836 h 6858000"/>
              <a:gd name="connsiteX130" fmla="*/ 6013516 w 6128435"/>
              <a:gd name="connsiteY130" fmla="*/ 4786619 h 6858000"/>
              <a:gd name="connsiteX131" fmla="*/ 6025404 w 6128435"/>
              <a:gd name="connsiteY131" fmla="*/ 4858148 h 6858000"/>
              <a:gd name="connsiteX132" fmla="*/ 6007749 w 6128435"/>
              <a:gd name="connsiteY132" fmla="*/ 4964715 h 6858000"/>
              <a:gd name="connsiteX133" fmla="*/ 6005269 w 6128435"/>
              <a:gd name="connsiteY133" fmla="*/ 5150567 h 6858000"/>
              <a:gd name="connsiteX134" fmla="*/ 6001127 w 6128435"/>
              <a:gd name="connsiteY134" fmla="*/ 5164609 h 6858000"/>
              <a:gd name="connsiteX135" fmla="*/ 5996647 w 6128435"/>
              <a:gd name="connsiteY135" fmla="*/ 5185640 h 6858000"/>
              <a:gd name="connsiteX136" fmla="*/ 5998514 w 6128435"/>
              <a:gd name="connsiteY136" fmla="*/ 5189673 h 6858000"/>
              <a:gd name="connsiteX137" fmla="*/ 5995970 w 6128435"/>
              <a:gd name="connsiteY137" fmla="*/ 5221547 h 6858000"/>
              <a:gd name="connsiteX138" fmla="*/ 5997218 w 6128435"/>
              <a:gd name="connsiteY138" fmla="*/ 5222031 h 6858000"/>
              <a:gd name="connsiteX139" fmla="*/ 6002116 w 6128435"/>
              <a:gd name="connsiteY139" fmla="*/ 5231223 h 6858000"/>
              <a:gd name="connsiteX140" fmla="*/ 6008541 w 6128435"/>
              <a:gd name="connsiteY140" fmla="*/ 5248680 h 6858000"/>
              <a:gd name="connsiteX141" fmla="*/ 6039260 w 6128435"/>
              <a:gd name="connsiteY141" fmla="*/ 5289518 h 6858000"/>
              <a:gd name="connsiteX142" fmla="*/ 6036748 w 6128435"/>
              <a:gd name="connsiteY142" fmla="*/ 5322752 h 6858000"/>
              <a:gd name="connsiteX143" fmla="*/ 6036943 w 6128435"/>
              <a:gd name="connsiteY143" fmla="*/ 5329480 h 6858000"/>
              <a:gd name="connsiteX144" fmla="*/ 6037236 w 6128435"/>
              <a:gd name="connsiteY144" fmla="*/ 5329634 h 6858000"/>
              <a:gd name="connsiteX145" fmla="*/ 6038019 w 6128435"/>
              <a:gd name="connsiteY145" fmla="*/ 5336764 h 6858000"/>
              <a:gd name="connsiteX146" fmla="*/ 6037298 w 6128435"/>
              <a:gd name="connsiteY146" fmla="*/ 5341753 h 6858000"/>
              <a:gd name="connsiteX147" fmla="*/ 6037677 w 6128435"/>
              <a:gd name="connsiteY147" fmla="*/ 5354807 h 6858000"/>
              <a:gd name="connsiteX148" fmla="*/ 6039728 w 6128435"/>
              <a:gd name="connsiteY148" fmla="*/ 5359416 h 6858000"/>
              <a:gd name="connsiteX149" fmla="*/ 6043311 w 6128435"/>
              <a:gd name="connsiteY149" fmla="*/ 5361407 h 6858000"/>
              <a:gd name="connsiteX150" fmla="*/ 6042954 w 6128435"/>
              <a:gd name="connsiteY150" fmla="*/ 5362576 h 6858000"/>
              <a:gd name="connsiteX151" fmla="*/ 6053435 w 6128435"/>
              <a:gd name="connsiteY151" fmla="*/ 5387547 h 6858000"/>
              <a:gd name="connsiteX152" fmla="*/ 6065933 w 6128435"/>
              <a:gd name="connsiteY152" fmla="*/ 5443002 h 6858000"/>
              <a:gd name="connsiteX153" fmla="*/ 6068640 w 6128435"/>
              <a:gd name="connsiteY153" fmla="*/ 5474503 h 6858000"/>
              <a:gd name="connsiteX154" fmla="*/ 6080922 w 6128435"/>
              <a:gd name="connsiteY154" fmla="*/ 5561070 h 6858000"/>
              <a:gd name="connsiteX155" fmla="*/ 6096949 w 6128435"/>
              <a:gd name="connsiteY155" fmla="*/ 5648179 h 6858000"/>
              <a:gd name="connsiteX156" fmla="*/ 6125703 w 6128435"/>
              <a:gd name="connsiteY156" fmla="*/ 5692894 h 6858000"/>
              <a:gd name="connsiteX157" fmla="*/ 6126670 w 6128435"/>
              <a:gd name="connsiteY157" fmla="*/ 5697882 h 6858000"/>
              <a:gd name="connsiteX158" fmla="*/ 6124061 w 6128435"/>
              <a:gd name="connsiteY158" fmla="*/ 5710294 h 6858000"/>
              <a:gd name="connsiteX159" fmla="*/ 6122213 w 6128435"/>
              <a:gd name="connsiteY159" fmla="*/ 5714762 h 6858000"/>
              <a:gd name="connsiteX160" fmla="*/ 6121353 w 6128435"/>
              <a:gd name="connsiteY160" fmla="*/ 5721725 h 6858000"/>
              <a:gd name="connsiteX161" fmla="*/ 6121607 w 6128435"/>
              <a:gd name="connsiteY161" fmla="*/ 5721959 h 6858000"/>
              <a:gd name="connsiteX162" fmla="*/ 6120262 w 6128435"/>
              <a:gd name="connsiteY162" fmla="*/ 5728358 h 6858000"/>
              <a:gd name="connsiteX163" fmla="*/ 6110194 w 6128435"/>
              <a:gd name="connsiteY163" fmla="*/ 5758853 h 6858000"/>
              <a:gd name="connsiteX164" fmla="*/ 6127519 w 6128435"/>
              <a:gd name="connsiteY164" fmla="*/ 5865775 h 6858000"/>
              <a:gd name="connsiteX165" fmla="*/ 6128435 w 6128435"/>
              <a:gd name="connsiteY165" fmla="*/ 5870164 h 6858000"/>
              <a:gd name="connsiteX166" fmla="*/ 6119217 w 6128435"/>
              <a:gd name="connsiteY166" fmla="*/ 5888542 h 6858000"/>
              <a:gd name="connsiteX167" fmla="*/ 6115966 w 6128435"/>
              <a:gd name="connsiteY167" fmla="*/ 5898387 h 6858000"/>
              <a:gd name="connsiteX168" fmla="*/ 6111924 w 6128435"/>
              <a:gd name="connsiteY168" fmla="*/ 5900444 h 6858000"/>
              <a:gd name="connsiteX169" fmla="*/ 6108716 w 6128435"/>
              <a:gd name="connsiteY169" fmla="*/ 5915345 h 6858000"/>
              <a:gd name="connsiteX170" fmla="*/ 6109524 w 6128435"/>
              <a:gd name="connsiteY170" fmla="*/ 5917328 h 6858000"/>
              <a:gd name="connsiteX171" fmla="*/ 6102493 w 6128435"/>
              <a:gd name="connsiteY171" fmla="*/ 5928602 h 6858000"/>
              <a:gd name="connsiteX172" fmla="*/ 6056863 w 6128435"/>
              <a:gd name="connsiteY172" fmla="*/ 6000643 h 6858000"/>
              <a:gd name="connsiteX173" fmla="*/ 6045436 w 6128435"/>
              <a:gd name="connsiteY173" fmla="*/ 6124480 h 6858000"/>
              <a:gd name="connsiteX174" fmla="*/ 6030489 w 6128435"/>
              <a:gd name="connsiteY174" fmla="*/ 6317666 h 6858000"/>
              <a:gd name="connsiteX175" fmla="*/ 6007492 w 6128435"/>
              <a:gd name="connsiteY175" fmla="*/ 6440818 h 6858000"/>
              <a:gd name="connsiteX176" fmla="*/ 6009467 w 6128435"/>
              <a:gd name="connsiteY176" fmla="*/ 6487076 h 6858000"/>
              <a:gd name="connsiteX177" fmla="*/ 5995064 w 6128435"/>
              <a:gd name="connsiteY177" fmla="*/ 6540791 h 6858000"/>
              <a:gd name="connsiteX178" fmla="*/ 5996309 w 6128435"/>
              <a:gd name="connsiteY178" fmla="*/ 6543961 h 6858000"/>
              <a:gd name="connsiteX179" fmla="*/ 5996048 w 6128435"/>
              <a:gd name="connsiteY179" fmla="*/ 6555444 h 6858000"/>
              <a:gd name="connsiteX180" fmla="*/ 6002524 w 6128435"/>
              <a:gd name="connsiteY180" fmla="*/ 6560188 h 6858000"/>
              <a:gd name="connsiteX181" fmla="*/ 6006823 w 6128435"/>
              <a:gd name="connsiteY181" fmla="*/ 6578546 h 6858000"/>
              <a:gd name="connsiteX182" fmla="*/ 6004510 w 6128435"/>
              <a:gd name="connsiteY182" fmla="*/ 6599256 h 6858000"/>
              <a:gd name="connsiteX183" fmla="*/ 5986207 w 6128435"/>
              <a:gd name="connsiteY183" fmla="*/ 6695855 h 6858000"/>
              <a:gd name="connsiteX184" fmla="*/ 5979428 w 6128435"/>
              <a:gd name="connsiteY184" fmla="*/ 6754678 h 6858000"/>
              <a:gd name="connsiteX185" fmla="*/ 5983398 w 6128435"/>
              <a:gd name="connsiteY185" fmla="*/ 6778641 h 6858000"/>
              <a:gd name="connsiteX186" fmla="*/ 5984543 w 6128435"/>
              <a:gd name="connsiteY186" fmla="*/ 6811016 h 6858000"/>
              <a:gd name="connsiteX187" fmla="*/ 5981802 w 6128435"/>
              <a:gd name="connsiteY187" fmla="*/ 6838578 h 6858000"/>
              <a:gd name="connsiteX188" fmla="*/ 5979671 w 6128435"/>
              <a:gd name="connsiteY188" fmla="*/ 6858000 h 6858000"/>
              <a:gd name="connsiteX189" fmla="*/ 0 w 6128435"/>
              <a:gd name="connsiteY189" fmla="*/ 6858000 h 6858000"/>
              <a:gd name="connsiteX190" fmla="*/ 0 w 6128435"/>
              <a:gd name="connsiteY190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14889 h 6858000"/>
              <a:gd name="connsiteX32" fmla="*/ 5250095 w 6128435"/>
              <a:gd name="connsiteY32" fmla="*/ 1655519 h 6858000"/>
              <a:gd name="connsiteX33" fmla="*/ 5259788 w 6128435"/>
              <a:gd name="connsiteY33" fmla="*/ 1701198 h 6858000"/>
              <a:gd name="connsiteX34" fmla="*/ 5255696 w 6128435"/>
              <a:gd name="connsiteY34" fmla="*/ 1880842 h 6858000"/>
              <a:gd name="connsiteX35" fmla="*/ 5280947 w 6128435"/>
              <a:gd name="connsiteY35" fmla="*/ 1904438 h 6858000"/>
              <a:gd name="connsiteX36" fmla="*/ 5288486 w 6128435"/>
              <a:gd name="connsiteY36" fmla="*/ 1976575 h 6858000"/>
              <a:gd name="connsiteX37" fmla="*/ 5252592 w 6128435"/>
              <a:gd name="connsiteY37" fmla="*/ 2092210 h 6858000"/>
              <a:gd name="connsiteX38" fmla="*/ 5264303 w 6128435"/>
              <a:gd name="connsiteY38" fmla="*/ 2225157 h 6858000"/>
              <a:gd name="connsiteX39" fmla="*/ 5254949 w 6128435"/>
              <a:gd name="connsiteY39" fmla="*/ 2236160 h 6858000"/>
              <a:gd name="connsiteX40" fmla="*/ 5250104 w 6128435"/>
              <a:gd name="connsiteY40" fmla="*/ 2249166 h 6858000"/>
              <a:gd name="connsiteX41" fmla="*/ 5251214 w 6128435"/>
              <a:gd name="connsiteY41" fmla="*/ 2250944 h 6858000"/>
              <a:gd name="connsiteX42" fmla="*/ 5250644 w 6128435"/>
              <a:gd name="connsiteY42" fmla="*/ 2266619 h 6858000"/>
              <a:gd name="connsiteX43" fmla="*/ 5247111 w 6128435"/>
              <a:gd name="connsiteY43" fmla="*/ 2269679 h 6858000"/>
              <a:gd name="connsiteX44" fmla="*/ 5245653 w 6128435"/>
              <a:gd name="connsiteY44" fmla="*/ 2280317 h 6858000"/>
              <a:gd name="connsiteX45" fmla="*/ 5239901 w 6128435"/>
              <a:gd name="connsiteY45" fmla="*/ 2300961 h 6858000"/>
              <a:gd name="connsiteX46" fmla="*/ 5241522 w 6128435"/>
              <a:gd name="connsiteY46" fmla="*/ 2305114 h 6858000"/>
              <a:gd name="connsiteX47" fmla="*/ 5237050 w 6128435"/>
              <a:gd name="connsiteY47" fmla="*/ 2336703 h 6858000"/>
              <a:gd name="connsiteX48" fmla="*/ 5238267 w 6128435"/>
              <a:gd name="connsiteY48" fmla="*/ 2337277 h 6858000"/>
              <a:gd name="connsiteX49" fmla="*/ 5242602 w 6128435"/>
              <a:gd name="connsiteY49" fmla="*/ 2346782 h 6858000"/>
              <a:gd name="connsiteX50" fmla="*/ 5247963 w 6128435"/>
              <a:gd name="connsiteY50" fmla="*/ 2364638 h 6858000"/>
              <a:gd name="connsiteX51" fmla="*/ 5276175 w 6128435"/>
              <a:gd name="connsiteY51" fmla="*/ 2407515 h 6858000"/>
              <a:gd name="connsiteX52" fmla="*/ 5271650 w 6128435"/>
              <a:gd name="connsiteY52" fmla="*/ 2440467 h 6858000"/>
              <a:gd name="connsiteX53" fmla="*/ 5271438 w 6128435"/>
              <a:gd name="connsiteY53" fmla="*/ 2447186 h 6858000"/>
              <a:gd name="connsiteX54" fmla="*/ 5271722 w 6128435"/>
              <a:gd name="connsiteY54" fmla="*/ 2447359 h 6858000"/>
              <a:gd name="connsiteX55" fmla="*/ 5272069 w 6128435"/>
              <a:gd name="connsiteY55" fmla="*/ 2454523 h 6858000"/>
              <a:gd name="connsiteX56" fmla="*/ 5271049 w 6128435"/>
              <a:gd name="connsiteY56" fmla="*/ 2459442 h 6858000"/>
              <a:gd name="connsiteX57" fmla="*/ 5270636 w 6128435"/>
              <a:gd name="connsiteY57" fmla="*/ 2472481 h 6858000"/>
              <a:gd name="connsiteX58" fmla="*/ 5272406 w 6128435"/>
              <a:gd name="connsiteY58" fmla="*/ 2477221 h 6858000"/>
              <a:gd name="connsiteX59" fmla="*/ 5307538 w 6128435"/>
              <a:gd name="connsiteY59" fmla="*/ 2514685 h 6858000"/>
              <a:gd name="connsiteX60" fmla="*/ 5337604 w 6128435"/>
              <a:gd name="connsiteY60" fmla="*/ 2597632 h 6858000"/>
              <a:gd name="connsiteX61" fmla="*/ 5407503 w 6128435"/>
              <a:gd name="connsiteY61" fmla="*/ 2786290 h 6858000"/>
              <a:gd name="connsiteX62" fmla="*/ 5407356 w 6128435"/>
              <a:gd name="connsiteY62" fmla="*/ 2787545 h 6858000"/>
              <a:gd name="connsiteX63" fmla="*/ 5411130 w 6128435"/>
              <a:gd name="connsiteY63" fmla="*/ 2788640 h 6858000"/>
              <a:gd name="connsiteX64" fmla="*/ 5416439 w 6128435"/>
              <a:gd name="connsiteY64" fmla="*/ 2805666 h 6858000"/>
              <a:gd name="connsiteX65" fmla="*/ 5416589 w 6128435"/>
              <a:gd name="connsiteY65" fmla="*/ 2810822 h 6858000"/>
              <a:gd name="connsiteX66" fmla="*/ 5418542 w 6128435"/>
              <a:gd name="connsiteY66" fmla="*/ 2817745 h 6858000"/>
              <a:gd name="connsiteX67" fmla="*/ 5418847 w 6128435"/>
              <a:gd name="connsiteY67" fmla="*/ 2817825 h 6858000"/>
              <a:gd name="connsiteX68" fmla="*/ 5423364 w 6128435"/>
              <a:gd name="connsiteY68" fmla="*/ 2858292 h 6858000"/>
              <a:gd name="connsiteX69" fmla="*/ 5479298 w 6128435"/>
              <a:gd name="connsiteY69" fmla="*/ 2947791 h 6858000"/>
              <a:gd name="connsiteX70" fmla="*/ 5481770 w 6128435"/>
              <a:gd name="connsiteY70" fmla="*/ 2951352 h 6858000"/>
              <a:gd name="connsiteX71" fmla="*/ 5481013 w 6128435"/>
              <a:gd name="connsiteY71" fmla="*/ 2973461 h 6858000"/>
              <a:gd name="connsiteX72" fmla="*/ 5482045 w 6128435"/>
              <a:gd name="connsiteY72" fmla="*/ 2984371 h 6858000"/>
              <a:gd name="connsiteX73" fmla="*/ 5479405 w 6128435"/>
              <a:gd name="connsiteY73" fmla="*/ 2988507 h 6858000"/>
              <a:gd name="connsiteX74" fmla="*/ 5482415 w 6128435"/>
              <a:gd name="connsiteY74" fmla="*/ 3004079 h 6858000"/>
              <a:gd name="connsiteX75" fmla="*/ 5483865 w 6128435"/>
              <a:gd name="connsiteY75" fmla="*/ 3005467 h 6858000"/>
              <a:gd name="connsiteX76" fmla="*/ 5482236 w 6128435"/>
              <a:gd name="connsiteY76" fmla="*/ 3019791 h 6858000"/>
              <a:gd name="connsiteX77" fmla="*/ 5475895 w 6128435"/>
              <a:gd name="connsiteY77" fmla="*/ 3033578 h 6858000"/>
              <a:gd name="connsiteX78" fmla="*/ 5477595 w 6128435"/>
              <a:gd name="connsiteY78" fmla="*/ 3250534 h 6858000"/>
              <a:gd name="connsiteX79" fmla="*/ 5532836 w 6128435"/>
              <a:gd name="connsiteY79" fmla="*/ 3353840 h 6858000"/>
              <a:gd name="connsiteX80" fmla="*/ 5561229 w 6128435"/>
              <a:gd name="connsiteY80" fmla="*/ 3395784 h 6858000"/>
              <a:gd name="connsiteX81" fmla="*/ 5589758 w 6128435"/>
              <a:gd name="connsiteY81" fmla="*/ 3506453 h 6858000"/>
              <a:gd name="connsiteX82" fmla="*/ 5596144 w 6128435"/>
              <a:gd name="connsiteY82" fmla="*/ 3534624 h 6858000"/>
              <a:gd name="connsiteX83" fmla="*/ 5597750 w 6128435"/>
              <a:gd name="connsiteY83" fmla="*/ 3534129 h 6858000"/>
              <a:gd name="connsiteX84" fmla="*/ 5599700 w 6128435"/>
              <a:gd name="connsiteY84" fmla="*/ 3547221 h 6858000"/>
              <a:gd name="connsiteX85" fmla="*/ 5615031 w 6128435"/>
              <a:gd name="connsiteY85" fmla="*/ 3557482 h 6858000"/>
              <a:gd name="connsiteX86" fmla="*/ 5618377 w 6128435"/>
              <a:gd name="connsiteY86" fmla="*/ 3588431 h 6858000"/>
              <a:gd name="connsiteX87" fmla="*/ 5612155 w 6128435"/>
              <a:gd name="connsiteY87" fmla="*/ 3589869 h 6858000"/>
              <a:gd name="connsiteX88" fmla="*/ 5620843 w 6128435"/>
              <a:gd name="connsiteY88" fmla="*/ 3606745 h 6858000"/>
              <a:gd name="connsiteX89" fmla="*/ 5655472 w 6128435"/>
              <a:gd name="connsiteY89" fmla="*/ 3678877 h 6858000"/>
              <a:gd name="connsiteX90" fmla="*/ 5680448 w 6128435"/>
              <a:gd name="connsiteY90" fmla="*/ 3717760 h 6858000"/>
              <a:gd name="connsiteX91" fmla="*/ 5683015 w 6128435"/>
              <a:gd name="connsiteY91" fmla="*/ 3762025 h 6858000"/>
              <a:gd name="connsiteX92" fmla="*/ 5696643 w 6128435"/>
              <a:gd name="connsiteY92" fmla="*/ 3773888 h 6858000"/>
              <a:gd name="connsiteX93" fmla="*/ 5699203 w 6128435"/>
              <a:gd name="connsiteY93" fmla="*/ 3775823 h 6858000"/>
              <a:gd name="connsiteX94" fmla="*/ 5704824 w 6128435"/>
              <a:gd name="connsiteY94" fmla="*/ 3785966 h 6858000"/>
              <a:gd name="connsiteX95" fmla="*/ 5712204 w 6128435"/>
              <a:gd name="connsiteY95" fmla="*/ 3785830 h 6858000"/>
              <a:gd name="connsiteX96" fmla="*/ 5724816 w 6128435"/>
              <a:gd name="connsiteY96" fmla="*/ 3798949 h 6858000"/>
              <a:gd name="connsiteX97" fmla="*/ 5733539 w 6128435"/>
              <a:gd name="connsiteY97" fmla="*/ 3818457 h 6858000"/>
              <a:gd name="connsiteX98" fmla="*/ 5768491 w 6128435"/>
              <a:gd name="connsiteY98" fmla="*/ 3914399 h 6858000"/>
              <a:gd name="connsiteX99" fmla="*/ 5793123 w 6128435"/>
              <a:gd name="connsiteY99" fmla="*/ 3969952 h 6858000"/>
              <a:gd name="connsiteX100" fmla="*/ 5808321 w 6128435"/>
              <a:gd name="connsiteY100" fmla="*/ 3988153 h 6858000"/>
              <a:gd name="connsiteX101" fmla="*/ 5825621 w 6128435"/>
              <a:gd name="connsiteY101" fmla="*/ 4015525 h 6858000"/>
              <a:gd name="connsiteX102" fmla="*/ 5860672 w 6128435"/>
              <a:gd name="connsiteY102" fmla="*/ 4061579 h 6858000"/>
              <a:gd name="connsiteX103" fmla="*/ 5872173 w 6128435"/>
              <a:gd name="connsiteY103" fmla="*/ 4088497 h 6858000"/>
              <a:gd name="connsiteX104" fmla="*/ 5883705 w 6128435"/>
              <a:gd name="connsiteY104" fmla="*/ 4101899 h 6858000"/>
              <a:gd name="connsiteX105" fmla="*/ 5885314 w 6128435"/>
              <a:gd name="connsiteY105" fmla="*/ 4108387 h 6858000"/>
              <a:gd name="connsiteX106" fmla="*/ 5894095 w 6128435"/>
              <a:gd name="connsiteY106" fmla="*/ 4128857 h 6858000"/>
              <a:gd name="connsiteX107" fmla="*/ 5898339 w 6128435"/>
              <a:gd name="connsiteY107" fmla="*/ 4140800 h 6858000"/>
              <a:gd name="connsiteX108" fmla="*/ 5899734 w 6128435"/>
              <a:gd name="connsiteY108" fmla="*/ 4145632 h 6858000"/>
              <a:gd name="connsiteX109" fmla="*/ 5897098 w 6128435"/>
              <a:gd name="connsiteY109" fmla="*/ 4157819 h 6858000"/>
              <a:gd name="connsiteX110" fmla="*/ 5904495 w 6128435"/>
              <a:gd name="connsiteY110" fmla="*/ 4170854 h 6858000"/>
              <a:gd name="connsiteX111" fmla="*/ 5903513 w 6128435"/>
              <a:gd name="connsiteY111" fmla="*/ 4187661 h 6858000"/>
              <a:gd name="connsiteX112" fmla="*/ 5909911 w 6128435"/>
              <a:gd name="connsiteY112" fmla="*/ 4189970 h 6858000"/>
              <a:gd name="connsiteX113" fmla="*/ 5917114 w 6128435"/>
              <a:gd name="connsiteY113" fmla="*/ 4213096 h 6858000"/>
              <a:gd name="connsiteX114" fmla="*/ 5921153 w 6128435"/>
              <a:gd name="connsiteY114" fmla="*/ 4236222 h 6858000"/>
              <a:gd name="connsiteX115" fmla="*/ 5924233 w 6128435"/>
              <a:gd name="connsiteY115" fmla="*/ 4242060 h 6858000"/>
              <a:gd name="connsiteX116" fmla="*/ 5923742 w 6128435"/>
              <a:gd name="connsiteY116" fmla="*/ 4265435 h 6858000"/>
              <a:gd name="connsiteX117" fmla="*/ 5928910 w 6128435"/>
              <a:gd name="connsiteY117" fmla="*/ 4300973 h 6858000"/>
              <a:gd name="connsiteX118" fmla="*/ 5939320 w 6128435"/>
              <a:gd name="connsiteY118" fmla="*/ 4340435 h 6858000"/>
              <a:gd name="connsiteX119" fmla="*/ 5946705 w 6128435"/>
              <a:gd name="connsiteY119" fmla="*/ 4428051 h 6858000"/>
              <a:gd name="connsiteX120" fmla="*/ 5949261 w 6128435"/>
              <a:gd name="connsiteY120" fmla="*/ 4449185 h 6858000"/>
              <a:gd name="connsiteX121" fmla="*/ 5957504 w 6128435"/>
              <a:gd name="connsiteY121" fmla="*/ 4465911 h 6858000"/>
              <a:gd name="connsiteX122" fmla="*/ 5964689 w 6128435"/>
              <a:gd name="connsiteY122" fmla="*/ 4468532 h 6858000"/>
              <a:gd name="connsiteX123" fmla="*/ 5967062 w 6128435"/>
              <a:gd name="connsiteY123" fmla="*/ 4479923 h 6858000"/>
              <a:gd name="connsiteX124" fmla="*/ 5968960 w 6128435"/>
              <a:gd name="connsiteY124" fmla="*/ 4482655 h 6858000"/>
              <a:gd name="connsiteX125" fmla="*/ 5978567 w 6128435"/>
              <a:gd name="connsiteY125" fmla="*/ 4498605 h 6858000"/>
              <a:gd name="connsiteX126" fmla="*/ 5967676 w 6128435"/>
              <a:gd name="connsiteY126" fmla="*/ 4540140 h 6858000"/>
              <a:gd name="connsiteX127" fmla="*/ 5980106 w 6128435"/>
              <a:gd name="connsiteY127" fmla="*/ 4585087 h 6858000"/>
              <a:gd name="connsiteX128" fmla="*/ 5986918 w 6128435"/>
              <a:gd name="connsiteY128" fmla="*/ 4764836 h 6858000"/>
              <a:gd name="connsiteX129" fmla="*/ 6013516 w 6128435"/>
              <a:gd name="connsiteY129" fmla="*/ 4786619 h 6858000"/>
              <a:gd name="connsiteX130" fmla="*/ 6025404 w 6128435"/>
              <a:gd name="connsiteY130" fmla="*/ 4858148 h 6858000"/>
              <a:gd name="connsiteX131" fmla="*/ 6007749 w 6128435"/>
              <a:gd name="connsiteY131" fmla="*/ 4964715 h 6858000"/>
              <a:gd name="connsiteX132" fmla="*/ 6005269 w 6128435"/>
              <a:gd name="connsiteY132" fmla="*/ 5150567 h 6858000"/>
              <a:gd name="connsiteX133" fmla="*/ 6001127 w 6128435"/>
              <a:gd name="connsiteY133" fmla="*/ 5164609 h 6858000"/>
              <a:gd name="connsiteX134" fmla="*/ 5996647 w 6128435"/>
              <a:gd name="connsiteY134" fmla="*/ 5185640 h 6858000"/>
              <a:gd name="connsiteX135" fmla="*/ 5998514 w 6128435"/>
              <a:gd name="connsiteY135" fmla="*/ 5189673 h 6858000"/>
              <a:gd name="connsiteX136" fmla="*/ 5995970 w 6128435"/>
              <a:gd name="connsiteY136" fmla="*/ 5221547 h 6858000"/>
              <a:gd name="connsiteX137" fmla="*/ 5997218 w 6128435"/>
              <a:gd name="connsiteY137" fmla="*/ 5222031 h 6858000"/>
              <a:gd name="connsiteX138" fmla="*/ 6002116 w 6128435"/>
              <a:gd name="connsiteY138" fmla="*/ 5231223 h 6858000"/>
              <a:gd name="connsiteX139" fmla="*/ 6008541 w 6128435"/>
              <a:gd name="connsiteY139" fmla="*/ 5248680 h 6858000"/>
              <a:gd name="connsiteX140" fmla="*/ 6039260 w 6128435"/>
              <a:gd name="connsiteY140" fmla="*/ 5289518 h 6858000"/>
              <a:gd name="connsiteX141" fmla="*/ 6036748 w 6128435"/>
              <a:gd name="connsiteY141" fmla="*/ 5322752 h 6858000"/>
              <a:gd name="connsiteX142" fmla="*/ 6036943 w 6128435"/>
              <a:gd name="connsiteY142" fmla="*/ 5329480 h 6858000"/>
              <a:gd name="connsiteX143" fmla="*/ 6037236 w 6128435"/>
              <a:gd name="connsiteY143" fmla="*/ 5329634 h 6858000"/>
              <a:gd name="connsiteX144" fmla="*/ 6038019 w 6128435"/>
              <a:gd name="connsiteY144" fmla="*/ 5336764 h 6858000"/>
              <a:gd name="connsiteX145" fmla="*/ 6037298 w 6128435"/>
              <a:gd name="connsiteY145" fmla="*/ 5341753 h 6858000"/>
              <a:gd name="connsiteX146" fmla="*/ 6037677 w 6128435"/>
              <a:gd name="connsiteY146" fmla="*/ 5354807 h 6858000"/>
              <a:gd name="connsiteX147" fmla="*/ 6039728 w 6128435"/>
              <a:gd name="connsiteY147" fmla="*/ 5359416 h 6858000"/>
              <a:gd name="connsiteX148" fmla="*/ 6043311 w 6128435"/>
              <a:gd name="connsiteY148" fmla="*/ 5361407 h 6858000"/>
              <a:gd name="connsiteX149" fmla="*/ 6042954 w 6128435"/>
              <a:gd name="connsiteY149" fmla="*/ 5362576 h 6858000"/>
              <a:gd name="connsiteX150" fmla="*/ 6053435 w 6128435"/>
              <a:gd name="connsiteY150" fmla="*/ 5387547 h 6858000"/>
              <a:gd name="connsiteX151" fmla="*/ 6065933 w 6128435"/>
              <a:gd name="connsiteY151" fmla="*/ 5443002 h 6858000"/>
              <a:gd name="connsiteX152" fmla="*/ 6068640 w 6128435"/>
              <a:gd name="connsiteY152" fmla="*/ 5474503 h 6858000"/>
              <a:gd name="connsiteX153" fmla="*/ 6080922 w 6128435"/>
              <a:gd name="connsiteY153" fmla="*/ 5561070 h 6858000"/>
              <a:gd name="connsiteX154" fmla="*/ 6096949 w 6128435"/>
              <a:gd name="connsiteY154" fmla="*/ 5648179 h 6858000"/>
              <a:gd name="connsiteX155" fmla="*/ 6125703 w 6128435"/>
              <a:gd name="connsiteY155" fmla="*/ 5692894 h 6858000"/>
              <a:gd name="connsiteX156" fmla="*/ 6126670 w 6128435"/>
              <a:gd name="connsiteY156" fmla="*/ 5697882 h 6858000"/>
              <a:gd name="connsiteX157" fmla="*/ 6124061 w 6128435"/>
              <a:gd name="connsiteY157" fmla="*/ 5710294 h 6858000"/>
              <a:gd name="connsiteX158" fmla="*/ 6122213 w 6128435"/>
              <a:gd name="connsiteY158" fmla="*/ 5714762 h 6858000"/>
              <a:gd name="connsiteX159" fmla="*/ 6121353 w 6128435"/>
              <a:gd name="connsiteY159" fmla="*/ 5721725 h 6858000"/>
              <a:gd name="connsiteX160" fmla="*/ 6121607 w 6128435"/>
              <a:gd name="connsiteY160" fmla="*/ 5721959 h 6858000"/>
              <a:gd name="connsiteX161" fmla="*/ 6120262 w 6128435"/>
              <a:gd name="connsiteY161" fmla="*/ 5728358 h 6858000"/>
              <a:gd name="connsiteX162" fmla="*/ 6110194 w 6128435"/>
              <a:gd name="connsiteY162" fmla="*/ 5758853 h 6858000"/>
              <a:gd name="connsiteX163" fmla="*/ 6127519 w 6128435"/>
              <a:gd name="connsiteY163" fmla="*/ 5865775 h 6858000"/>
              <a:gd name="connsiteX164" fmla="*/ 6128435 w 6128435"/>
              <a:gd name="connsiteY164" fmla="*/ 5870164 h 6858000"/>
              <a:gd name="connsiteX165" fmla="*/ 6119217 w 6128435"/>
              <a:gd name="connsiteY165" fmla="*/ 5888542 h 6858000"/>
              <a:gd name="connsiteX166" fmla="*/ 6115966 w 6128435"/>
              <a:gd name="connsiteY166" fmla="*/ 5898387 h 6858000"/>
              <a:gd name="connsiteX167" fmla="*/ 6111924 w 6128435"/>
              <a:gd name="connsiteY167" fmla="*/ 5900444 h 6858000"/>
              <a:gd name="connsiteX168" fmla="*/ 6108716 w 6128435"/>
              <a:gd name="connsiteY168" fmla="*/ 5915345 h 6858000"/>
              <a:gd name="connsiteX169" fmla="*/ 6109524 w 6128435"/>
              <a:gd name="connsiteY169" fmla="*/ 5917328 h 6858000"/>
              <a:gd name="connsiteX170" fmla="*/ 6102493 w 6128435"/>
              <a:gd name="connsiteY170" fmla="*/ 5928602 h 6858000"/>
              <a:gd name="connsiteX171" fmla="*/ 6056863 w 6128435"/>
              <a:gd name="connsiteY171" fmla="*/ 6000643 h 6858000"/>
              <a:gd name="connsiteX172" fmla="*/ 6045436 w 6128435"/>
              <a:gd name="connsiteY172" fmla="*/ 6124480 h 6858000"/>
              <a:gd name="connsiteX173" fmla="*/ 6030489 w 6128435"/>
              <a:gd name="connsiteY173" fmla="*/ 6317666 h 6858000"/>
              <a:gd name="connsiteX174" fmla="*/ 6007492 w 6128435"/>
              <a:gd name="connsiteY174" fmla="*/ 6440818 h 6858000"/>
              <a:gd name="connsiteX175" fmla="*/ 6009467 w 6128435"/>
              <a:gd name="connsiteY175" fmla="*/ 6487076 h 6858000"/>
              <a:gd name="connsiteX176" fmla="*/ 5995064 w 6128435"/>
              <a:gd name="connsiteY176" fmla="*/ 6540791 h 6858000"/>
              <a:gd name="connsiteX177" fmla="*/ 5996309 w 6128435"/>
              <a:gd name="connsiteY177" fmla="*/ 6543961 h 6858000"/>
              <a:gd name="connsiteX178" fmla="*/ 5996048 w 6128435"/>
              <a:gd name="connsiteY178" fmla="*/ 6555444 h 6858000"/>
              <a:gd name="connsiteX179" fmla="*/ 6002524 w 6128435"/>
              <a:gd name="connsiteY179" fmla="*/ 6560188 h 6858000"/>
              <a:gd name="connsiteX180" fmla="*/ 6006823 w 6128435"/>
              <a:gd name="connsiteY180" fmla="*/ 6578546 h 6858000"/>
              <a:gd name="connsiteX181" fmla="*/ 6004510 w 6128435"/>
              <a:gd name="connsiteY181" fmla="*/ 6599256 h 6858000"/>
              <a:gd name="connsiteX182" fmla="*/ 5986207 w 6128435"/>
              <a:gd name="connsiteY182" fmla="*/ 6695855 h 6858000"/>
              <a:gd name="connsiteX183" fmla="*/ 5979428 w 6128435"/>
              <a:gd name="connsiteY183" fmla="*/ 6754678 h 6858000"/>
              <a:gd name="connsiteX184" fmla="*/ 5983398 w 6128435"/>
              <a:gd name="connsiteY184" fmla="*/ 6778641 h 6858000"/>
              <a:gd name="connsiteX185" fmla="*/ 5984543 w 6128435"/>
              <a:gd name="connsiteY185" fmla="*/ 6811016 h 6858000"/>
              <a:gd name="connsiteX186" fmla="*/ 5981802 w 6128435"/>
              <a:gd name="connsiteY186" fmla="*/ 6838578 h 6858000"/>
              <a:gd name="connsiteX187" fmla="*/ 5979671 w 6128435"/>
              <a:gd name="connsiteY187" fmla="*/ 6858000 h 6858000"/>
              <a:gd name="connsiteX188" fmla="*/ 0 w 6128435"/>
              <a:gd name="connsiteY188" fmla="*/ 6858000 h 6858000"/>
              <a:gd name="connsiteX189" fmla="*/ 0 w 6128435"/>
              <a:gd name="connsiteY189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14889 h 6858000"/>
              <a:gd name="connsiteX32" fmla="*/ 5250095 w 6128435"/>
              <a:gd name="connsiteY32" fmla="*/ 1655519 h 6858000"/>
              <a:gd name="connsiteX33" fmla="*/ 5259788 w 6128435"/>
              <a:gd name="connsiteY33" fmla="*/ 1701198 h 6858000"/>
              <a:gd name="connsiteX34" fmla="*/ 5255696 w 6128435"/>
              <a:gd name="connsiteY34" fmla="*/ 1880842 h 6858000"/>
              <a:gd name="connsiteX35" fmla="*/ 5280947 w 6128435"/>
              <a:gd name="connsiteY35" fmla="*/ 1904438 h 6858000"/>
              <a:gd name="connsiteX36" fmla="*/ 5288486 w 6128435"/>
              <a:gd name="connsiteY36" fmla="*/ 1976575 h 6858000"/>
              <a:gd name="connsiteX37" fmla="*/ 5252592 w 6128435"/>
              <a:gd name="connsiteY37" fmla="*/ 2092210 h 6858000"/>
              <a:gd name="connsiteX38" fmla="*/ 5264303 w 6128435"/>
              <a:gd name="connsiteY38" fmla="*/ 2225157 h 6858000"/>
              <a:gd name="connsiteX39" fmla="*/ 5254949 w 6128435"/>
              <a:gd name="connsiteY39" fmla="*/ 2236160 h 6858000"/>
              <a:gd name="connsiteX40" fmla="*/ 5250104 w 6128435"/>
              <a:gd name="connsiteY40" fmla="*/ 2249166 h 6858000"/>
              <a:gd name="connsiteX41" fmla="*/ 5251214 w 6128435"/>
              <a:gd name="connsiteY41" fmla="*/ 2250944 h 6858000"/>
              <a:gd name="connsiteX42" fmla="*/ 5250644 w 6128435"/>
              <a:gd name="connsiteY42" fmla="*/ 2266619 h 6858000"/>
              <a:gd name="connsiteX43" fmla="*/ 5247111 w 6128435"/>
              <a:gd name="connsiteY43" fmla="*/ 2269679 h 6858000"/>
              <a:gd name="connsiteX44" fmla="*/ 5245653 w 6128435"/>
              <a:gd name="connsiteY44" fmla="*/ 2280317 h 6858000"/>
              <a:gd name="connsiteX45" fmla="*/ 5239901 w 6128435"/>
              <a:gd name="connsiteY45" fmla="*/ 2300961 h 6858000"/>
              <a:gd name="connsiteX46" fmla="*/ 5241522 w 6128435"/>
              <a:gd name="connsiteY46" fmla="*/ 2305114 h 6858000"/>
              <a:gd name="connsiteX47" fmla="*/ 5237050 w 6128435"/>
              <a:gd name="connsiteY47" fmla="*/ 2336703 h 6858000"/>
              <a:gd name="connsiteX48" fmla="*/ 5238267 w 6128435"/>
              <a:gd name="connsiteY48" fmla="*/ 2337277 h 6858000"/>
              <a:gd name="connsiteX49" fmla="*/ 5242602 w 6128435"/>
              <a:gd name="connsiteY49" fmla="*/ 2346782 h 6858000"/>
              <a:gd name="connsiteX50" fmla="*/ 5247963 w 6128435"/>
              <a:gd name="connsiteY50" fmla="*/ 2364638 h 6858000"/>
              <a:gd name="connsiteX51" fmla="*/ 5276175 w 6128435"/>
              <a:gd name="connsiteY51" fmla="*/ 2407515 h 6858000"/>
              <a:gd name="connsiteX52" fmla="*/ 5271650 w 6128435"/>
              <a:gd name="connsiteY52" fmla="*/ 2440467 h 6858000"/>
              <a:gd name="connsiteX53" fmla="*/ 5271438 w 6128435"/>
              <a:gd name="connsiteY53" fmla="*/ 2447186 h 6858000"/>
              <a:gd name="connsiteX54" fmla="*/ 5271722 w 6128435"/>
              <a:gd name="connsiteY54" fmla="*/ 2447359 h 6858000"/>
              <a:gd name="connsiteX55" fmla="*/ 5272069 w 6128435"/>
              <a:gd name="connsiteY55" fmla="*/ 2454523 h 6858000"/>
              <a:gd name="connsiteX56" fmla="*/ 5271049 w 6128435"/>
              <a:gd name="connsiteY56" fmla="*/ 2459442 h 6858000"/>
              <a:gd name="connsiteX57" fmla="*/ 5270636 w 6128435"/>
              <a:gd name="connsiteY57" fmla="*/ 2472481 h 6858000"/>
              <a:gd name="connsiteX58" fmla="*/ 5272406 w 6128435"/>
              <a:gd name="connsiteY58" fmla="*/ 2477221 h 6858000"/>
              <a:gd name="connsiteX59" fmla="*/ 5307538 w 6128435"/>
              <a:gd name="connsiteY59" fmla="*/ 2514685 h 6858000"/>
              <a:gd name="connsiteX60" fmla="*/ 5337604 w 6128435"/>
              <a:gd name="connsiteY60" fmla="*/ 2597632 h 6858000"/>
              <a:gd name="connsiteX61" fmla="*/ 5407503 w 6128435"/>
              <a:gd name="connsiteY61" fmla="*/ 2786290 h 6858000"/>
              <a:gd name="connsiteX62" fmla="*/ 5407356 w 6128435"/>
              <a:gd name="connsiteY62" fmla="*/ 2787545 h 6858000"/>
              <a:gd name="connsiteX63" fmla="*/ 5411130 w 6128435"/>
              <a:gd name="connsiteY63" fmla="*/ 2788640 h 6858000"/>
              <a:gd name="connsiteX64" fmla="*/ 5416439 w 6128435"/>
              <a:gd name="connsiteY64" fmla="*/ 2805666 h 6858000"/>
              <a:gd name="connsiteX65" fmla="*/ 5416589 w 6128435"/>
              <a:gd name="connsiteY65" fmla="*/ 2810822 h 6858000"/>
              <a:gd name="connsiteX66" fmla="*/ 5418542 w 6128435"/>
              <a:gd name="connsiteY66" fmla="*/ 2817745 h 6858000"/>
              <a:gd name="connsiteX67" fmla="*/ 5418847 w 6128435"/>
              <a:gd name="connsiteY67" fmla="*/ 2817825 h 6858000"/>
              <a:gd name="connsiteX68" fmla="*/ 5423364 w 6128435"/>
              <a:gd name="connsiteY68" fmla="*/ 2858292 h 6858000"/>
              <a:gd name="connsiteX69" fmla="*/ 5479298 w 6128435"/>
              <a:gd name="connsiteY69" fmla="*/ 2947791 h 6858000"/>
              <a:gd name="connsiteX70" fmla="*/ 5481770 w 6128435"/>
              <a:gd name="connsiteY70" fmla="*/ 2951352 h 6858000"/>
              <a:gd name="connsiteX71" fmla="*/ 5481013 w 6128435"/>
              <a:gd name="connsiteY71" fmla="*/ 2973461 h 6858000"/>
              <a:gd name="connsiteX72" fmla="*/ 5482045 w 6128435"/>
              <a:gd name="connsiteY72" fmla="*/ 2984371 h 6858000"/>
              <a:gd name="connsiteX73" fmla="*/ 5479405 w 6128435"/>
              <a:gd name="connsiteY73" fmla="*/ 2988507 h 6858000"/>
              <a:gd name="connsiteX74" fmla="*/ 5482415 w 6128435"/>
              <a:gd name="connsiteY74" fmla="*/ 3004079 h 6858000"/>
              <a:gd name="connsiteX75" fmla="*/ 5483865 w 6128435"/>
              <a:gd name="connsiteY75" fmla="*/ 3005467 h 6858000"/>
              <a:gd name="connsiteX76" fmla="*/ 5482236 w 6128435"/>
              <a:gd name="connsiteY76" fmla="*/ 3019791 h 6858000"/>
              <a:gd name="connsiteX77" fmla="*/ 5475895 w 6128435"/>
              <a:gd name="connsiteY77" fmla="*/ 3033578 h 6858000"/>
              <a:gd name="connsiteX78" fmla="*/ 5477595 w 6128435"/>
              <a:gd name="connsiteY78" fmla="*/ 3250534 h 6858000"/>
              <a:gd name="connsiteX79" fmla="*/ 5532836 w 6128435"/>
              <a:gd name="connsiteY79" fmla="*/ 3353840 h 6858000"/>
              <a:gd name="connsiteX80" fmla="*/ 5561229 w 6128435"/>
              <a:gd name="connsiteY80" fmla="*/ 3395784 h 6858000"/>
              <a:gd name="connsiteX81" fmla="*/ 5589758 w 6128435"/>
              <a:gd name="connsiteY81" fmla="*/ 3506453 h 6858000"/>
              <a:gd name="connsiteX82" fmla="*/ 5596144 w 6128435"/>
              <a:gd name="connsiteY82" fmla="*/ 3534624 h 6858000"/>
              <a:gd name="connsiteX83" fmla="*/ 5597750 w 6128435"/>
              <a:gd name="connsiteY83" fmla="*/ 3534129 h 6858000"/>
              <a:gd name="connsiteX84" fmla="*/ 5599700 w 6128435"/>
              <a:gd name="connsiteY84" fmla="*/ 3547221 h 6858000"/>
              <a:gd name="connsiteX85" fmla="*/ 5615031 w 6128435"/>
              <a:gd name="connsiteY85" fmla="*/ 3557482 h 6858000"/>
              <a:gd name="connsiteX86" fmla="*/ 5618377 w 6128435"/>
              <a:gd name="connsiteY86" fmla="*/ 3588431 h 6858000"/>
              <a:gd name="connsiteX87" fmla="*/ 5612155 w 6128435"/>
              <a:gd name="connsiteY87" fmla="*/ 3589869 h 6858000"/>
              <a:gd name="connsiteX88" fmla="*/ 5620843 w 6128435"/>
              <a:gd name="connsiteY88" fmla="*/ 3606745 h 6858000"/>
              <a:gd name="connsiteX89" fmla="*/ 5655472 w 6128435"/>
              <a:gd name="connsiteY89" fmla="*/ 3678877 h 6858000"/>
              <a:gd name="connsiteX90" fmla="*/ 5680448 w 6128435"/>
              <a:gd name="connsiteY90" fmla="*/ 3717760 h 6858000"/>
              <a:gd name="connsiteX91" fmla="*/ 5683015 w 6128435"/>
              <a:gd name="connsiteY91" fmla="*/ 3762025 h 6858000"/>
              <a:gd name="connsiteX92" fmla="*/ 5696643 w 6128435"/>
              <a:gd name="connsiteY92" fmla="*/ 3773888 h 6858000"/>
              <a:gd name="connsiteX93" fmla="*/ 5699203 w 6128435"/>
              <a:gd name="connsiteY93" fmla="*/ 3775823 h 6858000"/>
              <a:gd name="connsiteX94" fmla="*/ 5704824 w 6128435"/>
              <a:gd name="connsiteY94" fmla="*/ 3785966 h 6858000"/>
              <a:gd name="connsiteX95" fmla="*/ 5712204 w 6128435"/>
              <a:gd name="connsiteY95" fmla="*/ 3785830 h 6858000"/>
              <a:gd name="connsiteX96" fmla="*/ 5724816 w 6128435"/>
              <a:gd name="connsiteY96" fmla="*/ 3798949 h 6858000"/>
              <a:gd name="connsiteX97" fmla="*/ 5733539 w 6128435"/>
              <a:gd name="connsiteY97" fmla="*/ 3818457 h 6858000"/>
              <a:gd name="connsiteX98" fmla="*/ 5768491 w 6128435"/>
              <a:gd name="connsiteY98" fmla="*/ 3914399 h 6858000"/>
              <a:gd name="connsiteX99" fmla="*/ 5793123 w 6128435"/>
              <a:gd name="connsiteY99" fmla="*/ 3969952 h 6858000"/>
              <a:gd name="connsiteX100" fmla="*/ 5808321 w 6128435"/>
              <a:gd name="connsiteY100" fmla="*/ 3988153 h 6858000"/>
              <a:gd name="connsiteX101" fmla="*/ 5825621 w 6128435"/>
              <a:gd name="connsiteY101" fmla="*/ 4015525 h 6858000"/>
              <a:gd name="connsiteX102" fmla="*/ 5860672 w 6128435"/>
              <a:gd name="connsiteY102" fmla="*/ 4061579 h 6858000"/>
              <a:gd name="connsiteX103" fmla="*/ 5872173 w 6128435"/>
              <a:gd name="connsiteY103" fmla="*/ 4088497 h 6858000"/>
              <a:gd name="connsiteX104" fmla="*/ 5883705 w 6128435"/>
              <a:gd name="connsiteY104" fmla="*/ 4101899 h 6858000"/>
              <a:gd name="connsiteX105" fmla="*/ 5885314 w 6128435"/>
              <a:gd name="connsiteY105" fmla="*/ 4108387 h 6858000"/>
              <a:gd name="connsiteX106" fmla="*/ 5894095 w 6128435"/>
              <a:gd name="connsiteY106" fmla="*/ 4128857 h 6858000"/>
              <a:gd name="connsiteX107" fmla="*/ 5898339 w 6128435"/>
              <a:gd name="connsiteY107" fmla="*/ 4140800 h 6858000"/>
              <a:gd name="connsiteX108" fmla="*/ 5899734 w 6128435"/>
              <a:gd name="connsiteY108" fmla="*/ 4145632 h 6858000"/>
              <a:gd name="connsiteX109" fmla="*/ 5897098 w 6128435"/>
              <a:gd name="connsiteY109" fmla="*/ 4157819 h 6858000"/>
              <a:gd name="connsiteX110" fmla="*/ 5904495 w 6128435"/>
              <a:gd name="connsiteY110" fmla="*/ 4170854 h 6858000"/>
              <a:gd name="connsiteX111" fmla="*/ 5903513 w 6128435"/>
              <a:gd name="connsiteY111" fmla="*/ 4187661 h 6858000"/>
              <a:gd name="connsiteX112" fmla="*/ 5917114 w 6128435"/>
              <a:gd name="connsiteY112" fmla="*/ 4213096 h 6858000"/>
              <a:gd name="connsiteX113" fmla="*/ 5921153 w 6128435"/>
              <a:gd name="connsiteY113" fmla="*/ 4236222 h 6858000"/>
              <a:gd name="connsiteX114" fmla="*/ 5924233 w 6128435"/>
              <a:gd name="connsiteY114" fmla="*/ 4242060 h 6858000"/>
              <a:gd name="connsiteX115" fmla="*/ 5923742 w 6128435"/>
              <a:gd name="connsiteY115" fmla="*/ 4265435 h 6858000"/>
              <a:gd name="connsiteX116" fmla="*/ 5928910 w 6128435"/>
              <a:gd name="connsiteY116" fmla="*/ 4300973 h 6858000"/>
              <a:gd name="connsiteX117" fmla="*/ 5939320 w 6128435"/>
              <a:gd name="connsiteY117" fmla="*/ 4340435 h 6858000"/>
              <a:gd name="connsiteX118" fmla="*/ 5946705 w 6128435"/>
              <a:gd name="connsiteY118" fmla="*/ 4428051 h 6858000"/>
              <a:gd name="connsiteX119" fmla="*/ 5949261 w 6128435"/>
              <a:gd name="connsiteY119" fmla="*/ 4449185 h 6858000"/>
              <a:gd name="connsiteX120" fmla="*/ 5957504 w 6128435"/>
              <a:gd name="connsiteY120" fmla="*/ 4465911 h 6858000"/>
              <a:gd name="connsiteX121" fmla="*/ 5964689 w 6128435"/>
              <a:gd name="connsiteY121" fmla="*/ 4468532 h 6858000"/>
              <a:gd name="connsiteX122" fmla="*/ 5967062 w 6128435"/>
              <a:gd name="connsiteY122" fmla="*/ 4479923 h 6858000"/>
              <a:gd name="connsiteX123" fmla="*/ 5968960 w 6128435"/>
              <a:gd name="connsiteY123" fmla="*/ 4482655 h 6858000"/>
              <a:gd name="connsiteX124" fmla="*/ 5978567 w 6128435"/>
              <a:gd name="connsiteY124" fmla="*/ 4498605 h 6858000"/>
              <a:gd name="connsiteX125" fmla="*/ 5967676 w 6128435"/>
              <a:gd name="connsiteY125" fmla="*/ 4540140 h 6858000"/>
              <a:gd name="connsiteX126" fmla="*/ 5980106 w 6128435"/>
              <a:gd name="connsiteY126" fmla="*/ 4585087 h 6858000"/>
              <a:gd name="connsiteX127" fmla="*/ 5986918 w 6128435"/>
              <a:gd name="connsiteY127" fmla="*/ 4764836 h 6858000"/>
              <a:gd name="connsiteX128" fmla="*/ 6013516 w 6128435"/>
              <a:gd name="connsiteY128" fmla="*/ 4786619 h 6858000"/>
              <a:gd name="connsiteX129" fmla="*/ 6025404 w 6128435"/>
              <a:gd name="connsiteY129" fmla="*/ 4858148 h 6858000"/>
              <a:gd name="connsiteX130" fmla="*/ 6007749 w 6128435"/>
              <a:gd name="connsiteY130" fmla="*/ 4964715 h 6858000"/>
              <a:gd name="connsiteX131" fmla="*/ 6005269 w 6128435"/>
              <a:gd name="connsiteY131" fmla="*/ 5150567 h 6858000"/>
              <a:gd name="connsiteX132" fmla="*/ 6001127 w 6128435"/>
              <a:gd name="connsiteY132" fmla="*/ 5164609 h 6858000"/>
              <a:gd name="connsiteX133" fmla="*/ 5996647 w 6128435"/>
              <a:gd name="connsiteY133" fmla="*/ 5185640 h 6858000"/>
              <a:gd name="connsiteX134" fmla="*/ 5998514 w 6128435"/>
              <a:gd name="connsiteY134" fmla="*/ 5189673 h 6858000"/>
              <a:gd name="connsiteX135" fmla="*/ 5995970 w 6128435"/>
              <a:gd name="connsiteY135" fmla="*/ 5221547 h 6858000"/>
              <a:gd name="connsiteX136" fmla="*/ 5997218 w 6128435"/>
              <a:gd name="connsiteY136" fmla="*/ 5222031 h 6858000"/>
              <a:gd name="connsiteX137" fmla="*/ 6002116 w 6128435"/>
              <a:gd name="connsiteY137" fmla="*/ 5231223 h 6858000"/>
              <a:gd name="connsiteX138" fmla="*/ 6008541 w 6128435"/>
              <a:gd name="connsiteY138" fmla="*/ 5248680 h 6858000"/>
              <a:gd name="connsiteX139" fmla="*/ 6039260 w 6128435"/>
              <a:gd name="connsiteY139" fmla="*/ 5289518 h 6858000"/>
              <a:gd name="connsiteX140" fmla="*/ 6036748 w 6128435"/>
              <a:gd name="connsiteY140" fmla="*/ 5322752 h 6858000"/>
              <a:gd name="connsiteX141" fmla="*/ 6036943 w 6128435"/>
              <a:gd name="connsiteY141" fmla="*/ 5329480 h 6858000"/>
              <a:gd name="connsiteX142" fmla="*/ 6037236 w 6128435"/>
              <a:gd name="connsiteY142" fmla="*/ 5329634 h 6858000"/>
              <a:gd name="connsiteX143" fmla="*/ 6038019 w 6128435"/>
              <a:gd name="connsiteY143" fmla="*/ 5336764 h 6858000"/>
              <a:gd name="connsiteX144" fmla="*/ 6037298 w 6128435"/>
              <a:gd name="connsiteY144" fmla="*/ 5341753 h 6858000"/>
              <a:gd name="connsiteX145" fmla="*/ 6037677 w 6128435"/>
              <a:gd name="connsiteY145" fmla="*/ 5354807 h 6858000"/>
              <a:gd name="connsiteX146" fmla="*/ 6039728 w 6128435"/>
              <a:gd name="connsiteY146" fmla="*/ 5359416 h 6858000"/>
              <a:gd name="connsiteX147" fmla="*/ 6043311 w 6128435"/>
              <a:gd name="connsiteY147" fmla="*/ 5361407 h 6858000"/>
              <a:gd name="connsiteX148" fmla="*/ 6042954 w 6128435"/>
              <a:gd name="connsiteY148" fmla="*/ 5362576 h 6858000"/>
              <a:gd name="connsiteX149" fmla="*/ 6053435 w 6128435"/>
              <a:gd name="connsiteY149" fmla="*/ 5387547 h 6858000"/>
              <a:gd name="connsiteX150" fmla="*/ 6065933 w 6128435"/>
              <a:gd name="connsiteY150" fmla="*/ 5443002 h 6858000"/>
              <a:gd name="connsiteX151" fmla="*/ 6068640 w 6128435"/>
              <a:gd name="connsiteY151" fmla="*/ 5474503 h 6858000"/>
              <a:gd name="connsiteX152" fmla="*/ 6080922 w 6128435"/>
              <a:gd name="connsiteY152" fmla="*/ 5561070 h 6858000"/>
              <a:gd name="connsiteX153" fmla="*/ 6096949 w 6128435"/>
              <a:gd name="connsiteY153" fmla="*/ 5648179 h 6858000"/>
              <a:gd name="connsiteX154" fmla="*/ 6125703 w 6128435"/>
              <a:gd name="connsiteY154" fmla="*/ 5692894 h 6858000"/>
              <a:gd name="connsiteX155" fmla="*/ 6126670 w 6128435"/>
              <a:gd name="connsiteY155" fmla="*/ 5697882 h 6858000"/>
              <a:gd name="connsiteX156" fmla="*/ 6124061 w 6128435"/>
              <a:gd name="connsiteY156" fmla="*/ 5710294 h 6858000"/>
              <a:gd name="connsiteX157" fmla="*/ 6122213 w 6128435"/>
              <a:gd name="connsiteY157" fmla="*/ 5714762 h 6858000"/>
              <a:gd name="connsiteX158" fmla="*/ 6121353 w 6128435"/>
              <a:gd name="connsiteY158" fmla="*/ 5721725 h 6858000"/>
              <a:gd name="connsiteX159" fmla="*/ 6121607 w 6128435"/>
              <a:gd name="connsiteY159" fmla="*/ 5721959 h 6858000"/>
              <a:gd name="connsiteX160" fmla="*/ 6120262 w 6128435"/>
              <a:gd name="connsiteY160" fmla="*/ 5728358 h 6858000"/>
              <a:gd name="connsiteX161" fmla="*/ 6110194 w 6128435"/>
              <a:gd name="connsiteY161" fmla="*/ 5758853 h 6858000"/>
              <a:gd name="connsiteX162" fmla="*/ 6127519 w 6128435"/>
              <a:gd name="connsiteY162" fmla="*/ 5865775 h 6858000"/>
              <a:gd name="connsiteX163" fmla="*/ 6128435 w 6128435"/>
              <a:gd name="connsiteY163" fmla="*/ 5870164 h 6858000"/>
              <a:gd name="connsiteX164" fmla="*/ 6119217 w 6128435"/>
              <a:gd name="connsiteY164" fmla="*/ 5888542 h 6858000"/>
              <a:gd name="connsiteX165" fmla="*/ 6115966 w 6128435"/>
              <a:gd name="connsiteY165" fmla="*/ 5898387 h 6858000"/>
              <a:gd name="connsiteX166" fmla="*/ 6111924 w 6128435"/>
              <a:gd name="connsiteY166" fmla="*/ 5900444 h 6858000"/>
              <a:gd name="connsiteX167" fmla="*/ 6108716 w 6128435"/>
              <a:gd name="connsiteY167" fmla="*/ 5915345 h 6858000"/>
              <a:gd name="connsiteX168" fmla="*/ 6109524 w 6128435"/>
              <a:gd name="connsiteY168" fmla="*/ 5917328 h 6858000"/>
              <a:gd name="connsiteX169" fmla="*/ 6102493 w 6128435"/>
              <a:gd name="connsiteY169" fmla="*/ 5928602 h 6858000"/>
              <a:gd name="connsiteX170" fmla="*/ 6056863 w 6128435"/>
              <a:gd name="connsiteY170" fmla="*/ 6000643 h 6858000"/>
              <a:gd name="connsiteX171" fmla="*/ 6045436 w 6128435"/>
              <a:gd name="connsiteY171" fmla="*/ 6124480 h 6858000"/>
              <a:gd name="connsiteX172" fmla="*/ 6030489 w 6128435"/>
              <a:gd name="connsiteY172" fmla="*/ 6317666 h 6858000"/>
              <a:gd name="connsiteX173" fmla="*/ 6007492 w 6128435"/>
              <a:gd name="connsiteY173" fmla="*/ 6440818 h 6858000"/>
              <a:gd name="connsiteX174" fmla="*/ 6009467 w 6128435"/>
              <a:gd name="connsiteY174" fmla="*/ 6487076 h 6858000"/>
              <a:gd name="connsiteX175" fmla="*/ 5995064 w 6128435"/>
              <a:gd name="connsiteY175" fmla="*/ 6540791 h 6858000"/>
              <a:gd name="connsiteX176" fmla="*/ 5996309 w 6128435"/>
              <a:gd name="connsiteY176" fmla="*/ 6543961 h 6858000"/>
              <a:gd name="connsiteX177" fmla="*/ 5996048 w 6128435"/>
              <a:gd name="connsiteY177" fmla="*/ 6555444 h 6858000"/>
              <a:gd name="connsiteX178" fmla="*/ 6002524 w 6128435"/>
              <a:gd name="connsiteY178" fmla="*/ 6560188 h 6858000"/>
              <a:gd name="connsiteX179" fmla="*/ 6006823 w 6128435"/>
              <a:gd name="connsiteY179" fmla="*/ 6578546 h 6858000"/>
              <a:gd name="connsiteX180" fmla="*/ 6004510 w 6128435"/>
              <a:gd name="connsiteY180" fmla="*/ 6599256 h 6858000"/>
              <a:gd name="connsiteX181" fmla="*/ 5986207 w 6128435"/>
              <a:gd name="connsiteY181" fmla="*/ 6695855 h 6858000"/>
              <a:gd name="connsiteX182" fmla="*/ 5979428 w 6128435"/>
              <a:gd name="connsiteY182" fmla="*/ 6754678 h 6858000"/>
              <a:gd name="connsiteX183" fmla="*/ 5983398 w 6128435"/>
              <a:gd name="connsiteY183" fmla="*/ 6778641 h 6858000"/>
              <a:gd name="connsiteX184" fmla="*/ 5984543 w 6128435"/>
              <a:gd name="connsiteY184" fmla="*/ 6811016 h 6858000"/>
              <a:gd name="connsiteX185" fmla="*/ 5981802 w 6128435"/>
              <a:gd name="connsiteY185" fmla="*/ 6838578 h 6858000"/>
              <a:gd name="connsiteX186" fmla="*/ 5979671 w 6128435"/>
              <a:gd name="connsiteY186" fmla="*/ 6858000 h 6858000"/>
              <a:gd name="connsiteX187" fmla="*/ 0 w 6128435"/>
              <a:gd name="connsiteY187" fmla="*/ 6858000 h 6858000"/>
              <a:gd name="connsiteX188" fmla="*/ 0 w 6128435"/>
              <a:gd name="connsiteY188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14889 h 6858000"/>
              <a:gd name="connsiteX32" fmla="*/ 5250095 w 6128435"/>
              <a:gd name="connsiteY32" fmla="*/ 1655519 h 6858000"/>
              <a:gd name="connsiteX33" fmla="*/ 5259788 w 6128435"/>
              <a:gd name="connsiteY33" fmla="*/ 1701198 h 6858000"/>
              <a:gd name="connsiteX34" fmla="*/ 5255696 w 6128435"/>
              <a:gd name="connsiteY34" fmla="*/ 1880842 h 6858000"/>
              <a:gd name="connsiteX35" fmla="*/ 5280947 w 6128435"/>
              <a:gd name="connsiteY35" fmla="*/ 1904438 h 6858000"/>
              <a:gd name="connsiteX36" fmla="*/ 5288486 w 6128435"/>
              <a:gd name="connsiteY36" fmla="*/ 1976575 h 6858000"/>
              <a:gd name="connsiteX37" fmla="*/ 5252592 w 6128435"/>
              <a:gd name="connsiteY37" fmla="*/ 2092210 h 6858000"/>
              <a:gd name="connsiteX38" fmla="*/ 5264303 w 6128435"/>
              <a:gd name="connsiteY38" fmla="*/ 2225157 h 6858000"/>
              <a:gd name="connsiteX39" fmla="*/ 5254949 w 6128435"/>
              <a:gd name="connsiteY39" fmla="*/ 2236160 h 6858000"/>
              <a:gd name="connsiteX40" fmla="*/ 5250104 w 6128435"/>
              <a:gd name="connsiteY40" fmla="*/ 2249166 h 6858000"/>
              <a:gd name="connsiteX41" fmla="*/ 5251214 w 6128435"/>
              <a:gd name="connsiteY41" fmla="*/ 2250944 h 6858000"/>
              <a:gd name="connsiteX42" fmla="*/ 5250644 w 6128435"/>
              <a:gd name="connsiteY42" fmla="*/ 2266619 h 6858000"/>
              <a:gd name="connsiteX43" fmla="*/ 5247111 w 6128435"/>
              <a:gd name="connsiteY43" fmla="*/ 2269679 h 6858000"/>
              <a:gd name="connsiteX44" fmla="*/ 5245653 w 6128435"/>
              <a:gd name="connsiteY44" fmla="*/ 2280317 h 6858000"/>
              <a:gd name="connsiteX45" fmla="*/ 5239901 w 6128435"/>
              <a:gd name="connsiteY45" fmla="*/ 2300961 h 6858000"/>
              <a:gd name="connsiteX46" fmla="*/ 5241522 w 6128435"/>
              <a:gd name="connsiteY46" fmla="*/ 2305114 h 6858000"/>
              <a:gd name="connsiteX47" fmla="*/ 5237050 w 6128435"/>
              <a:gd name="connsiteY47" fmla="*/ 2336703 h 6858000"/>
              <a:gd name="connsiteX48" fmla="*/ 5238267 w 6128435"/>
              <a:gd name="connsiteY48" fmla="*/ 2337277 h 6858000"/>
              <a:gd name="connsiteX49" fmla="*/ 5242602 w 6128435"/>
              <a:gd name="connsiteY49" fmla="*/ 2346782 h 6858000"/>
              <a:gd name="connsiteX50" fmla="*/ 5247963 w 6128435"/>
              <a:gd name="connsiteY50" fmla="*/ 2364638 h 6858000"/>
              <a:gd name="connsiteX51" fmla="*/ 5276175 w 6128435"/>
              <a:gd name="connsiteY51" fmla="*/ 2407515 h 6858000"/>
              <a:gd name="connsiteX52" fmla="*/ 5271650 w 6128435"/>
              <a:gd name="connsiteY52" fmla="*/ 2440467 h 6858000"/>
              <a:gd name="connsiteX53" fmla="*/ 5271438 w 6128435"/>
              <a:gd name="connsiteY53" fmla="*/ 2447186 h 6858000"/>
              <a:gd name="connsiteX54" fmla="*/ 5271722 w 6128435"/>
              <a:gd name="connsiteY54" fmla="*/ 2447359 h 6858000"/>
              <a:gd name="connsiteX55" fmla="*/ 5272069 w 6128435"/>
              <a:gd name="connsiteY55" fmla="*/ 2454523 h 6858000"/>
              <a:gd name="connsiteX56" fmla="*/ 5271049 w 6128435"/>
              <a:gd name="connsiteY56" fmla="*/ 2459442 h 6858000"/>
              <a:gd name="connsiteX57" fmla="*/ 5270636 w 6128435"/>
              <a:gd name="connsiteY57" fmla="*/ 2472481 h 6858000"/>
              <a:gd name="connsiteX58" fmla="*/ 5272406 w 6128435"/>
              <a:gd name="connsiteY58" fmla="*/ 2477221 h 6858000"/>
              <a:gd name="connsiteX59" fmla="*/ 5307538 w 6128435"/>
              <a:gd name="connsiteY59" fmla="*/ 2514685 h 6858000"/>
              <a:gd name="connsiteX60" fmla="*/ 5337604 w 6128435"/>
              <a:gd name="connsiteY60" fmla="*/ 2597632 h 6858000"/>
              <a:gd name="connsiteX61" fmla="*/ 5407503 w 6128435"/>
              <a:gd name="connsiteY61" fmla="*/ 2786290 h 6858000"/>
              <a:gd name="connsiteX62" fmla="*/ 5407356 w 6128435"/>
              <a:gd name="connsiteY62" fmla="*/ 2787545 h 6858000"/>
              <a:gd name="connsiteX63" fmla="*/ 5411130 w 6128435"/>
              <a:gd name="connsiteY63" fmla="*/ 2788640 h 6858000"/>
              <a:gd name="connsiteX64" fmla="*/ 5416439 w 6128435"/>
              <a:gd name="connsiteY64" fmla="*/ 2805666 h 6858000"/>
              <a:gd name="connsiteX65" fmla="*/ 5416589 w 6128435"/>
              <a:gd name="connsiteY65" fmla="*/ 2810822 h 6858000"/>
              <a:gd name="connsiteX66" fmla="*/ 5418542 w 6128435"/>
              <a:gd name="connsiteY66" fmla="*/ 2817745 h 6858000"/>
              <a:gd name="connsiteX67" fmla="*/ 5418847 w 6128435"/>
              <a:gd name="connsiteY67" fmla="*/ 2817825 h 6858000"/>
              <a:gd name="connsiteX68" fmla="*/ 5423364 w 6128435"/>
              <a:gd name="connsiteY68" fmla="*/ 2858292 h 6858000"/>
              <a:gd name="connsiteX69" fmla="*/ 5479298 w 6128435"/>
              <a:gd name="connsiteY69" fmla="*/ 2947791 h 6858000"/>
              <a:gd name="connsiteX70" fmla="*/ 5481770 w 6128435"/>
              <a:gd name="connsiteY70" fmla="*/ 2951352 h 6858000"/>
              <a:gd name="connsiteX71" fmla="*/ 5481013 w 6128435"/>
              <a:gd name="connsiteY71" fmla="*/ 2973461 h 6858000"/>
              <a:gd name="connsiteX72" fmla="*/ 5482045 w 6128435"/>
              <a:gd name="connsiteY72" fmla="*/ 2984371 h 6858000"/>
              <a:gd name="connsiteX73" fmla="*/ 5479405 w 6128435"/>
              <a:gd name="connsiteY73" fmla="*/ 2988507 h 6858000"/>
              <a:gd name="connsiteX74" fmla="*/ 5482415 w 6128435"/>
              <a:gd name="connsiteY74" fmla="*/ 3004079 h 6858000"/>
              <a:gd name="connsiteX75" fmla="*/ 5483865 w 6128435"/>
              <a:gd name="connsiteY75" fmla="*/ 3005467 h 6858000"/>
              <a:gd name="connsiteX76" fmla="*/ 5482236 w 6128435"/>
              <a:gd name="connsiteY76" fmla="*/ 3019791 h 6858000"/>
              <a:gd name="connsiteX77" fmla="*/ 5475895 w 6128435"/>
              <a:gd name="connsiteY77" fmla="*/ 3033578 h 6858000"/>
              <a:gd name="connsiteX78" fmla="*/ 5477595 w 6128435"/>
              <a:gd name="connsiteY78" fmla="*/ 3250534 h 6858000"/>
              <a:gd name="connsiteX79" fmla="*/ 5532836 w 6128435"/>
              <a:gd name="connsiteY79" fmla="*/ 3353840 h 6858000"/>
              <a:gd name="connsiteX80" fmla="*/ 5561229 w 6128435"/>
              <a:gd name="connsiteY80" fmla="*/ 3395784 h 6858000"/>
              <a:gd name="connsiteX81" fmla="*/ 5589758 w 6128435"/>
              <a:gd name="connsiteY81" fmla="*/ 3506453 h 6858000"/>
              <a:gd name="connsiteX82" fmla="*/ 5596144 w 6128435"/>
              <a:gd name="connsiteY82" fmla="*/ 3534624 h 6858000"/>
              <a:gd name="connsiteX83" fmla="*/ 5597750 w 6128435"/>
              <a:gd name="connsiteY83" fmla="*/ 3534129 h 6858000"/>
              <a:gd name="connsiteX84" fmla="*/ 5599700 w 6128435"/>
              <a:gd name="connsiteY84" fmla="*/ 3547221 h 6858000"/>
              <a:gd name="connsiteX85" fmla="*/ 5615031 w 6128435"/>
              <a:gd name="connsiteY85" fmla="*/ 3557482 h 6858000"/>
              <a:gd name="connsiteX86" fmla="*/ 5618377 w 6128435"/>
              <a:gd name="connsiteY86" fmla="*/ 3588431 h 6858000"/>
              <a:gd name="connsiteX87" fmla="*/ 5612155 w 6128435"/>
              <a:gd name="connsiteY87" fmla="*/ 3589869 h 6858000"/>
              <a:gd name="connsiteX88" fmla="*/ 5620843 w 6128435"/>
              <a:gd name="connsiteY88" fmla="*/ 3606745 h 6858000"/>
              <a:gd name="connsiteX89" fmla="*/ 5655472 w 6128435"/>
              <a:gd name="connsiteY89" fmla="*/ 3678877 h 6858000"/>
              <a:gd name="connsiteX90" fmla="*/ 5680448 w 6128435"/>
              <a:gd name="connsiteY90" fmla="*/ 3717760 h 6858000"/>
              <a:gd name="connsiteX91" fmla="*/ 5683015 w 6128435"/>
              <a:gd name="connsiteY91" fmla="*/ 3762025 h 6858000"/>
              <a:gd name="connsiteX92" fmla="*/ 5696643 w 6128435"/>
              <a:gd name="connsiteY92" fmla="*/ 3773888 h 6858000"/>
              <a:gd name="connsiteX93" fmla="*/ 5699203 w 6128435"/>
              <a:gd name="connsiteY93" fmla="*/ 3775823 h 6858000"/>
              <a:gd name="connsiteX94" fmla="*/ 5704824 w 6128435"/>
              <a:gd name="connsiteY94" fmla="*/ 3785966 h 6858000"/>
              <a:gd name="connsiteX95" fmla="*/ 5712204 w 6128435"/>
              <a:gd name="connsiteY95" fmla="*/ 3785830 h 6858000"/>
              <a:gd name="connsiteX96" fmla="*/ 5724816 w 6128435"/>
              <a:gd name="connsiteY96" fmla="*/ 3798949 h 6858000"/>
              <a:gd name="connsiteX97" fmla="*/ 5733539 w 6128435"/>
              <a:gd name="connsiteY97" fmla="*/ 3818457 h 6858000"/>
              <a:gd name="connsiteX98" fmla="*/ 5768491 w 6128435"/>
              <a:gd name="connsiteY98" fmla="*/ 3914399 h 6858000"/>
              <a:gd name="connsiteX99" fmla="*/ 5793123 w 6128435"/>
              <a:gd name="connsiteY99" fmla="*/ 3969952 h 6858000"/>
              <a:gd name="connsiteX100" fmla="*/ 5808321 w 6128435"/>
              <a:gd name="connsiteY100" fmla="*/ 3988153 h 6858000"/>
              <a:gd name="connsiteX101" fmla="*/ 5825621 w 6128435"/>
              <a:gd name="connsiteY101" fmla="*/ 4015525 h 6858000"/>
              <a:gd name="connsiteX102" fmla="*/ 5860672 w 6128435"/>
              <a:gd name="connsiteY102" fmla="*/ 4061579 h 6858000"/>
              <a:gd name="connsiteX103" fmla="*/ 5872173 w 6128435"/>
              <a:gd name="connsiteY103" fmla="*/ 4088497 h 6858000"/>
              <a:gd name="connsiteX104" fmla="*/ 5883705 w 6128435"/>
              <a:gd name="connsiteY104" fmla="*/ 4101899 h 6858000"/>
              <a:gd name="connsiteX105" fmla="*/ 5885314 w 6128435"/>
              <a:gd name="connsiteY105" fmla="*/ 4108387 h 6858000"/>
              <a:gd name="connsiteX106" fmla="*/ 5894095 w 6128435"/>
              <a:gd name="connsiteY106" fmla="*/ 4128857 h 6858000"/>
              <a:gd name="connsiteX107" fmla="*/ 5898339 w 6128435"/>
              <a:gd name="connsiteY107" fmla="*/ 4140800 h 6858000"/>
              <a:gd name="connsiteX108" fmla="*/ 5899734 w 6128435"/>
              <a:gd name="connsiteY108" fmla="*/ 4145632 h 6858000"/>
              <a:gd name="connsiteX109" fmla="*/ 5897098 w 6128435"/>
              <a:gd name="connsiteY109" fmla="*/ 4157819 h 6858000"/>
              <a:gd name="connsiteX110" fmla="*/ 5903513 w 6128435"/>
              <a:gd name="connsiteY110" fmla="*/ 4187661 h 6858000"/>
              <a:gd name="connsiteX111" fmla="*/ 5917114 w 6128435"/>
              <a:gd name="connsiteY111" fmla="*/ 4213096 h 6858000"/>
              <a:gd name="connsiteX112" fmla="*/ 5921153 w 6128435"/>
              <a:gd name="connsiteY112" fmla="*/ 4236222 h 6858000"/>
              <a:gd name="connsiteX113" fmla="*/ 5924233 w 6128435"/>
              <a:gd name="connsiteY113" fmla="*/ 4242060 h 6858000"/>
              <a:gd name="connsiteX114" fmla="*/ 5923742 w 6128435"/>
              <a:gd name="connsiteY114" fmla="*/ 4265435 h 6858000"/>
              <a:gd name="connsiteX115" fmla="*/ 5928910 w 6128435"/>
              <a:gd name="connsiteY115" fmla="*/ 4300973 h 6858000"/>
              <a:gd name="connsiteX116" fmla="*/ 5939320 w 6128435"/>
              <a:gd name="connsiteY116" fmla="*/ 4340435 h 6858000"/>
              <a:gd name="connsiteX117" fmla="*/ 5946705 w 6128435"/>
              <a:gd name="connsiteY117" fmla="*/ 4428051 h 6858000"/>
              <a:gd name="connsiteX118" fmla="*/ 5949261 w 6128435"/>
              <a:gd name="connsiteY118" fmla="*/ 4449185 h 6858000"/>
              <a:gd name="connsiteX119" fmla="*/ 5957504 w 6128435"/>
              <a:gd name="connsiteY119" fmla="*/ 4465911 h 6858000"/>
              <a:gd name="connsiteX120" fmla="*/ 5964689 w 6128435"/>
              <a:gd name="connsiteY120" fmla="*/ 4468532 h 6858000"/>
              <a:gd name="connsiteX121" fmla="*/ 5967062 w 6128435"/>
              <a:gd name="connsiteY121" fmla="*/ 4479923 h 6858000"/>
              <a:gd name="connsiteX122" fmla="*/ 5968960 w 6128435"/>
              <a:gd name="connsiteY122" fmla="*/ 4482655 h 6858000"/>
              <a:gd name="connsiteX123" fmla="*/ 5978567 w 6128435"/>
              <a:gd name="connsiteY123" fmla="*/ 4498605 h 6858000"/>
              <a:gd name="connsiteX124" fmla="*/ 5967676 w 6128435"/>
              <a:gd name="connsiteY124" fmla="*/ 4540140 h 6858000"/>
              <a:gd name="connsiteX125" fmla="*/ 5980106 w 6128435"/>
              <a:gd name="connsiteY125" fmla="*/ 4585087 h 6858000"/>
              <a:gd name="connsiteX126" fmla="*/ 5986918 w 6128435"/>
              <a:gd name="connsiteY126" fmla="*/ 4764836 h 6858000"/>
              <a:gd name="connsiteX127" fmla="*/ 6013516 w 6128435"/>
              <a:gd name="connsiteY127" fmla="*/ 4786619 h 6858000"/>
              <a:gd name="connsiteX128" fmla="*/ 6025404 w 6128435"/>
              <a:gd name="connsiteY128" fmla="*/ 4858148 h 6858000"/>
              <a:gd name="connsiteX129" fmla="*/ 6007749 w 6128435"/>
              <a:gd name="connsiteY129" fmla="*/ 4964715 h 6858000"/>
              <a:gd name="connsiteX130" fmla="*/ 6005269 w 6128435"/>
              <a:gd name="connsiteY130" fmla="*/ 5150567 h 6858000"/>
              <a:gd name="connsiteX131" fmla="*/ 6001127 w 6128435"/>
              <a:gd name="connsiteY131" fmla="*/ 5164609 h 6858000"/>
              <a:gd name="connsiteX132" fmla="*/ 5996647 w 6128435"/>
              <a:gd name="connsiteY132" fmla="*/ 5185640 h 6858000"/>
              <a:gd name="connsiteX133" fmla="*/ 5998514 w 6128435"/>
              <a:gd name="connsiteY133" fmla="*/ 5189673 h 6858000"/>
              <a:gd name="connsiteX134" fmla="*/ 5995970 w 6128435"/>
              <a:gd name="connsiteY134" fmla="*/ 5221547 h 6858000"/>
              <a:gd name="connsiteX135" fmla="*/ 5997218 w 6128435"/>
              <a:gd name="connsiteY135" fmla="*/ 5222031 h 6858000"/>
              <a:gd name="connsiteX136" fmla="*/ 6002116 w 6128435"/>
              <a:gd name="connsiteY136" fmla="*/ 5231223 h 6858000"/>
              <a:gd name="connsiteX137" fmla="*/ 6008541 w 6128435"/>
              <a:gd name="connsiteY137" fmla="*/ 5248680 h 6858000"/>
              <a:gd name="connsiteX138" fmla="*/ 6039260 w 6128435"/>
              <a:gd name="connsiteY138" fmla="*/ 5289518 h 6858000"/>
              <a:gd name="connsiteX139" fmla="*/ 6036748 w 6128435"/>
              <a:gd name="connsiteY139" fmla="*/ 5322752 h 6858000"/>
              <a:gd name="connsiteX140" fmla="*/ 6036943 w 6128435"/>
              <a:gd name="connsiteY140" fmla="*/ 5329480 h 6858000"/>
              <a:gd name="connsiteX141" fmla="*/ 6037236 w 6128435"/>
              <a:gd name="connsiteY141" fmla="*/ 5329634 h 6858000"/>
              <a:gd name="connsiteX142" fmla="*/ 6038019 w 6128435"/>
              <a:gd name="connsiteY142" fmla="*/ 5336764 h 6858000"/>
              <a:gd name="connsiteX143" fmla="*/ 6037298 w 6128435"/>
              <a:gd name="connsiteY143" fmla="*/ 5341753 h 6858000"/>
              <a:gd name="connsiteX144" fmla="*/ 6037677 w 6128435"/>
              <a:gd name="connsiteY144" fmla="*/ 5354807 h 6858000"/>
              <a:gd name="connsiteX145" fmla="*/ 6039728 w 6128435"/>
              <a:gd name="connsiteY145" fmla="*/ 5359416 h 6858000"/>
              <a:gd name="connsiteX146" fmla="*/ 6043311 w 6128435"/>
              <a:gd name="connsiteY146" fmla="*/ 5361407 h 6858000"/>
              <a:gd name="connsiteX147" fmla="*/ 6042954 w 6128435"/>
              <a:gd name="connsiteY147" fmla="*/ 5362576 h 6858000"/>
              <a:gd name="connsiteX148" fmla="*/ 6053435 w 6128435"/>
              <a:gd name="connsiteY148" fmla="*/ 5387547 h 6858000"/>
              <a:gd name="connsiteX149" fmla="*/ 6065933 w 6128435"/>
              <a:gd name="connsiteY149" fmla="*/ 5443002 h 6858000"/>
              <a:gd name="connsiteX150" fmla="*/ 6068640 w 6128435"/>
              <a:gd name="connsiteY150" fmla="*/ 5474503 h 6858000"/>
              <a:gd name="connsiteX151" fmla="*/ 6080922 w 6128435"/>
              <a:gd name="connsiteY151" fmla="*/ 5561070 h 6858000"/>
              <a:gd name="connsiteX152" fmla="*/ 6096949 w 6128435"/>
              <a:gd name="connsiteY152" fmla="*/ 5648179 h 6858000"/>
              <a:gd name="connsiteX153" fmla="*/ 6125703 w 6128435"/>
              <a:gd name="connsiteY153" fmla="*/ 5692894 h 6858000"/>
              <a:gd name="connsiteX154" fmla="*/ 6126670 w 6128435"/>
              <a:gd name="connsiteY154" fmla="*/ 5697882 h 6858000"/>
              <a:gd name="connsiteX155" fmla="*/ 6124061 w 6128435"/>
              <a:gd name="connsiteY155" fmla="*/ 5710294 h 6858000"/>
              <a:gd name="connsiteX156" fmla="*/ 6122213 w 6128435"/>
              <a:gd name="connsiteY156" fmla="*/ 5714762 h 6858000"/>
              <a:gd name="connsiteX157" fmla="*/ 6121353 w 6128435"/>
              <a:gd name="connsiteY157" fmla="*/ 5721725 h 6858000"/>
              <a:gd name="connsiteX158" fmla="*/ 6121607 w 6128435"/>
              <a:gd name="connsiteY158" fmla="*/ 5721959 h 6858000"/>
              <a:gd name="connsiteX159" fmla="*/ 6120262 w 6128435"/>
              <a:gd name="connsiteY159" fmla="*/ 5728358 h 6858000"/>
              <a:gd name="connsiteX160" fmla="*/ 6110194 w 6128435"/>
              <a:gd name="connsiteY160" fmla="*/ 5758853 h 6858000"/>
              <a:gd name="connsiteX161" fmla="*/ 6127519 w 6128435"/>
              <a:gd name="connsiteY161" fmla="*/ 5865775 h 6858000"/>
              <a:gd name="connsiteX162" fmla="*/ 6128435 w 6128435"/>
              <a:gd name="connsiteY162" fmla="*/ 5870164 h 6858000"/>
              <a:gd name="connsiteX163" fmla="*/ 6119217 w 6128435"/>
              <a:gd name="connsiteY163" fmla="*/ 5888542 h 6858000"/>
              <a:gd name="connsiteX164" fmla="*/ 6115966 w 6128435"/>
              <a:gd name="connsiteY164" fmla="*/ 5898387 h 6858000"/>
              <a:gd name="connsiteX165" fmla="*/ 6111924 w 6128435"/>
              <a:gd name="connsiteY165" fmla="*/ 5900444 h 6858000"/>
              <a:gd name="connsiteX166" fmla="*/ 6108716 w 6128435"/>
              <a:gd name="connsiteY166" fmla="*/ 5915345 h 6858000"/>
              <a:gd name="connsiteX167" fmla="*/ 6109524 w 6128435"/>
              <a:gd name="connsiteY167" fmla="*/ 5917328 h 6858000"/>
              <a:gd name="connsiteX168" fmla="*/ 6102493 w 6128435"/>
              <a:gd name="connsiteY168" fmla="*/ 5928602 h 6858000"/>
              <a:gd name="connsiteX169" fmla="*/ 6056863 w 6128435"/>
              <a:gd name="connsiteY169" fmla="*/ 6000643 h 6858000"/>
              <a:gd name="connsiteX170" fmla="*/ 6045436 w 6128435"/>
              <a:gd name="connsiteY170" fmla="*/ 6124480 h 6858000"/>
              <a:gd name="connsiteX171" fmla="*/ 6030489 w 6128435"/>
              <a:gd name="connsiteY171" fmla="*/ 6317666 h 6858000"/>
              <a:gd name="connsiteX172" fmla="*/ 6007492 w 6128435"/>
              <a:gd name="connsiteY172" fmla="*/ 6440818 h 6858000"/>
              <a:gd name="connsiteX173" fmla="*/ 6009467 w 6128435"/>
              <a:gd name="connsiteY173" fmla="*/ 6487076 h 6858000"/>
              <a:gd name="connsiteX174" fmla="*/ 5995064 w 6128435"/>
              <a:gd name="connsiteY174" fmla="*/ 6540791 h 6858000"/>
              <a:gd name="connsiteX175" fmla="*/ 5996309 w 6128435"/>
              <a:gd name="connsiteY175" fmla="*/ 6543961 h 6858000"/>
              <a:gd name="connsiteX176" fmla="*/ 5996048 w 6128435"/>
              <a:gd name="connsiteY176" fmla="*/ 6555444 h 6858000"/>
              <a:gd name="connsiteX177" fmla="*/ 6002524 w 6128435"/>
              <a:gd name="connsiteY177" fmla="*/ 6560188 h 6858000"/>
              <a:gd name="connsiteX178" fmla="*/ 6006823 w 6128435"/>
              <a:gd name="connsiteY178" fmla="*/ 6578546 h 6858000"/>
              <a:gd name="connsiteX179" fmla="*/ 6004510 w 6128435"/>
              <a:gd name="connsiteY179" fmla="*/ 6599256 h 6858000"/>
              <a:gd name="connsiteX180" fmla="*/ 5986207 w 6128435"/>
              <a:gd name="connsiteY180" fmla="*/ 6695855 h 6858000"/>
              <a:gd name="connsiteX181" fmla="*/ 5979428 w 6128435"/>
              <a:gd name="connsiteY181" fmla="*/ 6754678 h 6858000"/>
              <a:gd name="connsiteX182" fmla="*/ 5983398 w 6128435"/>
              <a:gd name="connsiteY182" fmla="*/ 6778641 h 6858000"/>
              <a:gd name="connsiteX183" fmla="*/ 5984543 w 6128435"/>
              <a:gd name="connsiteY183" fmla="*/ 6811016 h 6858000"/>
              <a:gd name="connsiteX184" fmla="*/ 5981802 w 6128435"/>
              <a:gd name="connsiteY184" fmla="*/ 6838578 h 6858000"/>
              <a:gd name="connsiteX185" fmla="*/ 5979671 w 6128435"/>
              <a:gd name="connsiteY185" fmla="*/ 6858000 h 6858000"/>
              <a:gd name="connsiteX186" fmla="*/ 0 w 6128435"/>
              <a:gd name="connsiteY186" fmla="*/ 6858000 h 6858000"/>
              <a:gd name="connsiteX187" fmla="*/ 0 w 6128435"/>
              <a:gd name="connsiteY187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14889 h 6858000"/>
              <a:gd name="connsiteX32" fmla="*/ 5250095 w 6128435"/>
              <a:gd name="connsiteY32" fmla="*/ 1655519 h 6858000"/>
              <a:gd name="connsiteX33" fmla="*/ 5259788 w 6128435"/>
              <a:gd name="connsiteY33" fmla="*/ 1701198 h 6858000"/>
              <a:gd name="connsiteX34" fmla="*/ 5255696 w 6128435"/>
              <a:gd name="connsiteY34" fmla="*/ 1880842 h 6858000"/>
              <a:gd name="connsiteX35" fmla="*/ 5280947 w 6128435"/>
              <a:gd name="connsiteY35" fmla="*/ 1904438 h 6858000"/>
              <a:gd name="connsiteX36" fmla="*/ 5288486 w 6128435"/>
              <a:gd name="connsiteY36" fmla="*/ 1976575 h 6858000"/>
              <a:gd name="connsiteX37" fmla="*/ 5252592 w 6128435"/>
              <a:gd name="connsiteY37" fmla="*/ 2092210 h 6858000"/>
              <a:gd name="connsiteX38" fmla="*/ 5264303 w 6128435"/>
              <a:gd name="connsiteY38" fmla="*/ 2225157 h 6858000"/>
              <a:gd name="connsiteX39" fmla="*/ 5254949 w 6128435"/>
              <a:gd name="connsiteY39" fmla="*/ 2236160 h 6858000"/>
              <a:gd name="connsiteX40" fmla="*/ 5250104 w 6128435"/>
              <a:gd name="connsiteY40" fmla="*/ 2249166 h 6858000"/>
              <a:gd name="connsiteX41" fmla="*/ 5251214 w 6128435"/>
              <a:gd name="connsiteY41" fmla="*/ 2250944 h 6858000"/>
              <a:gd name="connsiteX42" fmla="*/ 5250644 w 6128435"/>
              <a:gd name="connsiteY42" fmla="*/ 2266619 h 6858000"/>
              <a:gd name="connsiteX43" fmla="*/ 5247111 w 6128435"/>
              <a:gd name="connsiteY43" fmla="*/ 2269679 h 6858000"/>
              <a:gd name="connsiteX44" fmla="*/ 5245653 w 6128435"/>
              <a:gd name="connsiteY44" fmla="*/ 2280317 h 6858000"/>
              <a:gd name="connsiteX45" fmla="*/ 5239901 w 6128435"/>
              <a:gd name="connsiteY45" fmla="*/ 2300961 h 6858000"/>
              <a:gd name="connsiteX46" fmla="*/ 5241522 w 6128435"/>
              <a:gd name="connsiteY46" fmla="*/ 2305114 h 6858000"/>
              <a:gd name="connsiteX47" fmla="*/ 5237050 w 6128435"/>
              <a:gd name="connsiteY47" fmla="*/ 2336703 h 6858000"/>
              <a:gd name="connsiteX48" fmla="*/ 5238267 w 6128435"/>
              <a:gd name="connsiteY48" fmla="*/ 2337277 h 6858000"/>
              <a:gd name="connsiteX49" fmla="*/ 5242602 w 6128435"/>
              <a:gd name="connsiteY49" fmla="*/ 2346782 h 6858000"/>
              <a:gd name="connsiteX50" fmla="*/ 5247963 w 6128435"/>
              <a:gd name="connsiteY50" fmla="*/ 2364638 h 6858000"/>
              <a:gd name="connsiteX51" fmla="*/ 5276175 w 6128435"/>
              <a:gd name="connsiteY51" fmla="*/ 2407515 h 6858000"/>
              <a:gd name="connsiteX52" fmla="*/ 5271650 w 6128435"/>
              <a:gd name="connsiteY52" fmla="*/ 2440467 h 6858000"/>
              <a:gd name="connsiteX53" fmla="*/ 5271438 w 6128435"/>
              <a:gd name="connsiteY53" fmla="*/ 2447186 h 6858000"/>
              <a:gd name="connsiteX54" fmla="*/ 5271722 w 6128435"/>
              <a:gd name="connsiteY54" fmla="*/ 2447359 h 6858000"/>
              <a:gd name="connsiteX55" fmla="*/ 5272069 w 6128435"/>
              <a:gd name="connsiteY55" fmla="*/ 2454523 h 6858000"/>
              <a:gd name="connsiteX56" fmla="*/ 5271049 w 6128435"/>
              <a:gd name="connsiteY56" fmla="*/ 2459442 h 6858000"/>
              <a:gd name="connsiteX57" fmla="*/ 5270636 w 6128435"/>
              <a:gd name="connsiteY57" fmla="*/ 2472481 h 6858000"/>
              <a:gd name="connsiteX58" fmla="*/ 5272406 w 6128435"/>
              <a:gd name="connsiteY58" fmla="*/ 2477221 h 6858000"/>
              <a:gd name="connsiteX59" fmla="*/ 5307538 w 6128435"/>
              <a:gd name="connsiteY59" fmla="*/ 2514685 h 6858000"/>
              <a:gd name="connsiteX60" fmla="*/ 5337604 w 6128435"/>
              <a:gd name="connsiteY60" fmla="*/ 2597632 h 6858000"/>
              <a:gd name="connsiteX61" fmla="*/ 5407503 w 6128435"/>
              <a:gd name="connsiteY61" fmla="*/ 2786290 h 6858000"/>
              <a:gd name="connsiteX62" fmla="*/ 5407356 w 6128435"/>
              <a:gd name="connsiteY62" fmla="*/ 2787545 h 6858000"/>
              <a:gd name="connsiteX63" fmla="*/ 5411130 w 6128435"/>
              <a:gd name="connsiteY63" fmla="*/ 2788640 h 6858000"/>
              <a:gd name="connsiteX64" fmla="*/ 5416439 w 6128435"/>
              <a:gd name="connsiteY64" fmla="*/ 2805666 h 6858000"/>
              <a:gd name="connsiteX65" fmla="*/ 5416589 w 6128435"/>
              <a:gd name="connsiteY65" fmla="*/ 2810822 h 6858000"/>
              <a:gd name="connsiteX66" fmla="*/ 5418542 w 6128435"/>
              <a:gd name="connsiteY66" fmla="*/ 2817745 h 6858000"/>
              <a:gd name="connsiteX67" fmla="*/ 5418847 w 6128435"/>
              <a:gd name="connsiteY67" fmla="*/ 2817825 h 6858000"/>
              <a:gd name="connsiteX68" fmla="*/ 5423364 w 6128435"/>
              <a:gd name="connsiteY68" fmla="*/ 2858292 h 6858000"/>
              <a:gd name="connsiteX69" fmla="*/ 5479298 w 6128435"/>
              <a:gd name="connsiteY69" fmla="*/ 2947791 h 6858000"/>
              <a:gd name="connsiteX70" fmla="*/ 5481770 w 6128435"/>
              <a:gd name="connsiteY70" fmla="*/ 2951352 h 6858000"/>
              <a:gd name="connsiteX71" fmla="*/ 5481013 w 6128435"/>
              <a:gd name="connsiteY71" fmla="*/ 2973461 h 6858000"/>
              <a:gd name="connsiteX72" fmla="*/ 5482045 w 6128435"/>
              <a:gd name="connsiteY72" fmla="*/ 2984371 h 6858000"/>
              <a:gd name="connsiteX73" fmla="*/ 5479405 w 6128435"/>
              <a:gd name="connsiteY73" fmla="*/ 2988507 h 6858000"/>
              <a:gd name="connsiteX74" fmla="*/ 5482415 w 6128435"/>
              <a:gd name="connsiteY74" fmla="*/ 3004079 h 6858000"/>
              <a:gd name="connsiteX75" fmla="*/ 5483865 w 6128435"/>
              <a:gd name="connsiteY75" fmla="*/ 3005467 h 6858000"/>
              <a:gd name="connsiteX76" fmla="*/ 5482236 w 6128435"/>
              <a:gd name="connsiteY76" fmla="*/ 3019791 h 6858000"/>
              <a:gd name="connsiteX77" fmla="*/ 5475895 w 6128435"/>
              <a:gd name="connsiteY77" fmla="*/ 3033578 h 6858000"/>
              <a:gd name="connsiteX78" fmla="*/ 5477595 w 6128435"/>
              <a:gd name="connsiteY78" fmla="*/ 3250534 h 6858000"/>
              <a:gd name="connsiteX79" fmla="*/ 5532836 w 6128435"/>
              <a:gd name="connsiteY79" fmla="*/ 3353840 h 6858000"/>
              <a:gd name="connsiteX80" fmla="*/ 5561229 w 6128435"/>
              <a:gd name="connsiteY80" fmla="*/ 3395784 h 6858000"/>
              <a:gd name="connsiteX81" fmla="*/ 5589758 w 6128435"/>
              <a:gd name="connsiteY81" fmla="*/ 3506453 h 6858000"/>
              <a:gd name="connsiteX82" fmla="*/ 5596144 w 6128435"/>
              <a:gd name="connsiteY82" fmla="*/ 3534624 h 6858000"/>
              <a:gd name="connsiteX83" fmla="*/ 5597750 w 6128435"/>
              <a:gd name="connsiteY83" fmla="*/ 3534129 h 6858000"/>
              <a:gd name="connsiteX84" fmla="*/ 5599700 w 6128435"/>
              <a:gd name="connsiteY84" fmla="*/ 3547221 h 6858000"/>
              <a:gd name="connsiteX85" fmla="*/ 5615031 w 6128435"/>
              <a:gd name="connsiteY85" fmla="*/ 3557482 h 6858000"/>
              <a:gd name="connsiteX86" fmla="*/ 5618377 w 6128435"/>
              <a:gd name="connsiteY86" fmla="*/ 3588431 h 6858000"/>
              <a:gd name="connsiteX87" fmla="*/ 5612155 w 6128435"/>
              <a:gd name="connsiteY87" fmla="*/ 3589869 h 6858000"/>
              <a:gd name="connsiteX88" fmla="*/ 5620843 w 6128435"/>
              <a:gd name="connsiteY88" fmla="*/ 3606745 h 6858000"/>
              <a:gd name="connsiteX89" fmla="*/ 5655472 w 6128435"/>
              <a:gd name="connsiteY89" fmla="*/ 3678877 h 6858000"/>
              <a:gd name="connsiteX90" fmla="*/ 5680448 w 6128435"/>
              <a:gd name="connsiteY90" fmla="*/ 3717760 h 6858000"/>
              <a:gd name="connsiteX91" fmla="*/ 5683015 w 6128435"/>
              <a:gd name="connsiteY91" fmla="*/ 3762025 h 6858000"/>
              <a:gd name="connsiteX92" fmla="*/ 5696643 w 6128435"/>
              <a:gd name="connsiteY92" fmla="*/ 3773888 h 6858000"/>
              <a:gd name="connsiteX93" fmla="*/ 5699203 w 6128435"/>
              <a:gd name="connsiteY93" fmla="*/ 3775823 h 6858000"/>
              <a:gd name="connsiteX94" fmla="*/ 5704824 w 6128435"/>
              <a:gd name="connsiteY94" fmla="*/ 3785966 h 6858000"/>
              <a:gd name="connsiteX95" fmla="*/ 5712204 w 6128435"/>
              <a:gd name="connsiteY95" fmla="*/ 3785830 h 6858000"/>
              <a:gd name="connsiteX96" fmla="*/ 5724816 w 6128435"/>
              <a:gd name="connsiteY96" fmla="*/ 3798949 h 6858000"/>
              <a:gd name="connsiteX97" fmla="*/ 5733539 w 6128435"/>
              <a:gd name="connsiteY97" fmla="*/ 3818457 h 6858000"/>
              <a:gd name="connsiteX98" fmla="*/ 5768491 w 6128435"/>
              <a:gd name="connsiteY98" fmla="*/ 3914399 h 6858000"/>
              <a:gd name="connsiteX99" fmla="*/ 5793123 w 6128435"/>
              <a:gd name="connsiteY99" fmla="*/ 3969952 h 6858000"/>
              <a:gd name="connsiteX100" fmla="*/ 5808321 w 6128435"/>
              <a:gd name="connsiteY100" fmla="*/ 3988153 h 6858000"/>
              <a:gd name="connsiteX101" fmla="*/ 5825621 w 6128435"/>
              <a:gd name="connsiteY101" fmla="*/ 4015525 h 6858000"/>
              <a:gd name="connsiteX102" fmla="*/ 5860672 w 6128435"/>
              <a:gd name="connsiteY102" fmla="*/ 4061579 h 6858000"/>
              <a:gd name="connsiteX103" fmla="*/ 5872173 w 6128435"/>
              <a:gd name="connsiteY103" fmla="*/ 4088497 h 6858000"/>
              <a:gd name="connsiteX104" fmla="*/ 5883705 w 6128435"/>
              <a:gd name="connsiteY104" fmla="*/ 4101899 h 6858000"/>
              <a:gd name="connsiteX105" fmla="*/ 5885314 w 6128435"/>
              <a:gd name="connsiteY105" fmla="*/ 4108387 h 6858000"/>
              <a:gd name="connsiteX106" fmla="*/ 5894095 w 6128435"/>
              <a:gd name="connsiteY106" fmla="*/ 4128857 h 6858000"/>
              <a:gd name="connsiteX107" fmla="*/ 5898339 w 6128435"/>
              <a:gd name="connsiteY107" fmla="*/ 4140800 h 6858000"/>
              <a:gd name="connsiteX108" fmla="*/ 5899734 w 6128435"/>
              <a:gd name="connsiteY108" fmla="*/ 4145632 h 6858000"/>
              <a:gd name="connsiteX109" fmla="*/ 5897098 w 6128435"/>
              <a:gd name="connsiteY109" fmla="*/ 4157819 h 6858000"/>
              <a:gd name="connsiteX110" fmla="*/ 5903513 w 6128435"/>
              <a:gd name="connsiteY110" fmla="*/ 4187661 h 6858000"/>
              <a:gd name="connsiteX111" fmla="*/ 5917114 w 6128435"/>
              <a:gd name="connsiteY111" fmla="*/ 4213096 h 6858000"/>
              <a:gd name="connsiteX112" fmla="*/ 5921153 w 6128435"/>
              <a:gd name="connsiteY112" fmla="*/ 4236222 h 6858000"/>
              <a:gd name="connsiteX113" fmla="*/ 5924233 w 6128435"/>
              <a:gd name="connsiteY113" fmla="*/ 4242060 h 6858000"/>
              <a:gd name="connsiteX114" fmla="*/ 5928910 w 6128435"/>
              <a:gd name="connsiteY114" fmla="*/ 4300973 h 6858000"/>
              <a:gd name="connsiteX115" fmla="*/ 5939320 w 6128435"/>
              <a:gd name="connsiteY115" fmla="*/ 4340435 h 6858000"/>
              <a:gd name="connsiteX116" fmla="*/ 5946705 w 6128435"/>
              <a:gd name="connsiteY116" fmla="*/ 4428051 h 6858000"/>
              <a:gd name="connsiteX117" fmla="*/ 5949261 w 6128435"/>
              <a:gd name="connsiteY117" fmla="*/ 4449185 h 6858000"/>
              <a:gd name="connsiteX118" fmla="*/ 5957504 w 6128435"/>
              <a:gd name="connsiteY118" fmla="*/ 4465911 h 6858000"/>
              <a:gd name="connsiteX119" fmla="*/ 5964689 w 6128435"/>
              <a:gd name="connsiteY119" fmla="*/ 4468532 h 6858000"/>
              <a:gd name="connsiteX120" fmla="*/ 5967062 w 6128435"/>
              <a:gd name="connsiteY120" fmla="*/ 4479923 h 6858000"/>
              <a:gd name="connsiteX121" fmla="*/ 5968960 w 6128435"/>
              <a:gd name="connsiteY121" fmla="*/ 4482655 h 6858000"/>
              <a:gd name="connsiteX122" fmla="*/ 5978567 w 6128435"/>
              <a:gd name="connsiteY122" fmla="*/ 4498605 h 6858000"/>
              <a:gd name="connsiteX123" fmla="*/ 5967676 w 6128435"/>
              <a:gd name="connsiteY123" fmla="*/ 4540140 h 6858000"/>
              <a:gd name="connsiteX124" fmla="*/ 5980106 w 6128435"/>
              <a:gd name="connsiteY124" fmla="*/ 4585087 h 6858000"/>
              <a:gd name="connsiteX125" fmla="*/ 5986918 w 6128435"/>
              <a:gd name="connsiteY125" fmla="*/ 4764836 h 6858000"/>
              <a:gd name="connsiteX126" fmla="*/ 6013516 w 6128435"/>
              <a:gd name="connsiteY126" fmla="*/ 4786619 h 6858000"/>
              <a:gd name="connsiteX127" fmla="*/ 6025404 w 6128435"/>
              <a:gd name="connsiteY127" fmla="*/ 4858148 h 6858000"/>
              <a:gd name="connsiteX128" fmla="*/ 6007749 w 6128435"/>
              <a:gd name="connsiteY128" fmla="*/ 4964715 h 6858000"/>
              <a:gd name="connsiteX129" fmla="*/ 6005269 w 6128435"/>
              <a:gd name="connsiteY129" fmla="*/ 5150567 h 6858000"/>
              <a:gd name="connsiteX130" fmla="*/ 6001127 w 6128435"/>
              <a:gd name="connsiteY130" fmla="*/ 5164609 h 6858000"/>
              <a:gd name="connsiteX131" fmla="*/ 5996647 w 6128435"/>
              <a:gd name="connsiteY131" fmla="*/ 5185640 h 6858000"/>
              <a:gd name="connsiteX132" fmla="*/ 5998514 w 6128435"/>
              <a:gd name="connsiteY132" fmla="*/ 5189673 h 6858000"/>
              <a:gd name="connsiteX133" fmla="*/ 5995970 w 6128435"/>
              <a:gd name="connsiteY133" fmla="*/ 5221547 h 6858000"/>
              <a:gd name="connsiteX134" fmla="*/ 5997218 w 6128435"/>
              <a:gd name="connsiteY134" fmla="*/ 5222031 h 6858000"/>
              <a:gd name="connsiteX135" fmla="*/ 6002116 w 6128435"/>
              <a:gd name="connsiteY135" fmla="*/ 5231223 h 6858000"/>
              <a:gd name="connsiteX136" fmla="*/ 6008541 w 6128435"/>
              <a:gd name="connsiteY136" fmla="*/ 5248680 h 6858000"/>
              <a:gd name="connsiteX137" fmla="*/ 6039260 w 6128435"/>
              <a:gd name="connsiteY137" fmla="*/ 5289518 h 6858000"/>
              <a:gd name="connsiteX138" fmla="*/ 6036748 w 6128435"/>
              <a:gd name="connsiteY138" fmla="*/ 5322752 h 6858000"/>
              <a:gd name="connsiteX139" fmla="*/ 6036943 w 6128435"/>
              <a:gd name="connsiteY139" fmla="*/ 5329480 h 6858000"/>
              <a:gd name="connsiteX140" fmla="*/ 6037236 w 6128435"/>
              <a:gd name="connsiteY140" fmla="*/ 5329634 h 6858000"/>
              <a:gd name="connsiteX141" fmla="*/ 6038019 w 6128435"/>
              <a:gd name="connsiteY141" fmla="*/ 5336764 h 6858000"/>
              <a:gd name="connsiteX142" fmla="*/ 6037298 w 6128435"/>
              <a:gd name="connsiteY142" fmla="*/ 5341753 h 6858000"/>
              <a:gd name="connsiteX143" fmla="*/ 6037677 w 6128435"/>
              <a:gd name="connsiteY143" fmla="*/ 5354807 h 6858000"/>
              <a:gd name="connsiteX144" fmla="*/ 6039728 w 6128435"/>
              <a:gd name="connsiteY144" fmla="*/ 5359416 h 6858000"/>
              <a:gd name="connsiteX145" fmla="*/ 6043311 w 6128435"/>
              <a:gd name="connsiteY145" fmla="*/ 5361407 h 6858000"/>
              <a:gd name="connsiteX146" fmla="*/ 6042954 w 6128435"/>
              <a:gd name="connsiteY146" fmla="*/ 5362576 h 6858000"/>
              <a:gd name="connsiteX147" fmla="*/ 6053435 w 6128435"/>
              <a:gd name="connsiteY147" fmla="*/ 5387547 h 6858000"/>
              <a:gd name="connsiteX148" fmla="*/ 6065933 w 6128435"/>
              <a:gd name="connsiteY148" fmla="*/ 5443002 h 6858000"/>
              <a:gd name="connsiteX149" fmla="*/ 6068640 w 6128435"/>
              <a:gd name="connsiteY149" fmla="*/ 5474503 h 6858000"/>
              <a:gd name="connsiteX150" fmla="*/ 6080922 w 6128435"/>
              <a:gd name="connsiteY150" fmla="*/ 5561070 h 6858000"/>
              <a:gd name="connsiteX151" fmla="*/ 6096949 w 6128435"/>
              <a:gd name="connsiteY151" fmla="*/ 5648179 h 6858000"/>
              <a:gd name="connsiteX152" fmla="*/ 6125703 w 6128435"/>
              <a:gd name="connsiteY152" fmla="*/ 5692894 h 6858000"/>
              <a:gd name="connsiteX153" fmla="*/ 6126670 w 6128435"/>
              <a:gd name="connsiteY153" fmla="*/ 5697882 h 6858000"/>
              <a:gd name="connsiteX154" fmla="*/ 6124061 w 6128435"/>
              <a:gd name="connsiteY154" fmla="*/ 5710294 h 6858000"/>
              <a:gd name="connsiteX155" fmla="*/ 6122213 w 6128435"/>
              <a:gd name="connsiteY155" fmla="*/ 5714762 h 6858000"/>
              <a:gd name="connsiteX156" fmla="*/ 6121353 w 6128435"/>
              <a:gd name="connsiteY156" fmla="*/ 5721725 h 6858000"/>
              <a:gd name="connsiteX157" fmla="*/ 6121607 w 6128435"/>
              <a:gd name="connsiteY157" fmla="*/ 5721959 h 6858000"/>
              <a:gd name="connsiteX158" fmla="*/ 6120262 w 6128435"/>
              <a:gd name="connsiteY158" fmla="*/ 5728358 h 6858000"/>
              <a:gd name="connsiteX159" fmla="*/ 6110194 w 6128435"/>
              <a:gd name="connsiteY159" fmla="*/ 5758853 h 6858000"/>
              <a:gd name="connsiteX160" fmla="*/ 6127519 w 6128435"/>
              <a:gd name="connsiteY160" fmla="*/ 5865775 h 6858000"/>
              <a:gd name="connsiteX161" fmla="*/ 6128435 w 6128435"/>
              <a:gd name="connsiteY161" fmla="*/ 5870164 h 6858000"/>
              <a:gd name="connsiteX162" fmla="*/ 6119217 w 6128435"/>
              <a:gd name="connsiteY162" fmla="*/ 5888542 h 6858000"/>
              <a:gd name="connsiteX163" fmla="*/ 6115966 w 6128435"/>
              <a:gd name="connsiteY163" fmla="*/ 5898387 h 6858000"/>
              <a:gd name="connsiteX164" fmla="*/ 6111924 w 6128435"/>
              <a:gd name="connsiteY164" fmla="*/ 5900444 h 6858000"/>
              <a:gd name="connsiteX165" fmla="*/ 6108716 w 6128435"/>
              <a:gd name="connsiteY165" fmla="*/ 5915345 h 6858000"/>
              <a:gd name="connsiteX166" fmla="*/ 6109524 w 6128435"/>
              <a:gd name="connsiteY166" fmla="*/ 5917328 h 6858000"/>
              <a:gd name="connsiteX167" fmla="*/ 6102493 w 6128435"/>
              <a:gd name="connsiteY167" fmla="*/ 5928602 h 6858000"/>
              <a:gd name="connsiteX168" fmla="*/ 6056863 w 6128435"/>
              <a:gd name="connsiteY168" fmla="*/ 6000643 h 6858000"/>
              <a:gd name="connsiteX169" fmla="*/ 6045436 w 6128435"/>
              <a:gd name="connsiteY169" fmla="*/ 6124480 h 6858000"/>
              <a:gd name="connsiteX170" fmla="*/ 6030489 w 6128435"/>
              <a:gd name="connsiteY170" fmla="*/ 6317666 h 6858000"/>
              <a:gd name="connsiteX171" fmla="*/ 6007492 w 6128435"/>
              <a:gd name="connsiteY171" fmla="*/ 6440818 h 6858000"/>
              <a:gd name="connsiteX172" fmla="*/ 6009467 w 6128435"/>
              <a:gd name="connsiteY172" fmla="*/ 6487076 h 6858000"/>
              <a:gd name="connsiteX173" fmla="*/ 5995064 w 6128435"/>
              <a:gd name="connsiteY173" fmla="*/ 6540791 h 6858000"/>
              <a:gd name="connsiteX174" fmla="*/ 5996309 w 6128435"/>
              <a:gd name="connsiteY174" fmla="*/ 6543961 h 6858000"/>
              <a:gd name="connsiteX175" fmla="*/ 5996048 w 6128435"/>
              <a:gd name="connsiteY175" fmla="*/ 6555444 h 6858000"/>
              <a:gd name="connsiteX176" fmla="*/ 6002524 w 6128435"/>
              <a:gd name="connsiteY176" fmla="*/ 6560188 h 6858000"/>
              <a:gd name="connsiteX177" fmla="*/ 6006823 w 6128435"/>
              <a:gd name="connsiteY177" fmla="*/ 6578546 h 6858000"/>
              <a:gd name="connsiteX178" fmla="*/ 6004510 w 6128435"/>
              <a:gd name="connsiteY178" fmla="*/ 6599256 h 6858000"/>
              <a:gd name="connsiteX179" fmla="*/ 5986207 w 6128435"/>
              <a:gd name="connsiteY179" fmla="*/ 6695855 h 6858000"/>
              <a:gd name="connsiteX180" fmla="*/ 5979428 w 6128435"/>
              <a:gd name="connsiteY180" fmla="*/ 6754678 h 6858000"/>
              <a:gd name="connsiteX181" fmla="*/ 5983398 w 6128435"/>
              <a:gd name="connsiteY181" fmla="*/ 6778641 h 6858000"/>
              <a:gd name="connsiteX182" fmla="*/ 5984543 w 6128435"/>
              <a:gd name="connsiteY182" fmla="*/ 6811016 h 6858000"/>
              <a:gd name="connsiteX183" fmla="*/ 5981802 w 6128435"/>
              <a:gd name="connsiteY183" fmla="*/ 6838578 h 6858000"/>
              <a:gd name="connsiteX184" fmla="*/ 5979671 w 6128435"/>
              <a:gd name="connsiteY184" fmla="*/ 6858000 h 6858000"/>
              <a:gd name="connsiteX185" fmla="*/ 0 w 6128435"/>
              <a:gd name="connsiteY185" fmla="*/ 6858000 h 6858000"/>
              <a:gd name="connsiteX186" fmla="*/ 0 w 6128435"/>
              <a:gd name="connsiteY186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14889 h 6858000"/>
              <a:gd name="connsiteX32" fmla="*/ 5250095 w 6128435"/>
              <a:gd name="connsiteY32" fmla="*/ 1655519 h 6858000"/>
              <a:gd name="connsiteX33" fmla="*/ 5259788 w 6128435"/>
              <a:gd name="connsiteY33" fmla="*/ 1701198 h 6858000"/>
              <a:gd name="connsiteX34" fmla="*/ 5255696 w 6128435"/>
              <a:gd name="connsiteY34" fmla="*/ 1880842 h 6858000"/>
              <a:gd name="connsiteX35" fmla="*/ 5280947 w 6128435"/>
              <a:gd name="connsiteY35" fmla="*/ 1904438 h 6858000"/>
              <a:gd name="connsiteX36" fmla="*/ 5288486 w 6128435"/>
              <a:gd name="connsiteY36" fmla="*/ 1976575 h 6858000"/>
              <a:gd name="connsiteX37" fmla="*/ 5252592 w 6128435"/>
              <a:gd name="connsiteY37" fmla="*/ 2092210 h 6858000"/>
              <a:gd name="connsiteX38" fmla="*/ 5264303 w 6128435"/>
              <a:gd name="connsiteY38" fmla="*/ 2225157 h 6858000"/>
              <a:gd name="connsiteX39" fmla="*/ 5254949 w 6128435"/>
              <a:gd name="connsiteY39" fmla="*/ 2236160 h 6858000"/>
              <a:gd name="connsiteX40" fmla="*/ 5250104 w 6128435"/>
              <a:gd name="connsiteY40" fmla="*/ 2249166 h 6858000"/>
              <a:gd name="connsiteX41" fmla="*/ 5251214 w 6128435"/>
              <a:gd name="connsiteY41" fmla="*/ 2250944 h 6858000"/>
              <a:gd name="connsiteX42" fmla="*/ 5250644 w 6128435"/>
              <a:gd name="connsiteY42" fmla="*/ 2266619 h 6858000"/>
              <a:gd name="connsiteX43" fmla="*/ 5247111 w 6128435"/>
              <a:gd name="connsiteY43" fmla="*/ 2269679 h 6858000"/>
              <a:gd name="connsiteX44" fmla="*/ 5245653 w 6128435"/>
              <a:gd name="connsiteY44" fmla="*/ 2280317 h 6858000"/>
              <a:gd name="connsiteX45" fmla="*/ 5239901 w 6128435"/>
              <a:gd name="connsiteY45" fmla="*/ 2300961 h 6858000"/>
              <a:gd name="connsiteX46" fmla="*/ 5241522 w 6128435"/>
              <a:gd name="connsiteY46" fmla="*/ 2305114 h 6858000"/>
              <a:gd name="connsiteX47" fmla="*/ 5237050 w 6128435"/>
              <a:gd name="connsiteY47" fmla="*/ 2336703 h 6858000"/>
              <a:gd name="connsiteX48" fmla="*/ 5238267 w 6128435"/>
              <a:gd name="connsiteY48" fmla="*/ 2337277 h 6858000"/>
              <a:gd name="connsiteX49" fmla="*/ 5242602 w 6128435"/>
              <a:gd name="connsiteY49" fmla="*/ 2346782 h 6858000"/>
              <a:gd name="connsiteX50" fmla="*/ 5247963 w 6128435"/>
              <a:gd name="connsiteY50" fmla="*/ 2364638 h 6858000"/>
              <a:gd name="connsiteX51" fmla="*/ 5276175 w 6128435"/>
              <a:gd name="connsiteY51" fmla="*/ 2407515 h 6858000"/>
              <a:gd name="connsiteX52" fmla="*/ 5271650 w 6128435"/>
              <a:gd name="connsiteY52" fmla="*/ 2440467 h 6858000"/>
              <a:gd name="connsiteX53" fmla="*/ 5271438 w 6128435"/>
              <a:gd name="connsiteY53" fmla="*/ 2447186 h 6858000"/>
              <a:gd name="connsiteX54" fmla="*/ 5271722 w 6128435"/>
              <a:gd name="connsiteY54" fmla="*/ 2447359 h 6858000"/>
              <a:gd name="connsiteX55" fmla="*/ 5272069 w 6128435"/>
              <a:gd name="connsiteY55" fmla="*/ 2454523 h 6858000"/>
              <a:gd name="connsiteX56" fmla="*/ 5271049 w 6128435"/>
              <a:gd name="connsiteY56" fmla="*/ 2459442 h 6858000"/>
              <a:gd name="connsiteX57" fmla="*/ 5270636 w 6128435"/>
              <a:gd name="connsiteY57" fmla="*/ 2472481 h 6858000"/>
              <a:gd name="connsiteX58" fmla="*/ 5272406 w 6128435"/>
              <a:gd name="connsiteY58" fmla="*/ 2477221 h 6858000"/>
              <a:gd name="connsiteX59" fmla="*/ 5307538 w 6128435"/>
              <a:gd name="connsiteY59" fmla="*/ 2514685 h 6858000"/>
              <a:gd name="connsiteX60" fmla="*/ 5337604 w 6128435"/>
              <a:gd name="connsiteY60" fmla="*/ 2597632 h 6858000"/>
              <a:gd name="connsiteX61" fmla="*/ 5407503 w 6128435"/>
              <a:gd name="connsiteY61" fmla="*/ 2786290 h 6858000"/>
              <a:gd name="connsiteX62" fmla="*/ 5407356 w 6128435"/>
              <a:gd name="connsiteY62" fmla="*/ 2787545 h 6858000"/>
              <a:gd name="connsiteX63" fmla="*/ 5411130 w 6128435"/>
              <a:gd name="connsiteY63" fmla="*/ 2788640 h 6858000"/>
              <a:gd name="connsiteX64" fmla="*/ 5416439 w 6128435"/>
              <a:gd name="connsiteY64" fmla="*/ 2805666 h 6858000"/>
              <a:gd name="connsiteX65" fmla="*/ 5416589 w 6128435"/>
              <a:gd name="connsiteY65" fmla="*/ 2810822 h 6858000"/>
              <a:gd name="connsiteX66" fmla="*/ 5418542 w 6128435"/>
              <a:gd name="connsiteY66" fmla="*/ 2817745 h 6858000"/>
              <a:gd name="connsiteX67" fmla="*/ 5418847 w 6128435"/>
              <a:gd name="connsiteY67" fmla="*/ 2817825 h 6858000"/>
              <a:gd name="connsiteX68" fmla="*/ 5423364 w 6128435"/>
              <a:gd name="connsiteY68" fmla="*/ 2858292 h 6858000"/>
              <a:gd name="connsiteX69" fmla="*/ 5479298 w 6128435"/>
              <a:gd name="connsiteY69" fmla="*/ 2947791 h 6858000"/>
              <a:gd name="connsiteX70" fmla="*/ 5481770 w 6128435"/>
              <a:gd name="connsiteY70" fmla="*/ 2951352 h 6858000"/>
              <a:gd name="connsiteX71" fmla="*/ 5481013 w 6128435"/>
              <a:gd name="connsiteY71" fmla="*/ 2973461 h 6858000"/>
              <a:gd name="connsiteX72" fmla="*/ 5482045 w 6128435"/>
              <a:gd name="connsiteY72" fmla="*/ 2984371 h 6858000"/>
              <a:gd name="connsiteX73" fmla="*/ 5479405 w 6128435"/>
              <a:gd name="connsiteY73" fmla="*/ 2988507 h 6858000"/>
              <a:gd name="connsiteX74" fmla="*/ 5482415 w 6128435"/>
              <a:gd name="connsiteY74" fmla="*/ 3004079 h 6858000"/>
              <a:gd name="connsiteX75" fmla="*/ 5483865 w 6128435"/>
              <a:gd name="connsiteY75" fmla="*/ 3005467 h 6858000"/>
              <a:gd name="connsiteX76" fmla="*/ 5482236 w 6128435"/>
              <a:gd name="connsiteY76" fmla="*/ 3019791 h 6858000"/>
              <a:gd name="connsiteX77" fmla="*/ 5475895 w 6128435"/>
              <a:gd name="connsiteY77" fmla="*/ 3033578 h 6858000"/>
              <a:gd name="connsiteX78" fmla="*/ 5477595 w 6128435"/>
              <a:gd name="connsiteY78" fmla="*/ 3250534 h 6858000"/>
              <a:gd name="connsiteX79" fmla="*/ 5532836 w 6128435"/>
              <a:gd name="connsiteY79" fmla="*/ 3353840 h 6858000"/>
              <a:gd name="connsiteX80" fmla="*/ 5561229 w 6128435"/>
              <a:gd name="connsiteY80" fmla="*/ 3395784 h 6858000"/>
              <a:gd name="connsiteX81" fmla="*/ 5589758 w 6128435"/>
              <a:gd name="connsiteY81" fmla="*/ 3506453 h 6858000"/>
              <a:gd name="connsiteX82" fmla="*/ 5596144 w 6128435"/>
              <a:gd name="connsiteY82" fmla="*/ 3534624 h 6858000"/>
              <a:gd name="connsiteX83" fmla="*/ 5597750 w 6128435"/>
              <a:gd name="connsiteY83" fmla="*/ 3534129 h 6858000"/>
              <a:gd name="connsiteX84" fmla="*/ 5599700 w 6128435"/>
              <a:gd name="connsiteY84" fmla="*/ 3547221 h 6858000"/>
              <a:gd name="connsiteX85" fmla="*/ 5615031 w 6128435"/>
              <a:gd name="connsiteY85" fmla="*/ 3557482 h 6858000"/>
              <a:gd name="connsiteX86" fmla="*/ 5618377 w 6128435"/>
              <a:gd name="connsiteY86" fmla="*/ 3588431 h 6858000"/>
              <a:gd name="connsiteX87" fmla="*/ 5612155 w 6128435"/>
              <a:gd name="connsiteY87" fmla="*/ 3589869 h 6858000"/>
              <a:gd name="connsiteX88" fmla="*/ 5620843 w 6128435"/>
              <a:gd name="connsiteY88" fmla="*/ 3606745 h 6858000"/>
              <a:gd name="connsiteX89" fmla="*/ 5655472 w 6128435"/>
              <a:gd name="connsiteY89" fmla="*/ 3678877 h 6858000"/>
              <a:gd name="connsiteX90" fmla="*/ 5680448 w 6128435"/>
              <a:gd name="connsiteY90" fmla="*/ 3717760 h 6858000"/>
              <a:gd name="connsiteX91" fmla="*/ 5683015 w 6128435"/>
              <a:gd name="connsiteY91" fmla="*/ 3762025 h 6858000"/>
              <a:gd name="connsiteX92" fmla="*/ 5696643 w 6128435"/>
              <a:gd name="connsiteY92" fmla="*/ 3773888 h 6858000"/>
              <a:gd name="connsiteX93" fmla="*/ 5699203 w 6128435"/>
              <a:gd name="connsiteY93" fmla="*/ 3775823 h 6858000"/>
              <a:gd name="connsiteX94" fmla="*/ 5704824 w 6128435"/>
              <a:gd name="connsiteY94" fmla="*/ 3785966 h 6858000"/>
              <a:gd name="connsiteX95" fmla="*/ 5712204 w 6128435"/>
              <a:gd name="connsiteY95" fmla="*/ 3785830 h 6858000"/>
              <a:gd name="connsiteX96" fmla="*/ 5724816 w 6128435"/>
              <a:gd name="connsiteY96" fmla="*/ 3798949 h 6858000"/>
              <a:gd name="connsiteX97" fmla="*/ 5733539 w 6128435"/>
              <a:gd name="connsiteY97" fmla="*/ 3818457 h 6858000"/>
              <a:gd name="connsiteX98" fmla="*/ 5768491 w 6128435"/>
              <a:gd name="connsiteY98" fmla="*/ 3914399 h 6858000"/>
              <a:gd name="connsiteX99" fmla="*/ 5793123 w 6128435"/>
              <a:gd name="connsiteY99" fmla="*/ 3969952 h 6858000"/>
              <a:gd name="connsiteX100" fmla="*/ 5808321 w 6128435"/>
              <a:gd name="connsiteY100" fmla="*/ 3988153 h 6858000"/>
              <a:gd name="connsiteX101" fmla="*/ 5825621 w 6128435"/>
              <a:gd name="connsiteY101" fmla="*/ 4015525 h 6858000"/>
              <a:gd name="connsiteX102" fmla="*/ 5860672 w 6128435"/>
              <a:gd name="connsiteY102" fmla="*/ 4061579 h 6858000"/>
              <a:gd name="connsiteX103" fmla="*/ 5872173 w 6128435"/>
              <a:gd name="connsiteY103" fmla="*/ 4088497 h 6858000"/>
              <a:gd name="connsiteX104" fmla="*/ 5883705 w 6128435"/>
              <a:gd name="connsiteY104" fmla="*/ 4101899 h 6858000"/>
              <a:gd name="connsiteX105" fmla="*/ 5885314 w 6128435"/>
              <a:gd name="connsiteY105" fmla="*/ 4108387 h 6858000"/>
              <a:gd name="connsiteX106" fmla="*/ 5894095 w 6128435"/>
              <a:gd name="connsiteY106" fmla="*/ 4128857 h 6858000"/>
              <a:gd name="connsiteX107" fmla="*/ 5898339 w 6128435"/>
              <a:gd name="connsiteY107" fmla="*/ 4140800 h 6858000"/>
              <a:gd name="connsiteX108" fmla="*/ 5899734 w 6128435"/>
              <a:gd name="connsiteY108" fmla="*/ 4145632 h 6858000"/>
              <a:gd name="connsiteX109" fmla="*/ 5897098 w 6128435"/>
              <a:gd name="connsiteY109" fmla="*/ 4157819 h 6858000"/>
              <a:gd name="connsiteX110" fmla="*/ 5903513 w 6128435"/>
              <a:gd name="connsiteY110" fmla="*/ 4187661 h 6858000"/>
              <a:gd name="connsiteX111" fmla="*/ 5917114 w 6128435"/>
              <a:gd name="connsiteY111" fmla="*/ 4213096 h 6858000"/>
              <a:gd name="connsiteX112" fmla="*/ 5921153 w 6128435"/>
              <a:gd name="connsiteY112" fmla="*/ 4236222 h 6858000"/>
              <a:gd name="connsiteX113" fmla="*/ 5924233 w 6128435"/>
              <a:gd name="connsiteY113" fmla="*/ 4242060 h 6858000"/>
              <a:gd name="connsiteX114" fmla="*/ 5928910 w 6128435"/>
              <a:gd name="connsiteY114" fmla="*/ 4300973 h 6858000"/>
              <a:gd name="connsiteX115" fmla="*/ 5939320 w 6128435"/>
              <a:gd name="connsiteY115" fmla="*/ 4340435 h 6858000"/>
              <a:gd name="connsiteX116" fmla="*/ 5946705 w 6128435"/>
              <a:gd name="connsiteY116" fmla="*/ 4428051 h 6858000"/>
              <a:gd name="connsiteX117" fmla="*/ 5949261 w 6128435"/>
              <a:gd name="connsiteY117" fmla="*/ 4449185 h 6858000"/>
              <a:gd name="connsiteX118" fmla="*/ 5957504 w 6128435"/>
              <a:gd name="connsiteY118" fmla="*/ 4465911 h 6858000"/>
              <a:gd name="connsiteX119" fmla="*/ 5964689 w 6128435"/>
              <a:gd name="connsiteY119" fmla="*/ 4468532 h 6858000"/>
              <a:gd name="connsiteX120" fmla="*/ 5967062 w 6128435"/>
              <a:gd name="connsiteY120" fmla="*/ 4479923 h 6858000"/>
              <a:gd name="connsiteX121" fmla="*/ 5968960 w 6128435"/>
              <a:gd name="connsiteY121" fmla="*/ 4482655 h 6858000"/>
              <a:gd name="connsiteX122" fmla="*/ 5978567 w 6128435"/>
              <a:gd name="connsiteY122" fmla="*/ 4498605 h 6858000"/>
              <a:gd name="connsiteX123" fmla="*/ 5967676 w 6128435"/>
              <a:gd name="connsiteY123" fmla="*/ 4540140 h 6858000"/>
              <a:gd name="connsiteX124" fmla="*/ 5980106 w 6128435"/>
              <a:gd name="connsiteY124" fmla="*/ 4585087 h 6858000"/>
              <a:gd name="connsiteX125" fmla="*/ 5998138 w 6128435"/>
              <a:gd name="connsiteY125" fmla="*/ 4697518 h 6858000"/>
              <a:gd name="connsiteX126" fmla="*/ 6013516 w 6128435"/>
              <a:gd name="connsiteY126" fmla="*/ 4786619 h 6858000"/>
              <a:gd name="connsiteX127" fmla="*/ 6025404 w 6128435"/>
              <a:gd name="connsiteY127" fmla="*/ 4858148 h 6858000"/>
              <a:gd name="connsiteX128" fmla="*/ 6007749 w 6128435"/>
              <a:gd name="connsiteY128" fmla="*/ 4964715 h 6858000"/>
              <a:gd name="connsiteX129" fmla="*/ 6005269 w 6128435"/>
              <a:gd name="connsiteY129" fmla="*/ 5150567 h 6858000"/>
              <a:gd name="connsiteX130" fmla="*/ 6001127 w 6128435"/>
              <a:gd name="connsiteY130" fmla="*/ 5164609 h 6858000"/>
              <a:gd name="connsiteX131" fmla="*/ 5996647 w 6128435"/>
              <a:gd name="connsiteY131" fmla="*/ 5185640 h 6858000"/>
              <a:gd name="connsiteX132" fmla="*/ 5998514 w 6128435"/>
              <a:gd name="connsiteY132" fmla="*/ 5189673 h 6858000"/>
              <a:gd name="connsiteX133" fmla="*/ 5995970 w 6128435"/>
              <a:gd name="connsiteY133" fmla="*/ 5221547 h 6858000"/>
              <a:gd name="connsiteX134" fmla="*/ 5997218 w 6128435"/>
              <a:gd name="connsiteY134" fmla="*/ 5222031 h 6858000"/>
              <a:gd name="connsiteX135" fmla="*/ 6002116 w 6128435"/>
              <a:gd name="connsiteY135" fmla="*/ 5231223 h 6858000"/>
              <a:gd name="connsiteX136" fmla="*/ 6008541 w 6128435"/>
              <a:gd name="connsiteY136" fmla="*/ 5248680 h 6858000"/>
              <a:gd name="connsiteX137" fmla="*/ 6039260 w 6128435"/>
              <a:gd name="connsiteY137" fmla="*/ 5289518 h 6858000"/>
              <a:gd name="connsiteX138" fmla="*/ 6036748 w 6128435"/>
              <a:gd name="connsiteY138" fmla="*/ 5322752 h 6858000"/>
              <a:gd name="connsiteX139" fmla="*/ 6036943 w 6128435"/>
              <a:gd name="connsiteY139" fmla="*/ 5329480 h 6858000"/>
              <a:gd name="connsiteX140" fmla="*/ 6037236 w 6128435"/>
              <a:gd name="connsiteY140" fmla="*/ 5329634 h 6858000"/>
              <a:gd name="connsiteX141" fmla="*/ 6038019 w 6128435"/>
              <a:gd name="connsiteY141" fmla="*/ 5336764 h 6858000"/>
              <a:gd name="connsiteX142" fmla="*/ 6037298 w 6128435"/>
              <a:gd name="connsiteY142" fmla="*/ 5341753 h 6858000"/>
              <a:gd name="connsiteX143" fmla="*/ 6037677 w 6128435"/>
              <a:gd name="connsiteY143" fmla="*/ 5354807 h 6858000"/>
              <a:gd name="connsiteX144" fmla="*/ 6039728 w 6128435"/>
              <a:gd name="connsiteY144" fmla="*/ 5359416 h 6858000"/>
              <a:gd name="connsiteX145" fmla="*/ 6043311 w 6128435"/>
              <a:gd name="connsiteY145" fmla="*/ 5361407 h 6858000"/>
              <a:gd name="connsiteX146" fmla="*/ 6042954 w 6128435"/>
              <a:gd name="connsiteY146" fmla="*/ 5362576 h 6858000"/>
              <a:gd name="connsiteX147" fmla="*/ 6053435 w 6128435"/>
              <a:gd name="connsiteY147" fmla="*/ 5387547 h 6858000"/>
              <a:gd name="connsiteX148" fmla="*/ 6065933 w 6128435"/>
              <a:gd name="connsiteY148" fmla="*/ 5443002 h 6858000"/>
              <a:gd name="connsiteX149" fmla="*/ 6068640 w 6128435"/>
              <a:gd name="connsiteY149" fmla="*/ 5474503 h 6858000"/>
              <a:gd name="connsiteX150" fmla="*/ 6080922 w 6128435"/>
              <a:gd name="connsiteY150" fmla="*/ 5561070 h 6858000"/>
              <a:gd name="connsiteX151" fmla="*/ 6096949 w 6128435"/>
              <a:gd name="connsiteY151" fmla="*/ 5648179 h 6858000"/>
              <a:gd name="connsiteX152" fmla="*/ 6125703 w 6128435"/>
              <a:gd name="connsiteY152" fmla="*/ 5692894 h 6858000"/>
              <a:gd name="connsiteX153" fmla="*/ 6126670 w 6128435"/>
              <a:gd name="connsiteY153" fmla="*/ 5697882 h 6858000"/>
              <a:gd name="connsiteX154" fmla="*/ 6124061 w 6128435"/>
              <a:gd name="connsiteY154" fmla="*/ 5710294 h 6858000"/>
              <a:gd name="connsiteX155" fmla="*/ 6122213 w 6128435"/>
              <a:gd name="connsiteY155" fmla="*/ 5714762 h 6858000"/>
              <a:gd name="connsiteX156" fmla="*/ 6121353 w 6128435"/>
              <a:gd name="connsiteY156" fmla="*/ 5721725 h 6858000"/>
              <a:gd name="connsiteX157" fmla="*/ 6121607 w 6128435"/>
              <a:gd name="connsiteY157" fmla="*/ 5721959 h 6858000"/>
              <a:gd name="connsiteX158" fmla="*/ 6120262 w 6128435"/>
              <a:gd name="connsiteY158" fmla="*/ 5728358 h 6858000"/>
              <a:gd name="connsiteX159" fmla="*/ 6110194 w 6128435"/>
              <a:gd name="connsiteY159" fmla="*/ 5758853 h 6858000"/>
              <a:gd name="connsiteX160" fmla="*/ 6127519 w 6128435"/>
              <a:gd name="connsiteY160" fmla="*/ 5865775 h 6858000"/>
              <a:gd name="connsiteX161" fmla="*/ 6128435 w 6128435"/>
              <a:gd name="connsiteY161" fmla="*/ 5870164 h 6858000"/>
              <a:gd name="connsiteX162" fmla="*/ 6119217 w 6128435"/>
              <a:gd name="connsiteY162" fmla="*/ 5888542 h 6858000"/>
              <a:gd name="connsiteX163" fmla="*/ 6115966 w 6128435"/>
              <a:gd name="connsiteY163" fmla="*/ 5898387 h 6858000"/>
              <a:gd name="connsiteX164" fmla="*/ 6111924 w 6128435"/>
              <a:gd name="connsiteY164" fmla="*/ 5900444 h 6858000"/>
              <a:gd name="connsiteX165" fmla="*/ 6108716 w 6128435"/>
              <a:gd name="connsiteY165" fmla="*/ 5915345 h 6858000"/>
              <a:gd name="connsiteX166" fmla="*/ 6109524 w 6128435"/>
              <a:gd name="connsiteY166" fmla="*/ 5917328 h 6858000"/>
              <a:gd name="connsiteX167" fmla="*/ 6102493 w 6128435"/>
              <a:gd name="connsiteY167" fmla="*/ 5928602 h 6858000"/>
              <a:gd name="connsiteX168" fmla="*/ 6056863 w 6128435"/>
              <a:gd name="connsiteY168" fmla="*/ 6000643 h 6858000"/>
              <a:gd name="connsiteX169" fmla="*/ 6045436 w 6128435"/>
              <a:gd name="connsiteY169" fmla="*/ 6124480 h 6858000"/>
              <a:gd name="connsiteX170" fmla="*/ 6030489 w 6128435"/>
              <a:gd name="connsiteY170" fmla="*/ 6317666 h 6858000"/>
              <a:gd name="connsiteX171" fmla="*/ 6007492 w 6128435"/>
              <a:gd name="connsiteY171" fmla="*/ 6440818 h 6858000"/>
              <a:gd name="connsiteX172" fmla="*/ 6009467 w 6128435"/>
              <a:gd name="connsiteY172" fmla="*/ 6487076 h 6858000"/>
              <a:gd name="connsiteX173" fmla="*/ 5995064 w 6128435"/>
              <a:gd name="connsiteY173" fmla="*/ 6540791 h 6858000"/>
              <a:gd name="connsiteX174" fmla="*/ 5996309 w 6128435"/>
              <a:gd name="connsiteY174" fmla="*/ 6543961 h 6858000"/>
              <a:gd name="connsiteX175" fmla="*/ 5996048 w 6128435"/>
              <a:gd name="connsiteY175" fmla="*/ 6555444 h 6858000"/>
              <a:gd name="connsiteX176" fmla="*/ 6002524 w 6128435"/>
              <a:gd name="connsiteY176" fmla="*/ 6560188 h 6858000"/>
              <a:gd name="connsiteX177" fmla="*/ 6006823 w 6128435"/>
              <a:gd name="connsiteY177" fmla="*/ 6578546 h 6858000"/>
              <a:gd name="connsiteX178" fmla="*/ 6004510 w 6128435"/>
              <a:gd name="connsiteY178" fmla="*/ 6599256 h 6858000"/>
              <a:gd name="connsiteX179" fmla="*/ 5986207 w 6128435"/>
              <a:gd name="connsiteY179" fmla="*/ 6695855 h 6858000"/>
              <a:gd name="connsiteX180" fmla="*/ 5979428 w 6128435"/>
              <a:gd name="connsiteY180" fmla="*/ 6754678 h 6858000"/>
              <a:gd name="connsiteX181" fmla="*/ 5983398 w 6128435"/>
              <a:gd name="connsiteY181" fmla="*/ 6778641 h 6858000"/>
              <a:gd name="connsiteX182" fmla="*/ 5984543 w 6128435"/>
              <a:gd name="connsiteY182" fmla="*/ 6811016 h 6858000"/>
              <a:gd name="connsiteX183" fmla="*/ 5981802 w 6128435"/>
              <a:gd name="connsiteY183" fmla="*/ 6838578 h 6858000"/>
              <a:gd name="connsiteX184" fmla="*/ 5979671 w 6128435"/>
              <a:gd name="connsiteY184" fmla="*/ 6858000 h 6858000"/>
              <a:gd name="connsiteX185" fmla="*/ 0 w 6128435"/>
              <a:gd name="connsiteY185" fmla="*/ 6858000 h 6858000"/>
              <a:gd name="connsiteX186" fmla="*/ 0 w 6128435"/>
              <a:gd name="connsiteY186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14889 h 6858000"/>
              <a:gd name="connsiteX32" fmla="*/ 5250095 w 6128435"/>
              <a:gd name="connsiteY32" fmla="*/ 1655519 h 6858000"/>
              <a:gd name="connsiteX33" fmla="*/ 5259788 w 6128435"/>
              <a:gd name="connsiteY33" fmla="*/ 1701198 h 6858000"/>
              <a:gd name="connsiteX34" fmla="*/ 5255696 w 6128435"/>
              <a:gd name="connsiteY34" fmla="*/ 1880842 h 6858000"/>
              <a:gd name="connsiteX35" fmla="*/ 5280947 w 6128435"/>
              <a:gd name="connsiteY35" fmla="*/ 1904438 h 6858000"/>
              <a:gd name="connsiteX36" fmla="*/ 5288486 w 6128435"/>
              <a:gd name="connsiteY36" fmla="*/ 1976575 h 6858000"/>
              <a:gd name="connsiteX37" fmla="*/ 5252592 w 6128435"/>
              <a:gd name="connsiteY37" fmla="*/ 2092210 h 6858000"/>
              <a:gd name="connsiteX38" fmla="*/ 5264303 w 6128435"/>
              <a:gd name="connsiteY38" fmla="*/ 2225157 h 6858000"/>
              <a:gd name="connsiteX39" fmla="*/ 5254949 w 6128435"/>
              <a:gd name="connsiteY39" fmla="*/ 2236160 h 6858000"/>
              <a:gd name="connsiteX40" fmla="*/ 5250104 w 6128435"/>
              <a:gd name="connsiteY40" fmla="*/ 2249166 h 6858000"/>
              <a:gd name="connsiteX41" fmla="*/ 5251214 w 6128435"/>
              <a:gd name="connsiteY41" fmla="*/ 2250944 h 6858000"/>
              <a:gd name="connsiteX42" fmla="*/ 5250644 w 6128435"/>
              <a:gd name="connsiteY42" fmla="*/ 2266619 h 6858000"/>
              <a:gd name="connsiteX43" fmla="*/ 5247111 w 6128435"/>
              <a:gd name="connsiteY43" fmla="*/ 2269679 h 6858000"/>
              <a:gd name="connsiteX44" fmla="*/ 5245653 w 6128435"/>
              <a:gd name="connsiteY44" fmla="*/ 2280317 h 6858000"/>
              <a:gd name="connsiteX45" fmla="*/ 5239901 w 6128435"/>
              <a:gd name="connsiteY45" fmla="*/ 2300961 h 6858000"/>
              <a:gd name="connsiteX46" fmla="*/ 5241522 w 6128435"/>
              <a:gd name="connsiteY46" fmla="*/ 2305114 h 6858000"/>
              <a:gd name="connsiteX47" fmla="*/ 5237050 w 6128435"/>
              <a:gd name="connsiteY47" fmla="*/ 2336703 h 6858000"/>
              <a:gd name="connsiteX48" fmla="*/ 5238267 w 6128435"/>
              <a:gd name="connsiteY48" fmla="*/ 2337277 h 6858000"/>
              <a:gd name="connsiteX49" fmla="*/ 5242602 w 6128435"/>
              <a:gd name="connsiteY49" fmla="*/ 2346782 h 6858000"/>
              <a:gd name="connsiteX50" fmla="*/ 5247963 w 6128435"/>
              <a:gd name="connsiteY50" fmla="*/ 2364638 h 6858000"/>
              <a:gd name="connsiteX51" fmla="*/ 5276175 w 6128435"/>
              <a:gd name="connsiteY51" fmla="*/ 2407515 h 6858000"/>
              <a:gd name="connsiteX52" fmla="*/ 5271650 w 6128435"/>
              <a:gd name="connsiteY52" fmla="*/ 2440467 h 6858000"/>
              <a:gd name="connsiteX53" fmla="*/ 5271438 w 6128435"/>
              <a:gd name="connsiteY53" fmla="*/ 2447186 h 6858000"/>
              <a:gd name="connsiteX54" fmla="*/ 5271722 w 6128435"/>
              <a:gd name="connsiteY54" fmla="*/ 2447359 h 6858000"/>
              <a:gd name="connsiteX55" fmla="*/ 5272069 w 6128435"/>
              <a:gd name="connsiteY55" fmla="*/ 2454523 h 6858000"/>
              <a:gd name="connsiteX56" fmla="*/ 5271049 w 6128435"/>
              <a:gd name="connsiteY56" fmla="*/ 2459442 h 6858000"/>
              <a:gd name="connsiteX57" fmla="*/ 5270636 w 6128435"/>
              <a:gd name="connsiteY57" fmla="*/ 2472481 h 6858000"/>
              <a:gd name="connsiteX58" fmla="*/ 5272406 w 6128435"/>
              <a:gd name="connsiteY58" fmla="*/ 2477221 h 6858000"/>
              <a:gd name="connsiteX59" fmla="*/ 5307538 w 6128435"/>
              <a:gd name="connsiteY59" fmla="*/ 2514685 h 6858000"/>
              <a:gd name="connsiteX60" fmla="*/ 5337604 w 6128435"/>
              <a:gd name="connsiteY60" fmla="*/ 2597632 h 6858000"/>
              <a:gd name="connsiteX61" fmla="*/ 5407503 w 6128435"/>
              <a:gd name="connsiteY61" fmla="*/ 2786290 h 6858000"/>
              <a:gd name="connsiteX62" fmla="*/ 5407356 w 6128435"/>
              <a:gd name="connsiteY62" fmla="*/ 2787545 h 6858000"/>
              <a:gd name="connsiteX63" fmla="*/ 5411130 w 6128435"/>
              <a:gd name="connsiteY63" fmla="*/ 2788640 h 6858000"/>
              <a:gd name="connsiteX64" fmla="*/ 5416439 w 6128435"/>
              <a:gd name="connsiteY64" fmla="*/ 2805666 h 6858000"/>
              <a:gd name="connsiteX65" fmla="*/ 5416589 w 6128435"/>
              <a:gd name="connsiteY65" fmla="*/ 2810822 h 6858000"/>
              <a:gd name="connsiteX66" fmla="*/ 5418542 w 6128435"/>
              <a:gd name="connsiteY66" fmla="*/ 2817745 h 6858000"/>
              <a:gd name="connsiteX67" fmla="*/ 5418847 w 6128435"/>
              <a:gd name="connsiteY67" fmla="*/ 2817825 h 6858000"/>
              <a:gd name="connsiteX68" fmla="*/ 5423364 w 6128435"/>
              <a:gd name="connsiteY68" fmla="*/ 2858292 h 6858000"/>
              <a:gd name="connsiteX69" fmla="*/ 5479298 w 6128435"/>
              <a:gd name="connsiteY69" fmla="*/ 2947791 h 6858000"/>
              <a:gd name="connsiteX70" fmla="*/ 5481770 w 6128435"/>
              <a:gd name="connsiteY70" fmla="*/ 2951352 h 6858000"/>
              <a:gd name="connsiteX71" fmla="*/ 5481013 w 6128435"/>
              <a:gd name="connsiteY71" fmla="*/ 2973461 h 6858000"/>
              <a:gd name="connsiteX72" fmla="*/ 5482045 w 6128435"/>
              <a:gd name="connsiteY72" fmla="*/ 2984371 h 6858000"/>
              <a:gd name="connsiteX73" fmla="*/ 5479405 w 6128435"/>
              <a:gd name="connsiteY73" fmla="*/ 2988507 h 6858000"/>
              <a:gd name="connsiteX74" fmla="*/ 5482415 w 6128435"/>
              <a:gd name="connsiteY74" fmla="*/ 3004079 h 6858000"/>
              <a:gd name="connsiteX75" fmla="*/ 5483865 w 6128435"/>
              <a:gd name="connsiteY75" fmla="*/ 3005467 h 6858000"/>
              <a:gd name="connsiteX76" fmla="*/ 5482236 w 6128435"/>
              <a:gd name="connsiteY76" fmla="*/ 3019791 h 6858000"/>
              <a:gd name="connsiteX77" fmla="*/ 5475895 w 6128435"/>
              <a:gd name="connsiteY77" fmla="*/ 3033578 h 6858000"/>
              <a:gd name="connsiteX78" fmla="*/ 5477595 w 6128435"/>
              <a:gd name="connsiteY78" fmla="*/ 3250534 h 6858000"/>
              <a:gd name="connsiteX79" fmla="*/ 5532836 w 6128435"/>
              <a:gd name="connsiteY79" fmla="*/ 3353840 h 6858000"/>
              <a:gd name="connsiteX80" fmla="*/ 5561229 w 6128435"/>
              <a:gd name="connsiteY80" fmla="*/ 3395784 h 6858000"/>
              <a:gd name="connsiteX81" fmla="*/ 5589758 w 6128435"/>
              <a:gd name="connsiteY81" fmla="*/ 3506453 h 6858000"/>
              <a:gd name="connsiteX82" fmla="*/ 5596144 w 6128435"/>
              <a:gd name="connsiteY82" fmla="*/ 3534624 h 6858000"/>
              <a:gd name="connsiteX83" fmla="*/ 5597750 w 6128435"/>
              <a:gd name="connsiteY83" fmla="*/ 3534129 h 6858000"/>
              <a:gd name="connsiteX84" fmla="*/ 5599700 w 6128435"/>
              <a:gd name="connsiteY84" fmla="*/ 3547221 h 6858000"/>
              <a:gd name="connsiteX85" fmla="*/ 5615031 w 6128435"/>
              <a:gd name="connsiteY85" fmla="*/ 3557482 h 6858000"/>
              <a:gd name="connsiteX86" fmla="*/ 5618377 w 6128435"/>
              <a:gd name="connsiteY86" fmla="*/ 3588431 h 6858000"/>
              <a:gd name="connsiteX87" fmla="*/ 5612155 w 6128435"/>
              <a:gd name="connsiteY87" fmla="*/ 3589869 h 6858000"/>
              <a:gd name="connsiteX88" fmla="*/ 5620843 w 6128435"/>
              <a:gd name="connsiteY88" fmla="*/ 3606745 h 6858000"/>
              <a:gd name="connsiteX89" fmla="*/ 5655472 w 6128435"/>
              <a:gd name="connsiteY89" fmla="*/ 3678877 h 6858000"/>
              <a:gd name="connsiteX90" fmla="*/ 5680448 w 6128435"/>
              <a:gd name="connsiteY90" fmla="*/ 3717760 h 6858000"/>
              <a:gd name="connsiteX91" fmla="*/ 5683015 w 6128435"/>
              <a:gd name="connsiteY91" fmla="*/ 3762025 h 6858000"/>
              <a:gd name="connsiteX92" fmla="*/ 5696643 w 6128435"/>
              <a:gd name="connsiteY92" fmla="*/ 3773888 h 6858000"/>
              <a:gd name="connsiteX93" fmla="*/ 5699203 w 6128435"/>
              <a:gd name="connsiteY93" fmla="*/ 3775823 h 6858000"/>
              <a:gd name="connsiteX94" fmla="*/ 5704824 w 6128435"/>
              <a:gd name="connsiteY94" fmla="*/ 3785966 h 6858000"/>
              <a:gd name="connsiteX95" fmla="*/ 5712204 w 6128435"/>
              <a:gd name="connsiteY95" fmla="*/ 3785830 h 6858000"/>
              <a:gd name="connsiteX96" fmla="*/ 5724816 w 6128435"/>
              <a:gd name="connsiteY96" fmla="*/ 3798949 h 6858000"/>
              <a:gd name="connsiteX97" fmla="*/ 5733539 w 6128435"/>
              <a:gd name="connsiteY97" fmla="*/ 3818457 h 6858000"/>
              <a:gd name="connsiteX98" fmla="*/ 5768491 w 6128435"/>
              <a:gd name="connsiteY98" fmla="*/ 3914399 h 6858000"/>
              <a:gd name="connsiteX99" fmla="*/ 5793123 w 6128435"/>
              <a:gd name="connsiteY99" fmla="*/ 3969952 h 6858000"/>
              <a:gd name="connsiteX100" fmla="*/ 5808321 w 6128435"/>
              <a:gd name="connsiteY100" fmla="*/ 3988153 h 6858000"/>
              <a:gd name="connsiteX101" fmla="*/ 5825621 w 6128435"/>
              <a:gd name="connsiteY101" fmla="*/ 4015525 h 6858000"/>
              <a:gd name="connsiteX102" fmla="*/ 5860672 w 6128435"/>
              <a:gd name="connsiteY102" fmla="*/ 4061579 h 6858000"/>
              <a:gd name="connsiteX103" fmla="*/ 5872173 w 6128435"/>
              <a:gd name="connsiteY103" fmla="*/ 4088497 h 6858000"/>
              <a:gd name="connsiteX104" fmla="*/ 5883705 w 6128435"/>
              <a:gd name="connsiteY104" fmla="*/ 4101899 h 6858000"/>
              <a:gd name="connsiteX105" fmla="*/ 5885314 w 6128435"/>
              <a:gd name="connsiteY105" fmla="*/ 4108387 h 6858000"/>
              <a:gd name="connsiteX106" fmla="*/ 5894095 w 6128435"/>
              <a:gd name="connsiteY106" fmla="*/ 4128857 h 6858000"/>
              <a:gd name="connsiteX107" fmla="*/ 5898339 w 6128435"/>
              <a:gd name="connsiteY107" fmla="*/ 4140800 h 6858000"/>
              <a:gd name="connsiteX108" fmla="*/ 5899734 w 6128435"/>
              <a:gd name="connsiteY108" fmla="*/ 4145632 h 6858000"/>
              <a:gd name="connsiteX109" fmla="*/ 5897098 w 6128435"/>
              <a:gd name="connsiteY109" fmla="*/ 4157819 h 6858000"/>
              <a:gd name="connsiteX110" fmla="*/ 5903513 w 6128435"/>
              <a:gd name="connsiteY110" fmla="*/ 4187661 h 6858000"/>
              <a:gd name="connsiteX111" fmla="*/ 5917114 w 6128435"/>
              <a:gd name="connsiteY111" fmla="*/ 4213096 h 6858000"/>
              <a:gd name="connsiteX112" fmla="*/ 5921153 w 6128435"/>
              <a:gd name="connsiteY112" fmla="*/ 4236222 h 6858000"/>
              <a:gd name="connsiteX113" fmla="*/ 5924233 w 6128435"/>
              <a:gd name="connsiteY113" fmla="*/ 4242060 h 6858000"/>
              <a:gd name="connsiteX114" fmla="*/ 5928910 w 6128435"/>
              <a:gd name="connsiteY114" fmla="*/ 4300973 h 6858000"/>
              <a:gd name="connsiteX115" fmla="*/ 5939320 w 6128435"/>
              <a:gd name="connsiteY115" fmla="*/ 4340435 h 6858000"/>
              <a:gd name="connsiteX116" fmla="*/ 5946705 w 6128435"/>
              <a:gd name="connsiteY116" fmla="*/ 4428051 h 6858000"/>
              <a:gd name="connsiteX117" fmla="*/ 5949261 w 6128435"/>
              <a:gd name="connsiteY117" fmla="*/ 4449185 h 6858000"/>
              <a:gd name="connsiteX118" fmla="*/ 5957504 w 6128435"/>
              <a:gd name="connsiteY118" fmla="*/ 4465911 h 6858000"/>
              <a:gd name="connsiteX119" fmla="*/ 5964689 w 6128435"/>
              <a:gd name="connsiteY119" fmla="*/ 4468532 h 6858000"/>
              <a:gd name="connsiteX120" fmla="*/ 5967062 w 6128435"/>
              <a:gd name="connsiteY120" fmla="*/ 4479923 h 6858000"/>
              <a:gd name="connsiteX121" fmla="*/ 5968960 w 6128435"/>
              <a:gd name="connsiteY121" fmla="*/ 4482655 h 6858000"/>
              <a:gd name="connsiteX122" fmla="*/ 5978567 w 6128435"/>
              <a:gd name="connsiteY122" fmla="*/ 4498605 h 6858000"/>
              <a:gd name="connsiteX123" fmla="*/ 5980106 w 6128435"/>
              <a:gd name="connsiteY123" fmla="*/ 4585087 h 6858000"/>
              <a:gd name="connsiteX124" fmla="*/ 5998138 w 6128435"/>
              <a:gd name="connsiteY124" fmla="*/ 4697518 h 6858000"/>
              <a:gd name="connsiteX125" fmla="*/ 6013516 w 6128435"/>
              <a:gd name="connsiteY125" fmla="*/ 4786619 h 6858000"/>
              <a:gd name="connsiteX126" fmla="*/ 6025404 w 6128435"/>
              <a:gd name="connsiteY126" fmla="*/ 4858148 h 6858000"/>
              <a:gd name="connsiteX127" fmla="*/ 6007749 w 6128435"/>
              <a:gd name="connsiteY127" fmla="*/ 4964715 h 6858000"/>
              <a:gd name="connsiteX128" fmla="*/ 6005269 w 6128435"/>
              <a:gd name="connsiteY128" fmla="*/ 5150567 h 6858000"/>
              <a:gd name="connsiteX129" fmla="*/ 6001127 w 6128435"/>
              <a:gd name="connsiteY129" fmla="*/ 5164609 h 6858000"/>
              <a:gd name="connsiteX130" fmla="*/ 5996647 w 6128435"/>
              <a:gd name="connsiteY130" fmla="*/ 5185640 h 6858000"/>
              <a:gd name="connsiteX131" fmla="*/ 5998514 w 6128435"/>
              <a:gd name="connsiteY131" fmla="*/ 5189673 h 6858000"/>
              <a:gd name="connsiteX132" fmla="*/ 5995970 w 6128435"/>
              <a:gd name="connsiteY132" fmla="*/ 5221547 h 6858000"/>
              <a:gd name="connsiteX133" fmla="*/ 5997218 w 6128435"/>
              <a:gd name="connsiteY133" fmla="*/ 5222031 h 6858000"/>
              <a:gd name="connsiteX134" fmla="*/ 6002116 w 6128435"/>
              <a:gd name="connsiteY134" fmla="*/ 5231223 h 6858000"/>
              <a:gd name="connsiteX135" fmla="*/ 6008541 w 6128435"/>
              <a:gd name="connsiteY135" fmla="*/ 5248680 h 6858000"/>
              <a:gd name="connsiteX136" fmla="*/ 6039260 w 6128435"/>
              <a:gd name="connsiteY136" fmla="*/ 5289518 h 6858000"/>
              <a:gd name="connsiteX137" fmla="*/ 6036748 w 6128435"/>
              <a:gd name="connsiteY137" fmla="*/ 5322752 h 6858000"/>
              <a:gd name="connsiteX138" fmla="*/ 6036943 w 6128435"/>
              <a:gd name="connsiteY138" fmla="*/ 5329480 h 6858000"/>
              <a:gd name="connsiteX139" fmla="*/ 6037236 w 6128435"/>
              <a:gd name="connsiteY139" fmla="*/ 5329634 h 6858000"/>
              <a:gd name="connsiteX140" fmla="*/ 6038019 w 6128435"/>
              <a:gd name="connsiteY140" fmla="*/ 5336764 h 6858000"/>
              <a:gd name="connsiteX141" fmla="*/ 6037298 w 6128435"/>
              <a:gd name="connsiteY141" fmla="*/ 5341753 h 6858000"/>
              <a:gd name="connsiteX142" fmla="*/ 6037677 w 6128435"/>
              <a:gd name="connsiteY142" fmla="*/ 5354807 h 6858000"/>
              <a:gd name="connsiteX143" fmla="*/ 6039728 w 6128435"/>
              <a:gd name="connsiteY143" fmla="*/ 5359416 h 6858000"/>
              <a:gd name="connsiteX144" fmla="*/ 6043311 w 6128435"/>
              <a:gd name="connsiteY144" fmla="*/ 5361407 h 6858000"/>
              <a:gd name="connsiteX145" fmla="*/ 6042954 w 6128435"/>
              <a:gd name="connsiteY145" fmla="*/ 5362576 h 6858000"/>
              <a:gd name="connsiteX146" fmla="*/ 6053435 w 6128435"/>
              <a:gd name="connsiteY146" fmla="*/ 5387547 h 6858000"/>
              <a:gd name="connsiteX147" fmla="*/ 6065933 w 6128435"/>
              <a:gd name="connsiteY147" fmla="*/ 5443002 h 6858000"/>
              <a:gd name="connsiteX148" fmla="*/ 6068640 w 6128435"/>
              <a:gd name="connsiteY148" fmla="*/ 5474503 h 6858000"/>
              <a:gd name="connsiteX149" fmla="*/ 6080922 w 6128435"/>
              <a:gd name="connsiteY149" fmla="*/ 5561070 h 6858000"/>
              <a:gd name="connsiteX150" fmla="*/ 6096949 w 6128435"/>
              <a:gd name="connsiteY150" fmla="*/ 5648179 h 6858000"/>
              <a:gd name="connsiteX151" fmla="*/ 6125703 w 6128435"/>
              <a:gd name="connsiteY151" fmla="*/ 5692894 h 6858000"/>
              <a:gd name="connsiteX152" fmla="*/ 6126670 w 6128435"/>
              <a:gd name="connsiteY152" fmla="*/ 5697882 h 6858000"/>
              <a:gd name="connsiteX153" fmla="*/ 6124061 w 6128435"/>
              <a:gd name="connsiteY153" fmla="*/ 5710294 h 6858000"/>
              <a:gd name="connsiteX154" fmla="*/ 6122213 w 6128435"/>
              <a:gd name="connsiteY154" fmla="*/ 5714762 h 6858000"/>
              <a:gd name="connsiteX155" fmla="*/ 6121353 w 6128435"/>
              <a:gd name="connsiteY155" fmla="*/ 5721725 h 6858000"/>
              <a:gd name="connsiteX156" fmla="*/ 6121607 w 6128435"/>
              <a:gd name="connsiteY156" fmla="*/ 5721959 h 6858000"/>
              <a:gd name="connsiteX157" fmla="*/ 6120262 w 6128435"/>
              <a:gd name="connsiteY157" fmla="*/ 5728358 h 6858000"/>
              <a:gd name="connsiteX158" fmla="*/ 6110194 w 6128435"/>
              <a:gd name="connsiteY158" fmla="*/ 5758853 h 6858000"/>
              <a:gd name="connsiteX159" fmla="*/ 6127519 w 6128435"/>
              <a:gd name="connsiteY159" fmla="*/ 5865775 h 6858000"/>
              <a:gd name="connsiteX160" fmla="*/ 6128435 w 6128435"/>
              <a:gd name="connsiteY160" fmla="*/ 5870164 h 6858000"/>
              <a:gd name="connsiteX161" fmla="*/ 6119217 w 6128435"/>
              <a:gd name="connsiteY161" fmla="*/ 5888542 h 6858000"/>
              <a:gd name="connsiteX162" fmla="*/ 6115966 w 6128435"/>
              <a:gd name="connsiteY162" fmla="*/ 5898387 h 6858000"/>
              <a:gd name="connsiteX163" fmla="*/ 6111924 w 6128435"/>
              <a:gd name="connsiteY163" fmla="*/ 5900444 h 6858000"/>
              <a:gd name="connsiteX164" fmla="*/ 6108716 w 6128435"/>
              <a:gd name="connsiteY164" fmla="*/ 5915345 h 6858000"/>
              <a:gd name="connsiteX165" fmla="*/ 6109524 w 6128435"/>
              <a:gd name="connsiteY165" fmla="*/ 5917328 h 6858000"/>
              <a:gd name="connsiteX166" fmla="*/ 6102493 w 6128435"/>
              <a:gd name="connsiteY166" fmla="*/ 5928602 h 6858000"/>
              <a:gd name="connsiteX167" fmla="*/ 6056863 w 6128435"/>
              <a:gd name="connsiteY167" fmla="*/ 6000643 h 6858000"/>
              <a:gd name="connsiteX168" fmla="*/ 6045436 w 6128435"/>
              <a:gd name="connsiteY168" fmla="*/ 6124480 h 6858000"/>
              <a:gd name="connsiteX169" fmla="*/ 6030489 w 6128435"/>
              <a:gd name="connsiteY169" fmla="*/ 6317666 h 6858000"/>
              <a:gd name="connsiteX170" fmla="*/ 6007492 w 6128435"/>
              <a:gd name="connsiteY170" fmla="*/ 6440818 h 6858000"/>
              <a:gd name="connsiteX171" fmla="*/ 6009467 w 6128435"/>
              <a:gd name="connsiteY171" fmla="*/ 6487076 h 6858000"/>
              <a:gd name="connsiteX172" fmla="*/ 5995064 w 6128435"/>
              <a:gd name="connsiteY172" fmla="*/ 6540791 h 6858000"/>
              <a:gd name="connsiteX173" fmla="*/ 5996309 w 6128435"/>
              <a:gd name="connsiteY173" fmla="*/ 6543961 h 6858000"/>
              <a:gd name="connsiteX174" fmla="*/ 5996048 w 6128435"/>
              <a:gd name="connsiteY174" fmla="*/ 6555444 h 6858000"/>
              <a:gd name="connsiteX175" fmla="*/ 6002524 w 6128435"/>
              <a:gd name="connsiteY175" fmla="*/ 6560188 h 6858000"/>
              <a:gd name="connsiteX176" fmla="*/ 6006823 w 6128435"/>
              <a:gd name="connsiteY176" fmla="*/ 6578546 h 6858000"/>
              <a:gd name="connsiteX177" fmla="*/ 6004510 w 6128435"/>
              <a:gd name="connsiteY177" fmla="*/ 6599256 h 6858000"/>
              <a:gd name="connsiteX178" fmla="*/ 5986207 w 6128435"/>
              <a:gd name="connsiteY178" fmla="*/ 6695855 h 6858000"/>
              <a:gd name="connsiteX179" fmla="*/ 5979428 w 6128435"/>
              <a:gd name="connsiteY179" fmla="*/ 6754678 h 6858000"/>
              <a:gd name="connsiteX180" fmla="*/ 5983398 w 6128435"/>
              <a:gd name="connsiteY180" fmla="*/ 6778641 h 6858000"/>
              <a:gd name="connsiteX181" fmla="*/ 5984543 w 6128435"/>
              <a:gd name="connsiteY181" fmla="*/ 6811016 h 6858000"/>
              <a:gd name="connsiteX182" fmla="*/ 5981802 w 6128435"/>
              <a:gd name="connsiteY182" fmla="*/ 6838578 h 6858000"/>
              <a:gd name="connsiteX183" fmla="*/ 5979671 w 6128435"/>
              <a:gd name="connsiteY183" fmla="*/ 6858000 h 6858000"/>
              <a:gd name="connsiteX184" fmla="*/ 0 w 6128435"/>
              <a:gd name="connsiteY184" fmla="*/ 6858000 h 6858000"/>
              <a:gd name="connsiteX185" fmla="*/ 0 w 6128435"/>
              <a:gd name="connsiteY185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14889 h 6858000"/>
              <a:gd name="connsiteX32" fmla="*/ 5250095 w 6128435"/>
              <a:gd name="connsiteY32" fmla="*/ 1655519 h 6858000"/>
              <a:gd name="connsiteX33" fmla="*/ 5259788 w 6128435"/>
              <a:gd name="connsiteY33" fmla="*/ 1701198 h 6858000"/>
              <a:gd name="connsiteX34" fmla="*/ 5255696 w 6128435"/>
              <a:gd name="connsiteY34" fmla="*/ 1880842 h 6858000"/>
              <a:gd name="connsiteX35" fmla="*/ 5280947 w 6128435"/>
              <a:gd name="connsiteY35" fmla="*/ 1904438 h 6858000"/>
              <a:gd name="connsiteX36" fmla="*/ 5252592 w 6128435"/>
              <a:gd name="connsiteY36" fmla="*/ 2092210 h 6858000"/>
              <a:gd name="connsiteX37" fmla="*/ 5264303 w 6128435"/>
              <a:gd name="connsiteY37" fmla="*/ 2225157 h 6858000"/>
              <a:gd name="connsiteX38" fmla="*/ 5254949 w 6128435"/>
              <a:gd name="connsiteY38" fmla="*/ 2236160 h 6858000"/>
              <a:gd name="connsiteX39" fmla="*/ 5250104 w 6128435"/>
              <a:gd name="connsiteY39" fmla="*/ 2249166 h 6858000"/>
              <a:gd name="connsiteX40" fmla="*/ 5251214 w 6128435"/>
              <a:gd name="connsiteY40" fmla="*/ 2250944 h 6858000"/>
              <a:gd name="connsiteX41" fmla="*/ 5250644 w 6128435"/>
              <a:gd name="connsiteY41" fmla="*/ 2266619 h 6858000"/>
              <a:gd name="connsiteX42" fmla="*/ 5247111 w 6128435"/>
              <a:gd name="connsiteY42" fmla="*/ 2269679 h 6858000"/>
              <a:gd name="connsiteX43" fmla="*/ 5245653 w 6128435"/>
              <a:gd name="connsiteY43" fmla="*/ 2280317 h 6858000"/>
              <a:gd name="connsiteX44" fmla="*/ 5239901 w 6128435"/>
              <a:gd name="connsiteY44" fmla="*/ 2300961 h 6858000"/>
              <a:gd name="connsiteX45" fmla="*/ 5241522 w 6128435"/>
              <a:gd name="connsiteY45" fmla="*/ 2305114 h 6858000"/>
              <a:gd name="connsiteX46" fmla="*/ 5237050 w 6128435"/>
              <a:gd name="connsiteY46" fmla="*/ 2336703 h 6858000"/>
              <a:gd name="connsiteX47" fmla="*/ 5238267 w 6128435"/>
              <a:gd name="connsiteY47" fmla="*/ 2337277 h 6858000"/>
              <a:gd name="connsiteX48" fmla="*/ 5242602 w 6128435"/>
              <a:gd name="connsiteY48" fmla="*/ 2346782 h 6858000"/>
              <a:gd name="connsiteX49" fmla="*/ 5247963 w 6128435"/>
              <a:gd name="connsiteY49" fmla="*/ 2364638 h 6858000"/>
              <a:gd name="connsiteX50" fmla="*/ 5276175 w 6128435"/>
              <a:gd name="connsiteY50" fmla="*/ 2407515 h 6858000"/>
              <a:gd name="connsiteX51" fmla="*/ 5271650 w 6128435"/>
              <a:gd name="connsiteY51" fmla="*/ 2440467 h 6858000"/>
              <a:gd name="connsiteX52" fmla="*/ 5271438 w 6128435"/>
              <a:gd name="connsiteY52" fmla="*/ 2447186 h 6858000"/>
              <a:gd name="connsiteX53" fmla="*/ 5271722 w 6128435"/>
              <a:gd name="connsiteY53" fmla="*/ 2447359 h 6858000"/>
              <a:gd name="connsiteX54" fmla="*/ 5272069 w 6128435"/>
              <a:gd name="connsiteY54" fmla="*/ 2454523 h 6858000"/>
              <a:gd name="connsiteX55" fmla="*/ 5271049 w 6128435"/>
              <a:gd name="connsiteY55" fmla="*/ 2459442 h 6858000"/>
              <a:gd name="connsiteX56" fmla="*/ 5270636 w 6128435"/>
              <a:gd name="connsiteY56" fmla="*/ 2472481 h 6858000"/>
              <a:gd name="connsiteX57" fmla="*/ 5272406 w 6128435"/>
              <a:gd name="connsiteY57" fmla="*/ 2477221 h 6858000"/>
              <a:gd name="connsiteX58" fmla="*/ 5307538 w 6128435"/>
              <a:gd name="connsiteY58" fmla="*/ 2514685 h 6858000"/>
              <a:gd name="connsiteX59" fmla="*/ 5337604 w 6128435"/>
              <a:gd name="connsiteY59" fmla="*/ 2597632 h 6858000"/>
              <a:gd name="connsiteX60" fmla="*/ 5407503 w 6128435"/>
              <a:gd name="connsiteY60" fmla="*/ 2786290 h 6858000"/>
              <a:gd name="connsiteX61" fmla="*/ 5407356 w 6128435"/>
              <a:gd name="connsiteY61" fmla="*/ 2787545 h 6858000"/>
              <a:gd name="connsiteX62" fmla="*/ 5411130 w 6128435"/>
              <a:gd name="connsiteY62" fmla="*/ 2788640 h 6858000"/>
              <a:gd name="connsiteX63" fmla="*/ 5416439 w 6128435"/>
              <a:gd name="connsiteY63" fmla="*/ 2805666 h 6858000"/>
              <a:gd name="connsiteX64" fmla="*/ 5416589 w 6128435"/>
              <a:gd name="connsiteY64" fmla="*/ 2810822 h 6858000"/>
              <a:gd name="connsiteX65" fmla="*/ 5418542 w 6128435"/>
              <a:gd name="connsiteY65" fmla="*/ 2817745 h 6858000"/>
              <a:gd name="connsiteX66" fmla="*/ 5418847 w 6128435"/>
              <a:gd name="connsiteY66" fmla="*/ 2817825 h 6858000"/>
              <a:gd name="connsiteX67" fmla="*/ 5423364 w 6128435"/>
              <a:gd name="connsiteY67" fmla="*/ 2858292 h 6858000"/>
              <a:gd name="connsiteX68" fmla="*/ 5479298 w 6128435"/>
              <a:gd name="connsiteY68" fmla="*/ 2947791 h 6858000"/>
              <a:gd name="connsiteX69" fmla="*/ 5481770 w 6128435"/>
              <a:gd name="connsiteY69" fmla="*/ 2951352 h 6858000"/>
              <a:gd name="connsiteX70" fmla="*/ 5481013 w 6128435"/>
              <a:gd name="connsiteY70" fmla="*/ 2973461 h 6858000"/>
              <a:gd name="connsiteX71" fmla="*/ 5482045 w 6128435"/>
              <a:gd name="connsiteY71" fmla="*/ 2984371 h 6858000"/>
              <a:gd name="connsiteX72" fmla="*/ 5479405 w 6128435"/>
              <a:gd name="connsiteY72" fmla="*/ 2988507 h 6858000"/>
              <a:gd name="connsiteX73" fmla="*/ 5482415 w 6128435"/>
              <a:gd name="connsiteY73" fmla="*/ 3004079 h 6858000"/>
              <a:gd name="connsiteX74" fmla="*/ 5483865 w 6128435"/>
              <a:gd name="connsiteY74" fmla="*/ 3005467 h 6858000"/>
              <a:gd name="connsiteX75" fmla="*/ 5482236 w 6128435"/>
              <a:gd name="connsiteY75" fmla="*/ 3019791 h 6858000"/>
              <a:gd name="connsiteX76" fmla="*/ 5475895 w 6128435"/>
              <a:gd name="connsiteY76" fmla="*/ 3033578 h 6858000"/>
              <a:gd name="connsiteX77" fmla="*/ 5477595 w 6128435"/>
              <a:gd name="connsiteY77" fmla="*/ 3250534 h 6858000"/>
              <a:gd name="connsiteX78" fmla="*/ 5532836 w 6128435"/>
              <a:gd name="connsiteY78" fmla="*/ 3353840 h 6858000"/>
              <a:gd name="connsiteX79" fmla="*/ 5561229 w 6128435"/>
              <a:gd name="connsiteY79" fmla="*/ 3395784 h 6858000"/>
              <a:gd name="connsiteX80" fmla="*/ 5589758 w 6128435"/>
              <a:gd name="connsiteY80" fmla="*/ 3506453 h 6858000"/>
              <a:gd name="connsiteX81" fmla="*/ 5596144 w 6128435"/>
              <a:gd name="connsiteY81" fmla="*/ 3534624 h 6858000"/>
              <a:gd name="connsiteX82" fmla="*/ 5597750 w 6128435"/>
              <a:gd name="connsiteY82" fmla="*/ 3534129 h 6858000"/>
              <a:gd name="connsiteX83" fmla="*/ 5599700 w 6128435"/>
              <a:gd name="connsiteY83" fmla="*/ 3547221 h 6858000"/>
              <a:gd name="connsiteX84" fmla="*/ 5615031 w 6128435"/>
              <a:gd name="connsiteY84" fmla="*/ 3557482 h 6858000"/>
              <a:gd name="connsiteX85" fmla="*/ 5618377 w 6128435"/>
              <a:gd name="connsiteY85" fmla="*/ 3588431 h 6858000"/>
              <a:gd name="connsiteX86" fmla="*/ 5612155 w 6128435"/>
              <a:gd name="connsiteY86" fmla="*/ 3589869 h 6858000"/>
              <a:gd name="connsiteX87" fmla="*/ 5620843 w 6128435"/>
              <a:gd name="connsiteY87" fmla="*/ 3606745 h 6858000"/>
              <a:gd name="connsiteX88" fmla="*/ 5655472 w 6128435"/>
              <a:gd name="connsiteY88" fmla="*/ 3678877 h 6858000"/>
              <a:gd name="connsiteX89" fmla="*/ 5680448 w 6128435"/>
              <a:gd name="connsiteY89" fmla="*/ 3717760 h 6858000"/>
              <a:gd name="connsiteX90" fmla="*/ 5683015 w 6128435"/>
              <a:gd name="connsiteY90" fmla="*/ 3762025 h 6858000"/>
              <a:gd name="connsiteX91" fmla="*/ 5696643 w 6128435"/>
              <a:gd name="connsiteY91" fmla="*/ 3773888 h 6858000"/>
              <a:gd name="connsiteX92" fmla="*/ 5699203 w 6128435"/>
              <a:gd name="connsiteY92" fmla="*/ 3775823 h 6858000"/>
              <a:gd name="connsiteX93" fmla="*/ 5704824 w 6128435"/>
              <a:gd name="connsiteY93" fmla="*/ 3785966 h 6858000"/>
              <a:gd name="connsiteX94" fmla="*/ 5712204 w 6128435"/>
              <a:gd name="connsiteY94" fmla="*/ 3785830 h 6858000"/>
              <a:gd name="connsiteX95" fmla="*/ 5724816 w 6128435"/>
              <a:gd name="connsiteY95" fmla="*/ 3798949 h 6858000"/>
              <a:gd name="connsiteX96" fmla="*/ 5733539 w 6128435"/>
              <a:gd name="connsiteY96" fmla="*/ 3818457 h 6858000"/>
              <a:gd name="connsiteX97" fmla="*/ 5768491 w 6128435"/>
              <a:gd name="connsiteY97" fmla="*/ 3914399 h 6858000"/>
              <a:gd name="connsiteX98" fmla="*/ 5793123 w 6128435"/>
              <a:gd name="connsiteY98" fmla="*/ 3969952 h 6858000"/>
              <a:gd name="connsiteX99" fmla="*/ 5808321 w 6128435"/>
              <a:gd name="connsiteY99" fmla="*/ 3988153 h 6858000"/>
              <a:gd name="connsiteX100" fmla="*/ 5825621 w 6128435"/>
              <a:gd name="connsiteY100" fmla="*/ 4015525 h 6858000"/>
              <a:gd name="connsiteX101" fmla="*/ 5860672 w 6128435"/>
              <a:gd name="connsiteY101" fmla="*/ 4061579 h 6858000"/>
              <a:gd name="connsiteX102" fmla="*/ 5872173 w 6128435"/>
              <a:gd name="connsiteY102" fmla="*/ 4088497 h 6858000"/>
              <a:gd name="connsiteX103" fmla="*/ 5883705 w 6128435"/>
              <a:gd name="connsiteY103" fmla="*/ 4101899 h 6858000"/>
              <a:gd name="connsiteX104" fmla="*/ 5885314 w 6128435"/>
              <a:gd name="connsiteY104" fmla="*/ 4108387 h 6858000"/>
              <a:gd name="connsiteX105" fmla="*/ 5894095 w 6128435"/>
              <a:gd name="connsiteY105" fmla="*/ 4128857 h 6858000"/>
              <a:gd name="connsiteX106" fmla="*/ 5898339 w 6128435"/>
              <a:gd name="connsiteY106" fmla="*/ 4140800 h 6858000"/>
              <a:gd name="connsiteX107" fmla="*/ 5899734 w 6128435"/>
              <a:gd name="connsiteY107" fmla="*/ 4145632 h 6858000"/>
              <a:gd name="connsiteX108" fmla="*/ 5897098 w 6128435"/>
              <a:gd name="connsiteY108" fmla="*/ 4157819 h 6858000"/>
              <a:gd name="connsiteX109" fmla="*/ 5903513 w 6128435"/>
              <a:gd name="connsiteY109" fmla="*/ 4187661 h 6858000"/>
              <a:gd name="connsiteX110" fmla="*/ 5917114 w 6128435"/>
              <a:gd name="connsiteY110" fmla="*/ 4213096 h 6858000"/>
              <a:gd name="connsiteX111" fmla="*/ 5921153 w 6128435"/>
              <a:gd name="connsiteY111" fmla="*/ 4236222 h 6858000"/>
              <a:gd name="connsiteX112" fmla="*/ 5924233 w 6128435"/>
              <a:gd name="connsiteY112" fmla="*/ 4242060 h 6858000"/>
              <a:gd name="connsiteX113" fmla="*/ 5928910 w 6128435"/>
              <a:gd name="connsiteY113" fmla="*/ 4300973 h 6858000"/>
              <a:gd name="connsiteX114" fmla="*/ 5939320 w 6128435"/>
              <a:gd name="connsiteY114" fmla="*/ 4340435 h 6858000"/>
              <a:gd name="connsiteX115" fmla="*/ 5946705 w 6128435"/>
              <a:gd name="connsiteY115" fmla="*/ 4428051 h 6858000"/>
              <a:gd name="connsiteX116" fmla="*/ 5949261 w 6128435"/>
              <a:gd name="connsiteY116" fmla="*/ 4449185 h 6858000"/>
              <a:gd name="connsiteX117" fmla="*/ 5957504 w 6128435"/>
              <a:gd name="connsiteY117" fmla="*/ 4465911 h 6858000"/>
              <a:gd name="connsiteX118" fmla="*/ 5964689 w 6128435"/>
              <a:gd name="connsiteY118" fmla="*/ 4468532 h 6858000"/>
              <a:gd name="connsiteX119" fmla="*/ 5967062 w 6128435"/>
              <a:gd name="connsiteY119" fmla="*/ 4479923 h 6858000"/>
              <a:gd name="connsiteX120" fmla="*/ 5968960 w 6128435"/>
              <a:gd name="connsiteY120" fmla="*/ 4482655 h 6858000"/>
              <a:gd name="connsiteX121" fmla="*/ 5978567 w 6128435"/>
              <a:gd name="connsiteY121" fmla="*/ 4498605 h 6858000"/>
              <a:gd name="connsiteX122" fmla="*/ 5980106 w 6128435"/>
              <a:gd name="connsiteY122" fmla="*/ 4585087 h 6858000"/>
              <a:gd name="connsiteX123" fmla="*/ 5998138 w 6128435"/>
              <a:gd name="connsiteY123" fmla="*/ 4697518 h 6858000"/>
              <a:gd name="connsiteX124" fmla="*/ 6013516 w 6128435"/>
              <a:gd name="connsiteY124" fmla="*/ 4786619 h 6858000"/>
              <a:gd name="connsiteX125" fmla="*/ 6025404 w 6128435"/>
              <a:gd name="connsiteY125" fmla="*/ 4858148 h 6858000"/>
              <a:gd name="connsiteX126" fmla="*/ 6007749 w 6128435"/>
              <a:gd name="connsiteY126" fmla="*/ 4964715 h 6858000"/>
              <a:gd name="connsiteX127" fmla="*/ 6005269 w 6128435"/>
              <a:gd name="connsiteY127" fmla="*/ 5150567 h 6858000"/>
              <a:gd name="connsiteX128" fmla="*/ 6001127 w 6128435"/>
              <a:gd name="connsiteY128" fmla="*/ 5164609 h 6858000"/>
              <a:gd name="connsiteX129" fmla="*/ 5996647 w 6128435"/>
              <a:gd name="connsiteY129" fmla="*/ 5185640 h 6858000"/>
              <a:gd name="connsiteX130" fmla="*/ 5998514 w 6128435"/>
              <a:gd name="connsiteY130" fmla="*/ 5189673 h 6858000"/>
              <a:gd name="connsiteX131" fmla="*/ 5995970 w 6128435"/>
              <a:gd name="connsiteY131" fmla="*/ 5221547 h 6858000"/>
              <a:gd name="connsiteX132" fmla="*/ 5997218 w 6128435"/>
              <a:gd name="connsiteY132" fmla="*/ 5222031 h 6858000"/>
              <a:gd name="connsiteX133" fmla="*/ 6002116 w 6128435"/>
              <a:gd name="connsiteY133" fmla="*/ 5231223 h 6858000"/>
              <a:gd name="connsiteX134" fmla="*/ 6008541 w 6128435"/>
              <a:gd name="connsiteY134" fmla="*/ 5248680 h 6858000"/>
              <a:gd name="connsiteX135" fmla="*/ 6039260 w 6128435"/>
              <a:gd name="connsiteY135" fmla="*/ 5289518 h 6858000"/>
              <a:gd name="connsiteX136" fmla="*/ 6036748 w 6128435"/>
              <a:gd name="connsiteY136" fmla="*/ 5322752 h 6858000"/>
              <a:gd name="connsiteX137" fmla="*/ 6036943 w 6128435"/>
              <a:gd name="connsiteY137" fmla="*/ 5329480 h 6858000"/>
              <a:gd name="connsiteX138" fmla="*/ 6037236 w 6128435"/>
              <a:gd name="connsiteY138" fmla="*/ 5329634 h 6858000"/>
              <a:gd name="connsiteX139" fmla="*/ 6038019 w 6128435"/>
              <a:gd name="connsiteY139" fmla="*/ 5336764 h 6858000"/>
              <a:gd name="connsiteX140" fmla="*/ 6037298 w 6128435"/>
              <a:gd name="connsiteY140" fmla="*/ 5341753 h 6858000"/>
              <a:gd name="connsiteX141" fmla="*/ 6037677 w 6128435"/>
              <a:gd name="connsiteY141" fmla="*/ 5354807 h 6858000"/>
              <a:gd name="connsiteX142" fmla="*/ 6039728 w 6128435"/>
              <a:gd name="connsiteY142" fmla="*/ 5359416 h 6858000"/>
              <a:gd name="connsiteX143" fmla="*/ 6043311 w 6128435"/>
              <a:gd name="connsiteY143" fmla="*/ 5361407 h 6858000"/>
              <a:gd name="connsiteX144" fmla="*/ 6042954 w 6128435"/>
              <a:gd name="connsiteY144" fmla="*/ 5362576 h 6858000"/>
              <a:gd name="connsiteX145" fmla="*/ 6053435 w 6128435"/>
              <a:gd name="connsiteY145" fmla="*/ 5387547 h 6858000"/>
              <a:gd name="connsiteX146" fmla="*/ 6065933 w 6128435"/>
              <a:gd name="connsiteY146" fmla="*/ 5443002 h 6858000"/>
              <a:gd name="connsiteX147" fmla="*/ 6068640 w 6128435"/>
              <a:gd name="connsiteY147" fmla="*/ 5474503 h 6858000"/>
              <a:gd name="connsiteX148" fmla="*/ 6080922 w 6128435"/>
              <a:gd name="connsiteY148" fmla="*/ 5561070 h 6858000"/>
              <a:gd name="connsiteX149" fmla="*/ 6096949 w 6128435"/>
              <a:gd name="connsiteY149" fmla="*/ 5648179 h 6858000"/>
              <a:gd name="connsiteX150" fmla="*/ 6125703 w 6128435"/>
              <a:gd name="connsiteY150" fmla="*/ 5692894 h 6858000"/>
              <a:gd name="connsiteX151" fmla="*/ 6126670 w 6128435"/>
              <a:gd name="connsiteY151" fmla="*/ 5697882 h 6858000"/>
              <a:gd name="connsiteX152" fmla="*/ 6124061 w 6128435"/>
              <a:gd name="connsiteY152" fmla="*/ 5710294 h 6858000"/>
              <a:gd name="connsiteX153" fmla="*/ 6122213 w 6128435"/>
              <a:gd name="connsiteY153" fmla="*/ 5714762 h 6858000"/>
              <a:gd name="connsiteX154" fmla="*/ 6121353 w 6128435"/>
              <a:gd name="connsiteY154" fmla="*/ 5721725 h 6858000"/>
              <a:gd name="connsiteX155" fmla="*/ 6121607 w 6128435"/>
              <a:gd name="connsiteY155" fmla="*/ 5721959 h 6858000"/>
              <a:gd name="connsiteX156" fmla="*/ 6120262 w 6128435"/>
              <a:gd name="connsiteY156" fmla="*/ 5728358 h 6858000"/>
              <a:gd name="connsiteX157" fmla="*/ 6110194 w 6128435"/>
              <a:gd name="connsiteY157" fmla="*/ 5758853 h 6858000"/>
              <a:gd name="connsiteX158" fmla="*/ 6127519 w 6128435"/>
              <a:gd name="connsiteY158" fmla="*/ 5865775 h 6858000"/>
              <a:gd name="connsiteX159" fmla="*/ 6128435 w 6128435"/>
              <a:gd name="connsiteY159" fmla="*/ 5870164 h 6858000"/>
              <a:gd name="connsiteX160" fmla="*/ 6119217 w 6128435"/>
              <a:gd name="connsiteY160" fmla="*/ 5888542 h 6858000"/>
              <a:gd name="connsiteX161" fmla="*/ 6115966 w 6128435"/>
              <a:gd name="connsiteY161" fmla="*/ 5898387 h 6858000"/>
              <a:gd name="connsiteX162" fmla="*/ 6111924 w 6128435"/>
              <a:gd name="connsiteY162" fmla="*/ 5900444 h 6858000"/>
              <a:gd name="connsiteX163" fmla="*/ 6108716 w 6128435"/>
              <a:gd name="connsiteY163" fmla="*/ 5915345 h 6858000"/>
              <a:gd name="connsiteX164" fmla="*/ 6109524 w 6128435"/>
              <a:gd name="connsiteY164" fmla="*/ 5917328 h 6858000"/>
              <a:gd name="connsiteX165" fmla="*/ 6102493 w 6128435"/>
              <a:gd name="connsiteY165" fmla="*/ 5928602 h 6858000"/>
              <a:gd name="connsiteX166" fmla="*/ 6056863 w 6128435"/>
              <a:gd name="connsiteY166" fmla="*/ 6000643 h 6858000"/>
              <a:gd name="connsiteX167" fmla="*/ 6045436 w 6128435"/>
              <a:gd name="connsiteY167" fmla="*/ 6124480 h 6858000"/>
              <a:gd name="connsiteX168" fmla="*/ 6030489 w 6128435"/>
              <a:gd name="connsiteY168" fmla="*/ 6317666 h 6858000"/>
              <a:gd name="connsiteX169" fmla="*/ 6007492 w 6128435"/>
              <a:gd name="connsiteY169" fmla="*/ 6440818 h 6858000"/>
              <a:gd name="connsiteX170" fmla="*/ 6009467 w 6128435"/>
              <a:gd name="connsiteY170" fmla="*/ 6487076 h 6858000"/>
              <a:gd name="connsiteX171" fmla="*/ 5995064 w 6128435"/>
              <a:gd name="connsiteY171" fmla="*/ 6540791 h 6858000"/>
              <a:gd name="connsiteX172" fmla="*/ 5996309 w 6128435"/>
              <a:gd name="connsiteY172" fmla="*/ 6543961 h 6858000"/>
              <a:gd name="connsiteX173" fmla="*/ 5996048 w 6128435"/>
              <a:gd name="connsiteY173" fmla="*/ 6555444 h 6858000"/>
              <a:gd name="connsiteX174" fmla="*/ 6002524 w 6128435"/>
              <a:gd name="connsiteY174" fmla="*/ 6560188 h 6858000"/>
              <a:gd name="connsiteX175" fmla="*/ 6006823 w 6128435"/>
              <a:gd name="connsiteY175" fmla="*/ 6578546 h 6858000"/>
              <a:gd name="connsiteX176" fmla="*/ 6004510 w 6128435"/>
              <a:gd name="connsiteY176" fmla="*/ 6599256 h 6858000"/>
              <a:gd name="connsiteX177" fmla="*/ 5986207 w 6128435"/>
              <a:gd name="connsiteY177" fmla="*/ 6695855 h 6858000"/>
              <a:gd name="connsiteX178" fmla="*/ 5979428 w 6128435"/>
              <a:gd name="connsiteY178" fmla="*/ 6754678 h 6858000"/>
              <a:gd name="connsiteX179" fmla="*/ 5983398 w 6128435"/>
              <a:gd name="connsiteY179" fmla="*/ 6778641 h 6858000"/>
              <a:gd name="connsiteX180" fmla="*/ 5984543 w 6128435"/>
              <a:gd name="connsiteY180" fmla="*/ 6811016 h 6858000"/>
              <a:gd name="connsiteX181" fmla="*/ 5981802 w 6128435"/>
              <a:gd name="connsiteY181" fmla="*/ 6838578 h 6858000"/>
              <a:gd name="connsiteX182" fmla="*/ 5979671 w 6128435"/>
              <a:gd name="connsiteY182" fmla="*/ 6858000 h 6858000"/>
              <a:gd name="connsiteX183" fmla="*/ 0 w 6128435"/>
              <a:gd name="connsiteY183" fmla="*/ 6858000 h 6858000"/>
              <a:gd name="connsiteX184" fmla="*/ 0 w 6128435"/>
              <a:gd name="connsiteY184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14889 h 6858000"/>
              <a:gd name="connsiteX32" fmla="*/ 5250095 w 6128435"/>
              <a:gd name="connsiteY32" fmla="*/ 1655519 h 6858000"/>
              <a:gd name="connsiteX33" fmla="*/ 5259788 w 6128435"/>
              <a:gd name="connsiteY33" fmla="*/ 1701198 h 6858000"/>
              <a:gd name="connsiteX34" fmla="*/ 5255696 w 6128435"/>
              <a:gd name="connsiteY34" fmla="*/ 1880842 h 6858000"/>
              <a:gd name="connsiteX35" fmla="*/ 5252592 w 6128435"/>
              <a:gd name="connsiteY35" fmla="*/ 2092210 h 6858000"/>
              <a:gd name="connsiteX36" fmla="*/ 5264303 w 6128435"/>
              <a:gd name="connsiteY36" fmla="*/ 2225157 h 6858000"/>
              <a:gd name="connsiteX37" fmla="*/ 5254949 w 6128435"/>
              <a:gd name="connsiteY37" fmla="*/ 2236160 h 6858000"/>
              <a:gd name="connsiteX38" fmla="*/ 5250104 w 6128435"/>
              <a:gd name="connsiteY38" fmla="*/ 2249166 h 6858000"/>
              <a:gd name="connsiteX39" fmla="*/ 5251214 w 6128435"/>
              <a:gd name="connsiteY39" fmla="*/ 2250944 h 6858000"/>
              <a:gd name="connsiteX40" fmla="*/ 5250644 w 6128435"/>
              <a:gd name="connsiteY40" fmla="*/ 2266619 h 6858000"/>
              <a:gd name="connsiteX41" fmla="*/ 5247111 w 6128435"/>
              <a:gd name="connsiteY41" fmla="*/ 2269679 h 6858000"/>
              <a:gd name="connsiteX42" fmla="*/ 5245653 w 6128435"/>
              <a:gd name="connsiteY42" fmla="*/ 2280317 h 6858000"/>
              <a:gd name="connsiteX43" fmla="*/ 5239901 w 6128435"/>
              <a:gd name="connsiteY43" fmla="*/ 2300961 h 6858000"/>
              <a:gd name="connsiteX44" fmla="*/ 5241522 w 6128435"/>
              <a:gd name="connsiteY44" fmla="*/ 2305114 h 6858000"/>
              <a:gd name="connsiteX45" fmla="*/ 5237050 w 6128435"/>
              <a:gd name="connsiteY45" fmla="*/ 2336703 h 6858000"/>
              <a:gd name="connsiteX46" fmla="*/ 5238267 w 6128435"/>
              <a:gd name="connsiteY46" fmla="*/ 2337277 h 6858000"/>
              <a:gd name="connsiteX47" fmla="*/ 5242602 w 6128435"/>
              <a:gd name="connsiteY47" fmla="*/ 2346782 h 6858000"/>
              <a:gd name="connsiteX48" fmla="*/ 5247963 w 6128435"/>
              <a:gd name="connsiteY48" fmla="*/ 2364638 h 6858000"/>
              <a:gd name="connsiteX49" fmla="*/ 5276175 w 6128435"/>
              <a:gd name="connsiteY49" fmla="*/ 2407515 h 6858000"/>
              <a:gd name="connsiteX50" fmla="*/ 5271650 w 6128435"/>
              <a:gd name="connsiteY50" fmla="*/ 2440467 h 6858000"/>
              <a:gd name="connsiteX51" fmla="*/ 5271438 w 6128435"/>
              <a:gd name="connsiteY51" fmla="*/ 2447186 h 6858000"/>
              <a:gd name="connsiteX52" fmla="*/ 5271722 w 6128435"/>
              <a:gd name="connsiteY52" fmla="*/ 2447359 h 6858000"/>
              <a:gd name="connsiteX53" fmla="*/ 5272069 w 6128435"/>
              <a:gd name="connsiteY53" fmla="*/ 2454523 h 6858000"/>
              <a:gd name="connsiteX54" fmla="*/ 5271049 w 6128435"/>
              <a:gd name="connsiteY54" fmla="*/ 2459442 h 6858000"/>
              <a:gd name="connsiteX55" fmla="*/ 5270636 w 6128435"/>
              <a:gd name="connsiteY55" fmla="*/ 2472481 h 6858000"/>
              <a:gd name="connsiteX56" fmla="*/ 5272406 w 6128435"/>
              <a:gd name="connsiteY56" fmla="*/ 2477221 h 6858000"/>
              <a:gd name="connsiteX57" fmla="*/ 5307538 w 6128435"/>
              <a:gd name="connsiteY57" fmla="*/ 2514685 h 6858000"/>
              <a:gd name="connsiteX58" fmla="*/ 5337604 w 6128435"/>
              <a:gd name="connsiteY58" fmla="*/ 2597632 h 6858000"/>
              <a:gd name="connsiteX59" fmla="*/ 5407503 w 6128435"/>
              <a:gd name="connsiteY59" fmla="*/ 2786290 h 6858000"/>
              <a:gd name="connsiteX60" fmla="*/ 5407356 w 6128435"/>
              <a:gd name="connsiteY60" fmla="*/ 2787545 h 6858000"/>
              <a:gd name="connsiteX61" fmla="*/ 5411130 w 6128435"/>
              <a:gd name="connsiteY61" fmla="*/ 2788640 h 6858000"/>
              <a:gd name="connsiteX62" fmla="*/ 5416439 w 6128435"/>
              <a:gd name="connsiteY62" fmla="*/ 2805666 h 6858000"/>
              <a:gd name="connsiteX63" fmla="*/ 5416589 w 6128435"/>
              <a:gd name="connsiteY63" fmla="*/ 2810822 h 6858000"/>
              <a:gd name="connsiteX64" fmla="*/ 5418542 w 6128435"/>
              <a:gd name="connsiteY64" fmla="*/ 2817745 h 6858000"/>
              <a:gd name="connsiteX65" fmla="*/ 5418847 w 6128435"/>
              <a:gd name="connsiteY65" fmla="*/ 2817825 h 6858000"/>
              <a:gd name="connsiteX66" fmla="*/ 5423364 w 6128435"/>
              <a:gd name="connsiteY66" fmla="*/ 2858292 h 6858000"/>
              <a:gd name="connsiteX67" fmla="*/ 5479298 w 6128435"/>
              <a:gd name="connsiteY67" fmla="*/ 2947791 h 6858000"/>
              <a:gd name="connsiteX68" fmla="*/ 5481770 w 6128435"/>
              <a:gd name="connsiteY68" fmla="*/ 2951352 h 6858000"/>
              <a:gd name="connsiteX69" fmla="*/ 5481013 w 6128435"/>
              <a:gd name="connsiteY69" fmla="*/ 2973461 h 6858000"/>
              <a:gd name="connsiteX70" fmla="*/ 5482045 w 6128435"/>
              <a:gd name="connsiteY70" fmla="*/ 2984371 h 6858000"/>
              <a:gd name="connsiteX71" fmla="*/ 5479405 w 6128435"/>
              <a:gd name="connsiteY71" fmla="*/ 2988507 h 6858000"/>
              <a:gd name="connsiteX72" fmla="*/ 5482415 w 6128435"/>
              <a:gd name="connsiteY72" fmla="*/ 3004079 h 6858000"/>
              <a:gd name="connsiteX73" fmla="*/ 5483865 w 6128435"/>
              <a:gd name="connsiteY73" fmla="*/ 3005467 h 6858000"/>
              <a:gd name="connsiteX74" fmla="*/ 5482236 w 6128435"/>
              <a:gd name="connsiteY74" fmla="*/ 3019791 h 6858000"/>
              <a:gd name="connsiteX75" fmla="*/ 5475895 w 6128435"/>
              <a:gd name="connsiteY75" fmla="*/ 3033578 h 6858000"/>
              <a:gd name="connsiteX76" fmla="*/ 5477595 w 6128435"/>
              <a:gd name="connsiteY76" fmla="*/ 3250534 h 6858000"/>
              <a:gd name="connsiteX77" fmla="*/ 5532836 w 6128435"/>
              <a:gd name="connsiteY77" fmla="*/ 3353840 h 6858000"/>
              <a:gd name="connsiteX78" fmla="*/ 5561229 w 6128435"/>
              <a:gd name="connsiteY78" fmla="*/ 3395784 h 6858000"/>
              <a:gd name="connsiteX79" fmla="*/ 5589758 w 6128435"/>
              <a:gd name="connsiteY79" fmla="*/ 3506453 h 6858000"/>
              <a:gd name="connsiteX80" fmla="*/ 5596144 w 6128435"/>
              <a:gd name="connsiteY80" fmla="*/ 3534624 h 6858000"/>
              <a:gd name="connsiteX81" fmla="*/ 5597750 w 6128435"/>
              <a:gd name="connsiteY81" fmla="*/ 3534129 h 6858000"/>
              <a:gd name="connsiteX82" fmla="*/ 5599700 w 6128435"/>
              <a:gd name="connsiteY82" fmla="*/ 3547221 h 6858000"/>
              <a:gd name="connsiteX83" fmla="*/ 5615031 w 6128435"/>
              <a:gd name="connsiteY83" fmla="*/ 3557482 h 6858000"/>
              <a:gd name="connsiteX84" fmla="*/ 5618377 w 6128435"/>
              <a:gd name="connsiteY84" fmla="*/ 3588431 h 6858000"/>
              <a:gd name="connsiteX85" fmla="*/ 5612155 w 6128435"/>
              <a:gd name="connsiteY85" fmla="*/ 3589869 h 6858000"/>
              <a:gd name="connsiteX86" fmla="*/ 5620843 w 6128435"/>
              <a:gd name="connsiteY86" fmla="*/ 3606745 h 6858000"/>
              <a:gd name="connsiteX87" fmla="*/ 5655472 w 6128435"/>
              <a:gd name="connsiteY87" fmla="*/ 3678877 h 6858000"/>
              <a:gd name="connsiteX88" fmla="*/ 5680448 w 6128435"/>
              <a:gd name="connsiteY88" fmla="*/ 3717760 h 6858000"/>
              <a:gd name="connsiteX89" fmla="*/ 5683015 w 6128435"/>
              <a:gd name="connsiteY89" fmla="*/ 3762025 h 6858000"/>
              <a:gd name="connsiteX90" fmla="*/ 5696643 w 6128435"/>
              <a:gd name="connsiteY90" fmla="*/ 3773888 h 6858000"/>
              <a:gd name="connsiteX91" fmla="*/ 5699203 w 6128435"/>
              <a:gd name="connsiteY91" fmla="*/ 3775823 h 6858000"/>
              <a:gd name="connsiteX92" fmla="*/ 5704824 w 6128435"/>
              <a:gd name="connsiteY92" fmla="*/ 3785966 h 6858000"/>
              <a:gd name="connsiteX93" fmla="*/ 5712204 w 6128435"/>
              <a:gd name="connsiteY93" fmla="*/ 3785830 h 6858000"/>
              <a:gd name="connsiteX94" fmla="*/ 5724816 w 6128435"/>
              <a:gd name="connsiteY94" fmla="*/ 3798949 h 6858000"/>
              <a:gd name="connsiteX95" fmla="*/ 5733539 w 6128435"/>
              <a:gd name="connsiteY95" fmla="*/ 3818457 h 6858000"/>
              <a:gd name="connsiteX96" fmla="*/ 5768491 w 6128435"/>
              <a:gd name="connsiteY96" fmla="*/ 3914399 h 6858000"/>
              <a:gd name="connsiteX97" fmla="*/ 5793123 w 6128435"/>
              <a:gd name="connsiteY97" fmla="*/ 3969952 h 6858000"/>
              <a:gd name="connsiteX98" fmla="*/ 5808321 w 6128435"/>
              <a:gd name="connsiteY98" fmla="*/ 3988153 h 6858000"/>
              <a:gd name="connsiteX99" fmla="*/ 5825621 w 6128435"/>
              <a:gd name="connsiteY99" fmla="*/ 4015525 h 6858000"/>
              <a:gd name="connsiteX100" fmla="*/ 5860672 w 6128435"/>
              <a:gd name="connsiteY100" fmla="*/ 4061579 h 6858000"/>
              <a:gd name="connsiteX101" fmla="*/ 5872173 w 6128435"/>
              <a:gd name="connsiteY101" fmla="*/ 4088497 h 6858000"/>
              <a:gd name="connsiteX102" fmla="*/ 5883705 w 6128435"/>
              <a:gd name="connsiteY102" fmla="*/ 4101899 h 6858000"/>
              <a:gd name="connsiteX103" fmla="*/ 5885314 w 6128435"/>
              <a:gd name="connsiteY103" fmla="*/ 4108387 h 6858000"/>
              <a:gd name="connsiteX104" fmla="*/ 5894095 w 6128435"/>
              <a:gd name="connsiteY104" fmla="*/ 4128857 h 6858000"/>
              <a:gd name="connsiteX105" fmla="*/ 5898339 w 6128435"/>
              <a:gd name="connsiteY105" fmla="*/ 4140800 h 6858000"/>
              <a:gd name="connsiteX106" fmla="*/ 5899734 w 6128435"/>
              <a:gd name="connsiteY106" fmla="*/ 4145632 h 6858000"/>
              <a:gd name="connsiteX107" fmla="*/ 5897098 w 6128435"/>
              <a:gd name="connsiteY107" fmla="*/ 4157819 h 6858000"/>
              <a:gd name="connsiteX108" fmla="*/ 5903513 w 6128435"/>
              <a:gd name="connsiteY108" fmla="*/ 4187661 h 6858000"/>
              <a:gd name="connsiteX109" fmla="*/ 5917114 w 6128435"/>
              <a:gd name="connsiteY109" fmla="*/ 4213096 h 6858000"/>
              <a:gd name="connsiteX110" fmla="*/ 5921153 w 6128435"/>
              <a:gd name="connsiteY110" fmla="*/ 4236222 h 6858000"/>
              <a:gd name="connsiteX111" fmla="*/ 5924233 w 6128435"/>
              <a:gd name="connsiteY111" fmla="*/ 4242060 h 6858000"/>
              <a:gd name="connsiteX112" fmla="*/ 5928910 w 6128435"/>
              <a:gd name="connsiteY112" fmla="*/ 4300973 h 6858000"/>
              <a:gd name="connsiteX113" fmla="*/ 5939320 w 6128435"/>
              <a:gd name="connsiteY113" fmla="*/ 4340435 h 6858000"/>
              <a:gd name="connsiteX114" fmla="*/ 5946705 w 6128435"/>
              <a:gd name="connsiteY114" fmla="*/ 4428051 h 6858000"/>
              <a:gd name="connsiteX115" fmla="*/ 5949261 w 6128435"/>
              <a:gd name="connsiteY115" fmla="*/ 4449185 h 6858000"/>
              <a:gd name="connsiteX116" fmla="*/ 5957504 w 6128435"/>
              <a:gd name="connsiteY116" fmla="*/ 4465911 h 6858000"/>
              <a:gd name="connsiteX117" fmla="*/ 5964689 w 6128435"/>
              <a:gd name="connsiteY117" fmla="*/ 4468532 h 6858000"/>
              <a:gd name="connsiteX118" fmla="*/ 5967062 w 6128435"/>
              <a:gd name="connsiteY118" fmla="*/ 4479923 h 6858000"/>
              <a:gd name="connsiteX119" fmla="*/ 5968960 w 6128435"/>
              <a:gd name="connsiteY119" fmla="*/ 4482655 h 6858000"/>
              <a:gd name="connsiteX120" fmla="*/ 5978567 w 6128435"/>
              <a:gd name="connsiteY120" fmla="*/ 4498605 h 6858000"/>
              <a:gd name="connsiteX121" fmla="*/ 5980106 w 6128435"/>
              <a:gd name="connsiteY121" fmla="*/ 4585087 h 6858000"/>
              <a:gd name="connsiteX122" fmla="*/ 5998138 w 6128435"/>
              <a:gd name="connsiteY122" fmla="*/ 4697518 h 6858000"/>
              <a:gd name="connsiteX123" fmla="*/ 6013516 w 6128435"/>
              <a:gd name="connsiteY123" fmla="*/ 4786619 h 6858000"/>
              <a:gd name="connsiteX124" fmla="*/ 6025404 w 6128435"/>
              <a:gd name="connsiteY124" fmla="*/ 4858148 h 6858000"/>
              <a:gd name="connsiteX125" fmla="*/ 6007749 w 6128435"/>
              <a:gd name="connsiteY125" fmla="*/ 4964715 h 6858000"/>
              <a:gd name="connsiteX126" fmla="*/ 6005269 w 6128435"/>
              <a:gd name="connsiteY126" fmla="*/ 5150567 h 6858000"/>
              <a:gd name="connsiteX127" fmla="*/ 6001127 w 6128435"/>
              <a:gd name="connsiteY127" fmla="*/ 5164609 h 6858000"/>
              <a:gd name="connsiteX128" fmla="*/ 5996647 w 6128435"/>
              <a:gd name="connsiteY128" fmla="*/ 5185640 h 6858000"/>
              <a:gd name="connsiteX129" fmla="*/ 5998514 w 6128435"/>
              <a:gd name="connsiteY129" fmla="*/ 5189673 h 6858000"/>
              <a:gd name="connsiteX130" fmla="*/ 5995970 w 6128435"/>
              <a:gd name="connsiteY130" fmla="*/ 5221547 h 6858000"/>
              <a:gd name="connsiteX131" fmla="*/ 5997218 w 6128435"/>
              <a:gd name="connsiteY131" fmla="*/ 5222031 h 6858000"/>
              <a:gd name="connsiteX132" fmla="*/ 6002116 w 6128435"/>
              <a:gd name="connsiteY132" fmla="*/ 5231223 h 6858000"/>
              <a:gd name="connsiteX133" fmla="*/ 6008541 w 6128435"/>
              <a:gd name="connsiteY133" fmla="*/ 5248680 h 6858000"/>
              <a:gd name="connsiteX134" fmla="*/ 6039260 w 6128435"/>
              <a:gd name="connsiteY134" fmla="*/ 5289518 h 6858000"/>
              <a:gd name="connsiteX135" fmla="*/ 6036748 w 6128435"/>
              <a:gd name="connsiteY135" fmla="*/ 5322752 h 6858000"/>
              <a:gd name="connsiteX136" fmla="*/ 6036943 w 6128435"/>
              <a:gd name="connsiteY136" fmla="*/ 5329480 h 6858000"/>
              <a:gd name="connsiteX137" fmla="*/ 6037236 w 6128435"/>
              <a:gd name="connsiteY137" fmla="*/ 5329634 h 6858000"/>
              <a:gd name="connsiteX138" fmla="*/ 6038019 w 6128435"/>
              <a:gd name="connsiteY138" fmla="*/ 5336764 h 6858000"/>
              <a:gd name="connsiteX139" fmla="*/ 6037298 w 6128435"/>
              <a:gd name="connsiteY139" fmla="*/ 5341753 h 6858000"/>
              <a:gd name="connsiteX140" fmla="*/ 6037677 w 6128435"/>
              <a:gd name="connsiteY140" fmla="*/ 5354807 h 6858000"/>
              <a:gd name="connsiteX141" fmla="*/ 6039728 w 6128435"/>
              <a:gd name="connsiteY141" fmla="*/ 5359416 h 6858000"/>
              <a:gd name="connsiteX142" fmla="*/ 6043311 w 6128435"/>
              <a:gd name="connsiteY142" fmla="*/ 5361407 h 6858000"/>
              <a:gd name="connsiteX143" fmla="*/ 6042954 w 6128435"/>
              <a:gd name="connsiteY143" fmla="*/ 5362576 h 6858000"/>
              <a:gd name="connsiteX144" fmla="*/ 6053435 w 6128435"/>
              <a:gd name="connsiteY144" fmla="*/ 5387547 h 6858000"/>
              <a:gd name="connsiteX145" fmla="*/ 6065933 w 6128435"/>
              <a:gd name="connsiteY145" fmla="*/ 5443002 h 6858000"/>
              <a:gd name="connsiteX146" fmla="*/ 6068640 w 6128435"/>
              <a:gd name="connsiteY146" fmla="*/ 5474503 h 6858000"/>
              <a:gd name="connsiteX147" fmla="*/ 6080922 w 6128435"/>
              <a:gd name="connsiteY147" fmla="*/ 5561070 h 6858000"/>
              <a:gd name="connsiteX148" fmla="*/ 6096949 w 6128435"/>
              <a:gd name="connsiteY148" fmla="*/ 5648179 h 6858000"/>
              <a:gd name="connsiteX149" fmla="*/ 6125703 w 6128435"/>
              <a:gd name="connsiteY149" fmla="*/ 5692894 h 6858000"/>
              <a:gd name="connsiteX150" fmla="*/ 6126670 w 6128435"/>
              <a:gd name="connsiteY150" fmla="*/ 5697882 h 6858000"/>
              <a:gd name="connsiteX151" fmla="*/ 6124061 w 6128435"/>
              <a:gd name="connsiteY151" fmla="*/ 5710294 h 6858000"/>
              <a:gd name="connsiteX152" fmla="*/ 6122213 w 6128435"/>
              <a:gd name="connsiteY152" fmla="*/ 5714762 h 6858000"/>
              <a:gd name="connsiteX153" fmla="*/ 6121353 w 6128435"/>
              <a:gd name="connsiteY153" fmla="*/ 5721725 h 6858000"/>
              <a:gd name="connsiteX154" fmla="*/ 6121607 w 6128435"/>
              <a:gd name="connsiteY154" fmla="*/ 5721959 h 6858000"/>
              <a:gd name="connsiteX155" fmla="*/ 6120262 w 6128435"/>
              <a:gd name="connsiteY155" fmla="*/ 5728358 h 6858000"/>
              <a:gd name="connsiteX156" fmla="*/ 6110194 w 6128435"/>
              <a:gd name="connsiteY156" fmla="*/ 5758853 h 6858000"/>
              <a:gd name="connsiteX157" fmla="*/ 6127519 w 6128435"/>
              <a:gd name="connsiteY157" fmla="*/ 5865775 h 6858000"/>
              <a:gd name="connsiteX158" fmla="*/ 6128435 w 6128435"/>
              <a:gd name="connsiteY158" fmla="*/ 5870164 h 6858000"/>
              <a:gd name="connsiteX159" fmla="*/ 6119217 w 6128435"/>
              <a:gd name="connsiteY159" fmla="*/ 5888542 h 6858000"/>
              <a:gd name="connsiteX160" fmla="*/ 6115966 w 6128435"/>
              <a:gd name="connsiteY160" fmla="*/ 5898387 h 6858000"/>
              <a:gd name="connsiteX161" fmla="*/ 6111924 w 6128435"/>
              <a:gd name="connsiteY161" fmla="*/ 5900444 h 6858000"/>
              <a:gd name="connsiteX162" fmla="*/ 6108716 w 6128435"/>
              <a:gd name="connsiteY162" fmla="*/ 5915345 h 6858000"/>
              <a:gd name="connsiteX163" fmla="*/ 6109524 w 6128435"/>
              <a:gd name="connsiteY163" fmla="*/ 5917328 h 6858000"/>
              <a:gd name="connsiteX164" fmla="*/ 6102493 w 6128435"/>
              <a:gd name="connsiteY164" fmla="*/ 5928602 h 6858000"/>
              <a:gd name="connsiteX165" fmla="*/ 6056863 w 6128435"/>
              <a:gd name="connsiteY165" fmla="*/ 6000643 h 6858000"/>
              <a:gd name="connsiteX166" fmla="*/ 6045436 w 6128435"/>
              <a:gd name="connsiteY166" fmla="*/ 6124480 h 6858000"/>
              <a:gd name="connsiteX167" fmla="*/ 6030489 w 6128435"/>
              <a:gd name="connsiteY167" fmla="*/ 6317666 h 6858000"/>
              <a:gd name="connsiteX168" fmla="*/ 6007492 w 6128435"/>
              <a:gd name="connsiteY168" fmla="*/ 6440818 h 6858000"/>
              <a:gd name="connsiteX169" fmla="*/ 6009467 w 6128435"/>
              <a:gd name="connsiteY169" fmla="*/ 6487076 h 6858000"/>
              <a:gd name="connsiteX170" fmla="*/ 5995064 w 6128435"/>
              <a:gd name="connsiteY170" fmla="*/ 6540791 h 6858000"/>
              <a:gd name="connsiteX171" fmla="*/ 5996309 w 6128435"/>
              <a:gd name="connsiteY171" fmla="*/ 6543961 h 6858000"/>
              <a:gd name="connsiteX172" fmla="*/ 5996048 w 6128435"/>
              <a:gd name="connsiteY172" fmla="*/ 6555444 h 6858000"/>
              <a:gd name="connsiteX173" fmla="*/ 6002524 w 6128435"/>
              <a:gd name="connsiteY173" fmla="*/ 6560188 h 6858000"/>
              <a:gd name="connsiteX174" fmla="*/ 6006823 w 6128435"/>
              <a:gd name="connsiteY174" fmla="*/ 6578546 h 6858000"/>
              <a:gd name="connsiteX175" fmla="*/ 6004510 w 6128435"/>
              <a:gd name="connsiteY175" fmla="*/ 6599256 h 6858000"/>
              <a:gd name="connsiteX176" fmla="*/ 5986207 w 6128435"/>
              <a:gd name="connsiteY176" fmla="*/ 6695855 h 6858000"/>
              <a:gd name="connsiteX177" fmla="*/ 5979428 w 6128435"/>
              <a:gd name="connsiteY177" fmla="*/ 6754678 h 6858000"/>
              <a:gd name="connsiteX178" fmla="*/ 5983398 w 6128435"/>
              <a:gd name="connsiteY178" fmla="*/ 6778641 h 6858000"/>
              <a:gd name="connsiteX179" fmla="*/ 5984543 w 6128435"/>
              <a:gd name="connsiteY179" fmla="*/ 6811016 h 6858000"/>
              <a:gd name="connsiteX180" fmla="*/ 5981802 w 6128435"/>
              <a:gd name="connsiteY180" fmla="*/ 6838578 h 6858000"/>
              <a:gd name="connsiteX181" fmla="*/ 5979671 w 6128435"/>
              <a:gd name="connsiteY181" fmla="*/ 6858000 h 6858000"/>
              <a:gd name="connsiteX182" fmla="*/ 0 w 6128435"/>
              <a:gd name="connsiteY182" fmla="*/ 6858000 h 6858000"/>
              <a:gd name="connsiteX183" fmla="*/ 0 w 6128435"/>
              <a:gd name="connsiteY183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14889 h 6858000"/>
              <a:gd name="connsiteX32" fmla="*/ 5250095 w 6128435"/>
              <a:gd name="connsiteY32" fmla="*/ 1655519 h 6858000"/>
              <a:gd name="connsiteX33" fmla="*/ 5259788 w 6128435"/>
              <a:gd name="connsiteY33" fmla="*/ 1701198 h 6858000"/>
              <a:gd name="connsiteX34" fmla="*/ 5272526 w 6128435"/>
              <a:gd name="connsiteY34" fmla="*/ 1936940 h 6858000"/>
              <a:gd name="connsiteX35" fmla="*/ 5252592 w 6128435"/>
              <a:gd name="connsiteY35" fmla="*/ 2092210 h 6858000"/>
              <a:gd name="connsiteX36" fmla="*/ 5264303 w 6128435"/>
              <a:gd name="connsiteY36" fmla="*/ 2225157 h 6858000"/>
              <a:gd name="connsiteX37" fmla="*/ 5254949 w 6128435"/>
              <a:gd name="connsiteY37" fmla="*/ 2236160 h 6858000"/>
              <a:gd name="connsiteX38" fmla="*/ 5250104 w 6128435"/>
              <a:gd name="connsiteY38" fmla="*/ 2249166 h 6858000"/>
              <a:gd name="connsiteX39" fmla="*/ 5251214 w 6128435"/>
              <a:gd name="connsiteY39" fmla="*/ 2250944 h 6858000"/>
              <a:gd name="connsiteX40" fmla="*/ 5250644 w 6128435"/>
              <a:gd name="connsiteY40" fmla="*/ 2266619 h 6858000"/>
              <a:gd name="connsiteX41" fmla="*/ 5247111 w 6128435"/>
              <a:gd name="connsiteY41" fmla="*/ 2269679 h 6858000"/>
              <a:gd name="connsiteX42" fmla="*/ 5245653 w 6128435"/>
              <a:gd name="connsiteY42" fmla="*/ 2280317 h 6858000"/>
              <a:gd name="connsiteX43" fmla="*/ 5239901 w 6128435"/>
              <a:gd name="connsiteY43" fmla="*/ 2300961 h 6858000"/>
              <a:gd name="connsiteX44" fmla="*/ 5241522 w 6128435"/>
              <a:gd name="connsiteY44" fmla="*/ 2305114 h 6858000"/>
              <a:gd name="connsiteX45" fmla="*/ 5237050 w 6128435"/>
              <a:gd name="connsiteY45" fmla="*/ 2336703 h 6858000"/>
              <a:gd name="connsiteX46" fmla="*/ 5238267 w 6128435"/>
              <a:gd name="connsiteY46" fmla="*/ 2337277 h 6858000"/>
              <a:gd name="connsiteX47" fmla="*/ 5242602 w 6128435"/>
              <a:gd name="connsiteY47" fmla="*/ 2346782 h 6858000"/>
              <a:gd name="connsiteX48" fmla="*/ 5247963 w 6128435"/>
              <a:gd name="connsiteY48" fmla="*/ 2364638 h 6858000"/>
              <a:gd name="connsiteX49" fmla="*/ 5276175 w 6128435"/>
              <a:gd name="connsiteY49" fmla="*/ 2407515 h 6858000"/>
              <a:gd name="connsiteX50" fmla="*/ 5271650 w 6128435"/>
              <a:gd name="connsiteY50" fmla="*/ 2440467 h 6858000"/>
              <a:gd name="connsiteX51" fmla="*/ 5271438 w 6128435"/>
              <a:gd name="connsiteY51" fmla="*/ 2447186 h 6858000"/>
              <a:gd name="connsiteX52" fmla="*/ 5271722 w 6128435"/>
              <a:gd name="connsiteY52" fmla="*/ 2447359 h 6858000"/>
              <a:gd name="connsiteX53" fmla="*/ 5272069 w 6128435"/>
              <a:gd name="connsiteY53" fmla="*/ 2454523 h 6858000"/>
              <a:gd name="connsiteX54" fmla="*/ 5271049 w 6128435"/>
              <a:gd name="connsiteY54" fmla="*/ 2459442 h 6858000"/>
              <a:gd name="connsiteX55" fmla="*/ 5270636 w 6128435"/>
              <a:gd name="connsiteY55" fmla="*/ 2472481 h 6858000"/>
              <a:gd name="connsiteX56" fmla="*/ 5272406 w 6128435"/>
              <a:gd name="connsiteY56" fmla="*/ 2477221 h 6858000"/>
              <a:gd name="connsiteX57" fmla="*/ 5307538 w 6128435"/>
              <a:gd name="connsiteY57" fmla="*/ 2514685 h 6858000"/>
              <a:gd name="connsiteX58" fmla="*/ 5337604 w 6128435"/>
              <a:gd name="connsiteY58" fmla="*/ 2597632 h 6858000"/>
              <a:gd name="connsiteX59" fmla="*/ 5407503 w 6128435"/>
              <a:gd name="connsiteY59" fmla="*/ 2786290 h 6858000"/>
              <a:gd name="connsiteX60" fmla="*/ 5407356 w 6128435"/>
              <a:gd name="connsiteY60" fmla="*/ 2787545 h 6858000"/>
              <a:gd name="connsiteX61" fmla="*/ 5411130 w 6128435"/>
              <a:gd name="connsiteY61" fmla="*/ 2788640 h 6858000"/>
              <a:gd name="connsiteX62" fmla="*/ 5416439 w 6128435"/>
              <a:gd name="connsiteY62" fmla="*/ 2805666 h 6858000"/>
              <a:gd name="connsiteX63" fmla="*/ 5416589 w 6128435"/>
              <a:gd name="connsiteY63" fmla="*/ 2810822 h 6858000"/>
              <a:gd name="connsiteX64" fmla="*/ 5418542 w 6128435"/>
              <a:gd name="connsiteY64" fmla="*/ 2817745 h 6858000"/>
              <a:gd name="connsiteX65" fmla="*/ 5418847 w 6128435"/>
              <a:gd name="connsiteY65" fmla="*/ 2817825 h 6858000"/>
              <a:gd name="connsiteX66" fmla="*/ 5423364 w 6128435"/>
              <a:gd name="connsiteY66" fmla="*/ 2858292 h 6858000"/>
              <a:gd name="connsiteX67" fmla="*/ 5479298 w 6128435"/>
              <a:gd name="connsiteY67" fmla="*/ 2947791 h 6858000"/>
              <a:gd name="connsiteX68" fmla="*/ 5481770 w 6128435"/>
              <a:gd name="connsiteY68" fmla="*/ 2951352 h 6858000"/>
              <a:gd name="connsiteX69" fmla="*/ 5481013 w 6128435"/>
              <a:gd name="connsiteY69" fmla="*/ 2973461 h 6858000"/>
              <a:gd name="connsiteX70" fmla="*/ 5482045 w 6128435"/>
              <a:gd name="connsiteY70" fmla="*/ 2984371 h 6858000"/>
              <a:gd name="connsiteX71" fmla="*/ 5479405 w 6128435"/>
              <a:gd name="connsiteY71" fmla="*/ 2988507 h 6858000"/>
              <a:gd name="connsiteX72" fmla="*/ 5482415 w 6128435"/>
              <a:gd name="connsiteY72" fmla="*/ 3004079 h 6858000"/>
              <a:gd name="connsiteX73" fmla="*/ 5483865 w 6128435"/>
              <a:gd name="connsiteY73" fmla="*/ 3005467 h 6858000"/>
              <a:gd name="connsiteX74" fmla="*/ 5482236 w 6128435"/>
              <a:gd name="connsiteY74" fmla="*/ 3019791 h 6858000"/>
              <a:gd name="connsiteX75" fmla="*/ 5475895 w 6128435"/>
              <a:gd name="connsiteY75" fmla="*/ 3033578 h 6858000"/>
              <a:gd name="connsiteX76" fmla="*/ 5477595 w 6128435"/>
              <a:gd name="connsiteY76" fmla="*/ 3250534 h 6858000"/>
              <a:gd name="connsiteX77" fmla="*/ 5532836 w 6128435"/>
              <a:gd name="connsiteY77" fmla="*/ 3353840 h 6858000"/>
              <a:gd name="connsiteX78" fmla="*/ 5561229 w 6128435"/>
              <a:gd name="connsiteY78" fmla="*/ 3395784 h 6858000"/>
              <a:gd name="connsiteX79" fmla="*/ 5589758 w 6128435"/>
              <a:gd name="connsiteY79" fmla="*/ 3506453 h 6858000"/>
              <a:gd name="connsiteX80" fmla="*/ 5596144 w 6128435"/>
              <a:gd name="connsiteY80" fmla="*/ 3534624 h 6858000"/>
              <a:gd name="connsiteX81" fmla="*/ 5597750 w 6128435"/>
              <a:gd name="connsiteY81" fmla="*/ 3534129 h 6858000"/>
              <a:gd name="connsiteX82" fmla="*/ 5599700 w 6128435"/>
              <a:gd name="connsiteY82" fmla="*/ 3547221 h 6858000"/>
              <a:gd name="connsiteX83" fmla="*/ 5615031 w 6128435"/>
              <a:gd name="connsiteY83" fmla="*/ 3557482 h 6858000"/>
              <a:gd name="connsiteX84" fmla="*/ 5618377 w 6128435"/>
              <a:gd name="connsiteY84" fmla="*/ 3588431 h 6858000"/>
              <a:gd name="connsiteX85" fmla="*/ 5612155 w 6128435"/>
              <a:gd name="connsiteY85" fmla="*/ 3589869 h 6858000"/>
              <a:gd name="connsiteX86" fmla="*/ 5620843 w 6128435"/>
              <a:gd name="connsiteY86" fmla="*/ 3606745 h 6858000"/>
              <a:gd name="connsiteX87" fmla="*/ 5655472 w 6128435"/>
              <a:gd name="connsiteY87" fmla="*/ 3678877 h 6858000"/>
              <a:gd name="connsiteX88" fmla="*/ 5680448 w 6128435"/>
              <a:gd name="connsiteY88" fmla="*/ 3717760 h 6858000"/>
              <a:gd name="connsiteX89" fmla="*/ 5683015 w 6128435"/>
              <a:gd name="connsiteY89" fmla="*/ 3762025 h 6858000"/>
              <a:gd name="connsiteX90" fmla="*/ 5696643 w 6128435"/>
              <a:gd name="connsiteY90" fmla="*/ 3773888 h 6858000"/>
              <a:gd name="connsiteX91" fmla="*/ 5699203 w 6128435"/>
              <a:gd name="connsiteY91" fmla="*/ 3775823 h 6858000"/>
              <a:gd name="connsiteX92" fmla="*/ 5704824 w 6128435"/>
              <a:gd name="connsiteY92" fmla="*/ 3785966 h 6858000"/>
              <a:gd name="connsiteX93" fmla="*/ 5712204 w 6128435"/>
              <a:gd name="connsiteY93" fmla="*/ 3785830 h 6858000"/>
              <a:gd name="connsiteX94" fmla="*/ 5724816 w 6128435"/>
              <a:gd name="connsiteY94" fmla="*/ 3798949 h 6858000"/>
              <a:gd name="connsiteX95" fmla="*/ 5733539 w 6128435"/>
              <a:gd name="connsiteY95" fmla="*/ 3818457 h 6858000"/>
              <a:gd name="connsiteX96" fmla="*/ 5768491 w 6128435"/>
              <a:gd name="connsiteY96" fmla="*/ 3914399 h 6858000"/>
              <a:gd name="connsiteX97" fmla="*/ 5793123 w 6128435"/>
              <a:gd name="connsiteY97" fmla="*/ 3969952 h 6858000"/>
              <a:gd name="connsiteX98" fmla="*/ 5808321 w 6128435"/>
              <a:gd name="connsiteY98" fmla="*/ 3988153 h 6858000"/>
              <a:gd name="connsiteX99" fmla="*/ 5825621 w 6128435"/>
              <a:gd name="connsiteY99" fmla="*/ 4015525 h 6858000"/>
              <a:gd name="connsiteX100" fmla="*/ 5860672 w 6128435"/>
              <a:gd name="connsiteY100" fmla="*/ 4061579 h 6858000"/>
              <a:gd name="connsiteX101" fmla="*/ 5872173 w 6128435"/>
              <a:gd name="connsiteY101" fmla="*/ 4088497 h 6858000"/>
              <a:gd name="connsiteX102" fmla="*/ 5883705 w 6128435"/>
              <a:gd name="connsiteY102" fmla="*/ 4101899 h 6858000"/>
              <a:gd name="connsiteX103" fmla="*/ 5885314 w 6128435"/>
              <a:gd name="connsiteY103" fmla="*/ 4108387 h 6858000"/>
              <a:gd name="connsiteX104" fmla="*/ 5894095 w 6128435"/>
              <a:gd name="connsiteY104" fmla="*/ 4128857 h 6858000"/>
              <a:gd name="connsiteX105" fmla="*/ 5898339 w 6128435"/>
              <a:gd name="connsiteY105" fmla="*/ 4140800 h 6858000"/>
              <a:gd name="connsiteX106" fmla="*/ 5899734 w 6128435"/>
              <a:gd name="connsiteY106" fmla="*/ 4145632 h 6858000"/>
              <a:gd name="connsiteX107" fmla="*/ 5897098 w 6128435"/>
              <a:gd name="connsiteY107" fmla="*/ 4157819 h 6858000"/>
              <a:gd name="connsiteX108" fmla="*/ 5903513 w 6128435"/>
              <a:gd name="connsiteY108" fmla="*/ 4187661 h 6858000"/>
              <a:gd name="connsiteX109" fmla="*/ 5917114 w 6128435"/>
              <a:gd name="connsiteY109" fmla="*/ 4213096 h 6858000"/>
              <a:gd name="connsiteX110" fmla="*/ 5921153 w 6128435"/>
              <a:gd name="connsiteY110" fmla="*/ 4236222 h 6858000"/>
              <a:gd name="connsiteX111" fmla="*/ 5924233 w 6128435"/>
              <a:gd name="connsiteY111" fmla="*/ 4242060 h 6858000"/>
              <a:gd name="connsiteX112" fmla="*/ 5928910 w 6128435"/>
              <a:gd name="connsiteY112" fmla="*/ 4300973 h 6858000"/>
              <a:gd name="connsiteX113" fmla="*/ 5939320 w 6128435"/>
              <a:gd name="connsiteY113" fmla="*/ 4340435 h 6858000"/>
              <a:gd name="connsiteX114" fmla="*/ 5946705 w 6128435"/>
              <a:gd name="connsiteY114" fmla="*/ 4428051 h 6858000"/>
              <a:gd name="connsiteX115" fmla="*/ 5949261 w 6128435"/>
              <a:gd name="connsiteY115" fmla="*/ 4449185 h 6858000"/>
              <a:gd name="connsiteX116" fmla="*/ 5957504 w 6128435"/>
              <a:gd name="connsiteY116" fmla="*/ 4465911 h 6858000"/>
              <a:gd name="connsiteX117" fmla="*/ 5964689 w 6128435"/>
              <a:gd name="connsiteY117" fmla="*/ 4468532 h 6858000"/>
              <a:gd name="connsiteX118" fmla="*/ 5967062 w 6128435"/>
              <a:gd name="connsiteY118" fmla="*/ 4479923 h 6858000"/>
              <a:gd name="connsiteX119" fmla="*/ 5968960 w 6128435"/>
              <a:gd name="connsiteY119" fmla="*/ 4482655 h 6858000"/>
              <a:gd name="connsiteX120" fmla="*/ 5978567 w 6128435"/>
              <a:gd name="connsiteY120" fmla="*/ 4498605 h 6858000"/>
              <a:gd name="connsiteX121" fmla="*/ 5980106 w 6128435"/>
              <a:gd name="connsiteY121" fmla="*/ 4585087 h 6858000"/>
              <a:gd name="connsiteX122" fmla="*/ 5998138 w 6128435"/>
              <a:gd name="connsiteY122" fmla="*/ 4697518 h 6858000"/>
              <a:gd name="connsiteX123" fmla="*/ 6013516 w 6128435"/>
              <a:gd name="connsiteY123" fmla="*/ 4786619 h 6858000"/>
              <a:gd name="connsiteX124" fmla="*/ 6025404 w 6128435"/>
              <a:gd name="connsiteY124" fmla="*/ 4858148 h 6858000"/>
              <a:gd name="connsiteX125" fmla="*/ 6007749 w 6128435"/>
              <a:gd name="connsiteY125" fmla="*/ 4964715 h 6858000"/>
              <a:gd name="connsiteX126" fmla="*/ 6005269 w 6128435"/>
              <a:gd name="connsiteY126" fmla="*/ 5150567 h 6858000"/>
              <a:gd name="connsiteX127" fmla="*/ 6001127 w 6128435"/>
              <a:gd name="connsiteY127" fmla="*/ 5164609 h 6858000"/>
              <a:gd name="connsiteX128" fmla="*/ 5996647 w 6128435"/>
              <a:gd name="connsiteY128" fmla="*/ 5185640 h 6858000"/>
              <a:gd name="connsiteX129" fmla="*/ 5998514 w 6128435"/>
              <a:gd name="connsiteY129" fmla="*/ 5189673 h 6858000"/>
              <a:gd name="connsiteX130" fmla="*/ 5995970 w 6128435"/>
              <a:gd name="connsiteY130" fmla="*/ 5221547 h 6858000"/>
              <a:gd name="connsiteX131" fmla="*/ 5997218 w 6128435"/>
              <a:gd name="connsiteY131" fmla="*/ 5222031 h 6858000"/>
              <a:gd name="connsiteX132" fmla="*/ 6002116 w 6128435"/>
              <a:gd name="connsiteY132" fmla="*/ 5231223 h 6858000"/>
              <a:gd name="connsiteX133" fmla="*/ 6008541 w 6128435"/>
              <a:gd name="connsiteY133" fmla="*/ 5248680 h 6858000"/>
              <a:gd name="connsiteX134" fmla="*/ 6039260 w 6128435"/>
              <a:gd name="connsiteY134" fmla="*/ 5289518 h 6858000"/>
              <a:gd name="connsiteX135" fmla="*/ 6036748 w 6128435"/>
              <a:gd name="connsiteY135" fmla="*/ 5322752 h 6858000"/>
              <a:gd name="connsiteX136" fmla="*/ 6036943 w 6128435"/>
              <a:gd name="connsiteY136" fmla="*/ 5329480 h 6858000"/>
              <a:gd name="connsiteX137" fmla="*/ 6037236 w 6128435"/>
              <a:gd name="connsiteY137" fmla="*/ 5329634 h 6858000"/>
              <a:gd name="connsiteX138" fmla="*/ 6038019 w 6128435"/>
              <a:gd name="connsiteY138" fmla="*/ 5336764 h 6858000"/>
              <a:gd name="connsiteX139" fmla="*/ 6037298 w 6128435"/>
              <a:gd name="connsiteY139" fmla="*/ 5341753 h 6858000"/>
              <a:gd name="connsiteX140" fmla="*/ 6037677 w 6128435"/>
              <a:gd name="connsiteY140" fmla="*/ 5354807 h 6858000"/>
              <a:gd name="connsiteX141" fmla="*/ 6039728 w 6128435"/>
              <a:gd name="connsiteY141" fmla="*/ 5359416 h 6858000"/>
              <a:gd name="connsiteX142" fmla="*/ 6043311 w 6128435"/>
              <a:gd name="connsiteY142" fmla="*/ 5361407 h 6858000"/>
              <a:gd name="connsiteX143" fmla="*/ 6042954 w 6128435"/>
              <a:gd name="connsiteY143" fmla="*/ 5362576 h 6858000"/>
              <a:gd name="connsiteX144" fmla="*/ 6053435 w 6128435"/>
              <a:gd name="connsiteY144" fmla="*/ 5387547 h 6858000"/>
              <a:gd name="connsiteX145" fmla="*/ 6065933 w 6128435"/>
              <a:gd name="connsiteY145" fmla="*/ 5443002 h 6858000"/>
              <a:gd name="connsiteX146" fmla="*/ 6068640 w 6128435"/>
              <a:gd name="connsiteY146" fmla="*/ 5474503 h 6858000"/>
              <a:gd name="connsiteX147" fmla="*/ 6080922 w 6128435"/>
              <a:gd name="connsiteY147" fmla="*/ 5561070 h 6858000"/>
              <a:gd name="connsiteX148" fmla="*/ 6096949 w 6128435"/>
              <a:gd name="connsiteY148" fmla="*/ 5648179 h 6858000"/>
              <a:gd name="connsiteX149" fmla="*/ 6125703 w 6128435"/>
              <a:gd name="connsiteY149" fmla="*/ 5692894 h 6858000"/>
              <a:gd name="connsiteX150" fmla="*/ 6126670 w 6128435"/>
              <a:gd name="connsiteY150" fmla="*/ 5697882 h 6858000"/>
              <a:gd name="connsiteX151" fmla="*/ 6124061 w 6128435"/>
              <a:gd name="connsiteY151" fmla="*/ 5710294 h 6858000"/>
              <a:gd name="connsiteX152" fmla="*/ 6122213 w 6128435"/>
              <a:gd name="connsiteY152" fmla="*/ 5714762 h 6858000"/>
              <a:gd name="connsiteX153" fmla="*/ 6121353 w 6128435"/>
              <a:gd name="connsiteY153" fmla="*/ 5721725 h 6858000"/>
              <a:gd name="connsiteX154" fmla="*/ 6121607 w 6128435"/>
              <a:gd name="connsiteY154" fmla="*/ 5721959 h 6858000"/>
              <a:gd name="connsiteX155" fmla="*/ 6120262 w 6128435"/>
              <a:gd name="connsiteY155" fmla="*/ 5728358 h 6858000"/>
              <a:gd name="connsiteX156" fmla="*/ 6110194 w 6128435"/>
              <a:gd name="connsiteY156" fmla="*/ 5758853 h 6858000"/>
              <a:gd name="connsiteX157" fmla="*/ 6127519 w 6128435"/>
              <a:gd name="connsiteY157" fmla="*/ 5865775 h 6858000"/>
              <a:gd name="connsiteX158" fmla="*/ 6128435 w 6128435"/>
              <a:gd name="connsiteY158" fmla="*/ 5870164 h 6858000"/>
              <a:gd name="connsiteX159" fmla="*/ 6119217 w 6128435"/>
              <a:gd name="connsiteY159" fmla="*/ 5888542 h 6858000"/>
              <a:gd name="connsiteX160" fmla="*/ 6115966 w 6128435"/>
              <a:gd name="connsiteY160" fmla="*/ 5898387 h 6858000"/>
              <a:gd name="connsiteX161" fmla="*/ 6111924 w 6128435"/>
              <a:gd name="connsiteY161" fmla="*/ 5900444 h 6858000"/>
              <a:gd name="connsiteX162" fmla="*/ 6108716 w 6128435"/>
              <a:gd name="connsiteY162" fmla="*/ 5915345 h 6858000"/>
              <a:gd name="connsiteX163" fmla="*/ 6109524 w 6128435"/>
              <a:gd name="connsiteY163" fmla="*/ 5917328 h 6858000"/>
              <a:gd name="connsiteX164" fmla="*/ 6102493 w 6128435"/>
              <a:gd name="connsiteY164" fmla="*/ 5928602 h 6858000"/>
              <a:gd name="connsiteX165" fmla="*/ 6056863 w 6128435"/>
              <a:gd name="connsiteY165" fmla="*/ 6000643 h 6858000"/>
              <a:gd name="connsiteX166" fmla="*/ 6045436 w 6128435"/>
              <a:gd name="connsiteY166" fmla="*/ 6124480 h 6858000"/>
              <a:gd name="connsiteX167" fmla="*/ 6030489 w 6128435"/>
              <a:gd name="connsiteY167" fmla="*/ 6317666 h 6858000"/>
              <a:gd name="connsiteX168" fmla="*/ 6007492 w 6128435"/>
              <a:gd name="connsiteY168" fmla="*/ 6440818 h 6858000"/>
              <a:gd name="connsiteX169" fmla="*/ 6009467 w 6128435"/>
              <a:gd name="connsiteY169" fmla="*/ 6487076 h 6858000"/>
              <a:gd name="connsiteX170" fmla="*/ 5995064 w 6128435"/>
              <a:gd name="connsiteY170" fmla="*/ 6540791 h 6858000"/>
              <a:gd name="connsiteX171" fmla="*/ 5996309 w 6128435"/>
              <a:gd name="connsiteY171" fmla="*/ 6543961 h 6858000"/>
              <a:gd name="connsiteX172" fmla="*/ 5996048 w 6128435"/>
              <a:gd name="connsiteY172" fmla="*/ 6555444 h 6858000"/>
              <a:gd name="connsiteX173" fmla="*/ 6002524 w 6128435"/>
              <a:gd name="connsiteY173" fmla="*/ 6560188 h 6858000"/>
              <a:gd name="connsiteX174" fmla="*/ 6006823 w 6128435"/>
              <a:gd name="connsiteY174" fmla="*/ 6578546 h 6858000"/>
              <a:gd name="connsiteX175" fmla="*/ 6004510 w 6128435"/>
              <a:gd name="connsiteY175" fmla="*/ 6599256 h 6858000"/>
              <a:gd name="connsiteX176" fmla="*/ 5986207 w 6128435"/>
              <a:gd name="connsiteY176" fmla="*/ 6695855 h 6858000"/>
              <a:gd name="connsiteX177" fmla="*/ 5979428 w 6128435"/>
              <a:gd name="connsiteY177" fmla="*/ 6754678 h 6858000"/>
              <a:gd name="connsiteX178" fmla="*/ 5983398 w 6128435"/>
              <a:gd name="connsiteY178" fmla="*/ 6778641 h 6858000"/>
              <a:gd name="connsiteX179" fmla="*/ 5984543 w 6128435"/>
              <a:gd name="connsiteY179" fmla="*/ 6811016 h 6858000"/>
              <a:gd name="connsiteX180" fmla="*/ 5981802 w 6128435"/>
              <a:gd name="connsiteY180" fmla="*/ 6838578 h 6858000"/>
              <a:gd name="connsiteX181" fmla="*/ 5979671 w 6128435"/>
              <a:gd name="connsiteY181" fmla="*/ 6858000 h 6858000"/>
              <a:gd name="connsiteX182" fmla="*/ 0 w 6128435"/>
              <a:gd name="connsiteY182" fmla="*/ 6858000 h 6858000"/>
              <a:gd name="connsiteX183" fmla="*/ 0 w 6128435"/>
              <a:gd name="connsiteY183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14889 h 6858000"/>
              <a:gd name="connsiteX32" fmla="*/ 5250095 w 6128435"/>
              <a:gd name="connsiteY32" fmla="*/ 1655519 h 6858000"/>
              <a:gd name="connsiteX33" fmla="*/ 5259788 w 6128435"/>
              <a:gd name="connsiteY33" fmla="*/ 1768516 h 6858000"/>
              <a:gd name="connsiteX34" fmla="*/ 5272526 w 6128435"/>
              <a:gd name="connsiteY34" fmla="*/ 1936940 h 6858000"/>
              <a:gd name="connsiteX35" fmla="*/ 5252592 w 6128435"/>
              <a:gd name="connsiteY35" fmla="*/ 2092210 h 6858000"/>
              <a:gd name="connsiteX36" fmla="*/ 5264303 w 6128435"/>
              <a:gd name="connsiteY36" fmla="*/ 2225157 h 6858000"/>
              <a:gd name="connsiteX37" fmla="*/ 5254949 w 6128435"/>
              <a:gd name="connsiteY37" fmla="*/ 2236160 h 6858000"/>
              <a:gd name="connsiteX38" fmla="*/ 5250104 w 6128435"/>
              <a:gd name="connsiteY38" fmla="*/ 2249166 h 6858000"/>
              <a:gd name="connsiteX39" fmla="*/ 5251214 w 6128435"/>
              <a:gd name="connsiteY39" fmla="*/ 2250944 h 6858000"/>
              <a:gd name="connsiteX40" fmla="*/ 5250644 w 6128435"/>
              <a:gd name="connsiteY40" fmla="*/ 2266619 h 6858000"/>
              <a:gd name="connsiteX41" fmla="*/ 5247111 w 6128435"/>
              <a:gd name="connsiteY41" fmla="*/ 2269679 h 6858000"/>
              <a:gd name="connsiteX42" fmla="*/ 5245653 w 6128435"/>
              <a:gd name="connsiteY42" fmla="*/ 2280317 h 6858000"/>
              <a:gd name="connsiteX43" fmla="*/ 5239901 w 6128435"/>
              <a:gd name="connsiteY43" fmla="*/ 2300961 h 6858000"/>
              <a:gd name="connsiteX44" fmla="*/ 5241522 w 6128435"/>
              <a:gd name="connsiteY44" fmla="*/ 2305114 h 6858000"/>
              <a:gd name="connsiteX45" fmla="*/ 5237050 w 6128435"/>
              <a:gd name="connsiteY45" fmla="*/ 2336703 h 6858000"/>
              <a:gd name="connsiteX46" fmla="*/ 5238267 w 6128435"/>
              <a:gd name="connsiteY46" fmla="*/ 2337277 h 6858000"/>
              <a:gd name="connsiteX47" fmla="*/ 5242602 w 6128435"/>
              <a:gd name="connsiteY47" fmla="*/ 2346782 h 6858000"/>
              <a:gd name="connsiteX48" fmla="*/ 5247963 w 6128435"/>
              <a:gd name="connsiteY48" fmla="*/ 2364638 h 6858000"/>
              <a:gd name="connsiteX49" fmla="*/ 5276175 w 6128435"/>
              <a:gd name="connsiteY49" fmla="*/ 2407515 h 6858000"/>
              <a:gd name="connsiteX50" fmla="*/ 5271650 w 6128435"/>
              <a:gd name="connsiteY50" fmla="*/ 2440467 h 6858000"/>
              <a:gd name="connsiteX51" fmla="*/ 5271438 w 6128435"/>
              <a:gd name="connsiteY51" fmla="*/ 2447186 h 6858000"/>
              <a:gd name="connsiteX52" fmla="*/ 5271722 w 6128435"/>
              <a:gd name="connsiteY52" fmla="*/ 2447359 h 6858000"/>
              <a:gd name="connsiteX53" fmla="*/ 5272069 w 6128435"/>
              <a:gd name="connsiteY53" fmla="*/ 2454523 h 6858000"/>
              <a:gd name="connsiteX54" fmla="*/ 5271049 w 6128435"/>
              <a:gd name="connsiteY54" fmla="*/ 2459442 h 6858000"/>
              <a:gd name="connsiteX55" fmla="*/ 5270636 w 6128435"/>
              <a:gd name="connsiteY55" fmla="*/ 2472481 h 6858000"/>
              <a:gd name="connsiteX56" fmla="*/ 5272406 w 6128435"/>
              <a:gd name="connsiteY56" fmla="*/ 2477221 h 6858000"/>
              <a:gd name="connsiteX57" fmla="*/ 5307538 w 6128435"/>
              <a:gd name="connsiteY57" fmla="*/ 2514685 h 6858000"/>
              <a:gd name="connsiteX58" fmla="*/ 5337604 w 6128435"/>
              <a:gd name="connsiteY58" fmla="*/ 2597632 h 6858000"/>
              <a:gd name="connsiteX59" fmla="*/ 5407503 w 6128435"/>
              <a:gd name="connsiteY59" fmla="*/ 2786290 h 6858000"/>
              <a:gd name="connsiteX60" fmla="*/ 5407356 w 6128435"/>
              <a:gd name="connsiteY60" fmla="*/ 2787545 h 6858000"/>
              <a:gd name="connsiteX61" fmla="*/ 5411130 w 6128435"/>
              <a:gd name="connsiteY61" fmla="*/ 2788640 h 6858000"/>
              <a:gd name="connsiteX62" fmla="*/ 5416439 w 6128435"/>
              <a:gd name="connsiteY62" fmla="*/ 2805666 h 6858000"/>
              <a:gd name="connsiteX63" fmla="*/ 5416589 w 6128435"/>
              <a:gd name="connsiteY63" fmla="*/ 2810822 h 6858000"/>
              <a:gd name="connsiteX64" fmla="*/ 5418542 w 6128435"/>
              <a:gd name="connsiteY64" fmla="*/ 2817745 h 6858000"/>
              <a:gd name="connsiteX65" fmla="*/ 5418847 w 6128435"/>
              <a:gd name="connsiteY65" fmla="*/ 2817825 h 6858000"/>
              <a:gd name="connsiteX66" fmla="*/ 5423364 w 6128435"/>
              <a:gd name="connsiteY66" fmla="*/ 2858292 h 6858000"/>
              <a:gd name="connsiteX67" fmla="*/ 5479298 w 6128435"/>
              <a:gd name="connsiteY67" fmla="*/ 2947791 h 6858000"/>
              <a:gd name="connsiteX68" fmla="*/ 5481770 w 6128435"/>
              <a:gd name="connsiteY68" fmla="*/ 2951352 h 6858000"/>
              <a:gd name="connsiteX69" fmla="*/ 5481013 w 6128435"/>
              <a:gd name="connsiteY69" fmla="*/ 2973461 h 6858000"/>
              <a:gd name="connsiteX70" fmla="*/ 5482045 w 6128435"/>
              <a:gd name="connsiteY70" fmla="*/ 2984371 h 6858000"/>
              <a:gd name="connsiteX71" fmla="*/ 5479405 w 6128435"/>
              <a:gd name="connsiteY71" fmla="*/ 2988507 h 6858000"/>
              <a:gd name="connsiteX72" fmla="*/ 5482415 w 6128435"/>
              <a:gd name="connsiteY72" fmla="*/ 3004079 h 6858000"/>
              <a:gd name="connsiteX73" fmla="*/ 5483865 w 6128435"/>
              <a:gd name="connsiteY73" fmla="*/ 3005467 h 6858000"/>
              <a:gd name="connsiteX74" fmla="*/ 5482236 w 6128435"/>
              <a:gd name="connsiteY74" fmla="*/ 3019791 h 6858000"/>
              <a:gd name="connsiteX75" fmla="*/ 5475895 w 6128435"/>
              <a:gd name="connsiteY75" fmla="*/ 3033578 h 6858000"/>
              <a:gd name="connsiteX76" fmla="*/ 5477595 w 6128435"/>
              <a:gd name="connsiteY76" fmla="*/ 3250534 h 6858000"/>
              <a:gd name="connsiteX77" fmla="*/ 5532836 w 6128435"/>
              <a:gd name="connsiteY77" fmla="*/ 3353840 h 6858000"/>
              <a:gd name="connsiteX78" fmla="*/ 5561229 w 6128435"/>
              <a:gd name="connsiteY78" fmla="*/ 3395784 h 6858000"/>
              <a:gd name="connsiteX79" fmla="*/ 5589758 w 6128435"/>
              <a:gd name="connsiteY79" fmla="*/ 3506453 h 6858000"/>
              <a:gd name="connsiteX80" fmla="*/ 5596144 w 6128435"/>
              <a:gd name="connsiteY80" fmla="*/ 3534624 h 6858000"/>
              <a:gd name="connsiteX81" fmla="*/ 5597750 w 6128435"/>
              <a:gd name="connsiteY81" fmla="*/ 3534129 h 6858000"/>
              <a:gd name="connsiteX82" fmla="*/ 5599700 w 6128435"/>
              <a:gd name="connsiteY82" fmla="*/ 3547221 h 6858000"/>
              <a:gd name="connsiteX83" fmla="*/ 5615031 w 6128435"/>
              <a:gd name="connsiteY83" fmla="*/ 3557482 h 6858000"/>
              <a:gd name="connsiteX84" fmla="*/ 5618377 w 6128435"/>
              <a:gd name="connsiteY84" fmla="*/ 3588431 h 6858000"/>
              <a:gd name="connsiteX85" fmla="*/ 5612155 w 6128435"/>
              <a:gd name="connsiteY85" fmla="*/ 3589869 h 6858000"/>
              <a:gd name="connsiteX86" fmla="*/ 5620843 w 6128435"/>
              <a:gd name="connsiteY86" fmla="*/ 3606745 h 6858000"/>
              <a:gd name="connsiteX87" fmla="*/ 5655472 w 6128435"/>
              <a:gd name="connsiteY87" fmla="*/ 3678877 h 6858000"/>
              <a:gd name="connsiteX88" fmla="*/ 5680448 w 6128435"/>
              <a:gd name="connsiteY88" fmla="*/ 3717760 h 6858000"/>
              <a:gd name="connsiteX89" fmla="*/ 5683015 w 6128435"/>
              <a:gd name="connsiteY89" fmla="*/ 3762025 h 6858000"/>
              <a:gd name="connsiteX90" fmla="*/ 5696643 w 6128435"/>
              <a:gd name="connsiteY90" fmla="*/ 3773888 h 6858000"/>
              <a:gd name="connsiteX91" fmla="*/ 5699203 w 6128435"/>
              <a:gd name="connsiteY91" fmla="*/ 3775823 h 6858000"/>
              <a:gd name="connsiteX92" fmla="*/ 5704824 w 6128435"/>
              <a:gd name="connsiteY92" fmla="*/ 3785966 h 6858000"/>
              <a:gd name="connsiteX93" fmla="*/ 5712204 w 6128435"/>
              <a:gd name="connsiteY93" fmla="*/ 3785830 h 6858000"/>
              <a:gd name="connsiteX94" fmla="*/ 5724816 w 6128435"/>
              <a:gd name="connsiteY94" fmla="*/ 3798949 h 6858000"/>
              <a:gd name="connsiteX95" fmla="*/ 5733539 w 6128435"/>
              <a:gd name="connsiteY95" fmla="*/ 3818457 h 6858000"/>
              <a:gd name="connsiteX96" fmla="*/ 5768491 w 6128435"/>
              <a:gd name="connsiteY96" fmla="*/ 3914399 h 6858000"/>
              <a:gd name="connsiteX97" fmla="*/ 5793123 w 6128435"/>
              <a:gd name="connsiteY97" fmla="*/ 3969952 h 6858000"/>
              <a:gd name="connsiteX98" fmla="*/ 5808321 w 6128435"/>
              <a:gd name="connsiteY98" fmla="*/ 3988153 h 6858000"/>
              <a:gd name="connsiteX99" fmla="*/ 5825621 w 6128435"/>
              <a:gd name="connsiteY99" fmla="*/ 4015525 h 6858000"/>
              <a:gd name="connsiteX100" fmla="*/ 5860672 w 6128435"/>
              <a:gd name="connsiteY100" fmla="*/ 4061579 h 6858000"/>
              <a:gd name="connsiteX101" fmla="*/ 5872173 w 6128435"/>
              <a:gd name="connsiteY101" fmla="*/ 4088497 h 6858000"/>
              <a:gd name="connsiteX102" fmla="*/ 5883705 w 6128435"/>
              <a:gd name="connsiteY102" fmla="*/ 4101899 h 6858000"/>
              <a:gd name="connsiteX103" fmla="*/ 5885314 w 6128435"/>
              <a:gd name="connsiteY103" fmla="*/ 4108387 h 6858000"/>
              <a:gd name="connsiteX104" fmla="*/ 5894095 w 6128435"/>
              <a:gd name="connsiteY104" fmla="*/ 4128857 h 6858000"/>
              <a:gd name="connsiteX105" fmla="*/ 5898339 w 6128435"/>
              <a:gd name="connsiteY105" fmla="*/ 4140800 h 6858000"/>
              <a:gd name="connsiteX106" fmla="*/ 5899734 w 6128435"/>
              <a:gd name="connsiteY106" fmla="*/ 4145632 h 6858000"/>
              <a:gd name="connsiteX107" fmla="*/ 5897098 w 6128435"/>
              <a:gd name="connsiteY107" fmla="*/ 4157819 h 6858000"/>
              <a:gd name="connsiteX108" fmla="*/ 5903513 w 6128435"/>
              <a:gd name="connsiteY108" fmla="*/ 4187661 h 6858000"/>
              <a:gd name="connsiteX109" fmla="*/ 5917114 w 6128435"/>
              <a:gd name="connsiteY109" fmla="*/ 4213096 h 6858000"/>
              <a:gd name="connsiteX110" fmla="*/ 5921153 w 6128435"/>
              <a:gd name="connsiteY110" fmla="*/ 4236222 h 6858000"/>
              <a:gd name="connsiteX111" fmla="*/ 5924233 w 6128435"/>
              <a:gd name="connsiteY111" fmla="*/ 4242060 h 6858000"/>
              <a:gd name="connsiteX112" fmla="*/ 5928910 w 6128435"/>
              <a:gd name="connsiteY112" fmla="*/ 4300973 h 6858000"/>
              <a:gd name="connsiteX113" fmla="*/ 5939320 w 6128435"/>
              <a:gd name="connsiteY113" fmla="*/ 4340435 h 6858000"/>
              <a:gd name="connsiteX114" fmla="*/ 5946705 w 6128435"/>
              <a:gd name="connsiteY114" fmla="*/ 4428051 h 6858000"/>
              <a:gd name="connsiteX115" fmla="*/ 5949261 w 6128435"/>
              <a:gd name="connsiteY115" fmla="*/ 4449185 h 6858000"/>
              <a:gd name="connsiteX116" fmla="*/ 5957504 w 6128435"/>
              <a:gd name="connsiteY116" fmla="*/ 4465911 h 6858000"/>
              <a:gd name="connsiteX117" fmla="*/ 5964689 w 6128435"/>
              <a:gd name="connsiteY117" fmla="*/ 4468532 h 6858000"/>
              <a:gd name="connsiteX118" fmla="*/ 5967062 w 6128435"/>
              <a:gd name="connsiteY118" fmla="*/ 4479923 h 6858000"/>
              <a:gd name="connsiteX119" fmla="*/ 5968960 w 6128435"/>
              <a:gd name="connsiteY119" fmla="*/ 4482655 h 6858000"/>
              <a:gd name="connsiteX120" fmla="*/ 5978567 w 6128435"/>
              <a:gd name="connsiteY120" fmla="*/ 4498605 h 6858000"/>
              <a:gd name="connsiteX121" fmla="*/ 5980106 w 6128435"/>
              <a:gd name="connsiteY121" fmla="*/ 4585087 h 6858000"/>
              <a:gd name="connsiteX122" fmla="*/ 5998138 w 6128435"/>
              <a:gd name="connsiteY122" fmla="*/ 4697518 h 6858000"/>
              <a:gd name="connsiteX123" fmla="*/ 6013516 w 6128435"/>
              <a:gd name="connsiteY123" fmla="*/ 4786619 h 6858000"/>
              <a:gd name="connsiteX124" fmla="*/ 6025404 w 6128435"/>
              <a:gd name="connsiteY124" fmla="*/ 4858148 h 6858000"/>
              <a:gd name="connsiteX125" fmla="*/ 6007749 w 6128435"/>
              <a:gd name="connsiteY125" fmla="*/ 4964715 h 6858000"/>
              <a:gd name="connsiteX126" fmla="*/ 6005269 w 6128435"/>
              <a:gd name="connsiteY126" fmla="*/ 5150567 h 6858000"/>
              <a:gd name="connsiteX127" fmla="*/ 6001127 w 6128435"/>
              <a:gd name="connsiteY127" fmla="*/ 5164609 h 6858000"/>
              <a:gd name="connsiteX128" fmla="*/ 5996647 w 6128435"/>
              <a:gd name="connsiteY128" fmla="*/ 5185640 h 6858000"/>
              <a:gd name="connsiteX129" fmla="*/ 5998514 w 6128435"/>
              <a:gd name="connsiteY129" fmla="*/ 5189673 h 6858000"/>
              <a:gd name="connsiteX130" fmla="*/ 5995970 w 6128435"/>
              <a:gd name="connsiteY130" fmla="*/ 5221547 h 6858000"/>
              <a:gd name="connsiteX131" fmla="*/ 5997218 w 6128435"/>
              <a:gd name="connsiteY131" fmla="*/ 5222031 h 6858000"/>
              <a:gd name="connsiteX132" fmla="*/ 6002116 w 6128435"/>
              <a:gd name="connsiteY132" fmla="*/ 5231223 h 6858000"/>
              <a:gd name="connsiteX133" fmla="*/ 6008541 w 6128435"/>
              <a:gd name="connsiteY133" fmla="*/ 5248680 h 6858000"/>
              <a:gd name="connsiteX134" fmla="*/ 6039260 w 6128435"/>
              <a:gd name="connsiteY134" fmla="*/ 5289518 h 6858000"/>
              <a:gd name="connsiteX135" fmla="*/ 6036748 w 6128435"/>
              <a:gd name="connsiteY135" fmla="*/ 5322752 h 6858000"/>
              <a:gd name="connsiteX136" fmla="*/ 6036943 w 6128435"/>
              <a:gd name="connsiteY136" fmla="*/ 5329480 h 6858000"/>
              <a:gd name="connsiteX137" fmla="*/ 6037236 w 6128435"/>
              <a:gd name="connsiteY137" fmla="*/ 5329634 h 6858000"/>
              <a:gd name="connsiteX138" fmla="*/ 6038019 w 6128435"/>
              <a:gd name="connsiteY138" fmla="*/ 5336764 h 6858000"/>
              <a:gd name="connsiteX139" fmla="*/ 6037298 w 6128435"/>
              <a:gd name="connsiteY139" fmla="*/ 5341753 h 6858000"/>
              <a:gd name="connsiteX140" fmla="*/ 6037677 w 6128435"/>
              <a:gd name="connsiteY140" fmla="*/ 5354807 h 6858000"/>
              <a:gd name="connsiteX141" fmla="*/ 6039728 w 6128435"/>
              <a:gd name="connsiteY141" fmla="*/ 5359416 h 6858000"/>
              <a:gd name="connsiteX142" fmla="*/ 6043311 w 6128435"/>
              <a:gd name="connsiteY142" fmla="*/ 5361407 h 6858000"/>
              <a:gd name="connsiteX143" fmla="*/ 6042954 w 6128435"/>
              <a:gd name="connsiteY143" fmla="*/ 5362576 h 6858000"/>
              <a:gd name="connsiteX144" fmla="*/ 6053435 w 6128435"/>
              <a:gd name="connsiteY144" fmla="*/ 5387547 h 6858000"/>
              <a:gd name="connsiteX145" fmla="*/ 6065933 w 6128435"/>
              <a:gd name="connsiteY145" fmla="*/ 5443002 h 6858000"/>
              <a:gd name="connsiteX146" fmla="*/ 6068640 w 6128435"/>
              <a:gd name="connsiteY146" fmla="*/ 5474503 h 6858000"/>
              <a:gd name="connsiteX147" fmla="*/ 6080922 w 6128435"/>
              <a:gd name="connsiteY147" fmla="*/ 5561070 h 6858000"/>
              <a:gd name="connsiteX148" fmla="*/ 6096949 w 6128435"/>
              <a:gd name="connsiteY148" fmla="*/ 5648179 h 6858000"/>
              <a:gd name="connsiteX149" fmla="*/ 6125703 w 6128435"/>
              <a:gd name="connsiteY149" fmla="*/ 5692894 h 6858000"/>
              <a:gd name="connsiteX150" fmla="*/ 6126670 w 6128435"/>
              <a:gd name="connsiteY150" fmla="*/ 5697882 h 6858000"/>
              <a:gd name="connsiteX151" fmla="*/ 6124061 w 6128435"/>
              <a:gd name="connsiteY151" fmla="*/ 5710294 h 6858000"/>
              <a:gd name="connsiteX152" fmla="*/ 6122213 w 6128435"/>
              <a:gd name="connsiteY152" fmla="*/ 5714762 h 6858000"/>
              <a:gd name="connsiteX153" fmla="*/ 6121353 w 6128435"/>
              <a:gd name="connsiteY153" fmla="*/ 5721725 h 6858000"/>
              <a:gd name="connsiteX154" fmla="*/ 6121607 w 6128435"/>
              <a:gd name="connsiteY154" fmla="*/ 5721959 h 6858000"/>
              <a:gd name="connsiteX155" fmla="*/ 6120262 w 6128435"/>
              <a:gd name="connsiteY155" fmla="*/ 5728358 h 6858000"/>
              <a:gd name="connsiteX156" fmla="*/ 6110194 w 6128435"/>
              <a:gd name="connsiteY156" fmla="*/ 5758853 h 6858000"/>
              <a:gd name="connsiteX157" fmla="*/ 6127519 w 6128435"/>
              <a:gd name="connsiteY157" fmla="*/ 5865775 h 6858000"/>
              <a:gd name="connsiteX158" fmla="*/ 6128435 w 6128435"/>
              <a:gd name="connsiteY158" fmla="*/ 5870164 h 6858000"/>
              <a:gd name="connsiteX159" fmla="*/ 6119217 w 6128435"/>
              <a:gd name="connsiteY159" fmla="*/ 5888542 h 6858000"/>
              <a:gd name="connsiteX160" fmla="*/ 6115966 w 6128435"/>
              <a:gd name="connsiteY160" fmla="*/ 5898387 h 6858000"/>
              <a:gd name="connsiteX161" fmla="*/ 6111924 w 6128435"/>
              <a:gd name="connsiteY161" fmla="*/ 5900444 h 6858000"/>
              <a:gd name="connsiteX162" fmla="*/ 6108716 w 6128435"/>
              <a:gd name="connsiteY162" fmla="*/ 5915345 h 6858000"/>
              <a:gd name="connsiteX163" fmla="*/ 6109524 w 6128435"/>
              <a:gd name="connsiteY163" fmla="*/ 5917328 h 6858000"/>
              <a:gd name="connsiteX164" fmla="*/ 6102493 w 6128435"/>
              <a:gd name="connsiteY164" fmla="*/ 5928602 h 6858000"/>
              <a:gd name="connsiteX165" fmla="*/ 6056863 w 6128435"/>
              <a:gd name="connsiteY165" fmla="*/ 6000643 h 6858000"/>
              <a:gd name="connsiteX166" fmla="*/ 6045436 w 6128435"/>
              <a:gd name="connsiteY166" fmla="*/ 6124480 h 6858000"/>
              <a:gd name="connsiteX167" fmla="*/ 6030489 w 6128435"/>
              <a:gd name="connsiteY167" fmla="*/ 6317666 h 6858000"/>
              <a:gd name="connsiteX168" fmla="*/ 6007492 w 6128435"/>
              <a:gd name="connsiteY168" fmla="*/ 6440818 h 6858000"/>
              <a:gd name="connsiteX169" fmla="*/ 6009467 w 6128435"/>
              <a:gd name="connsiteY169" fmla="*/ 6487076 h 6858000"/>
              <a:gd name="connsiteX170" fmla="*/ 5995064 w 6128435"/>
              <a:gd name="connsiteY170" fmla="*/ 6540791 h 6858000"/>
              <a:gd name="connsiteX171" fmla="*/ 5996309 w 6128435"/>
              <a:gd name="connsiteY171" fmla="*/ 6543961 h 6858000"/>
              <a:gd name="connsiteX172" fmla="*/ 5996048 w 6128435"/>
              <a:gd name="connsiteY172" fmla="*/ 6555444 h 6858000"/>
              <a:gd name="connsiteX173" fmla="*/ 6002524 w 6128435"/>
              <a:gd name="connsiteY173" fmla="*/ 6560188 h 6858000"/>
              <a:gd name="connsiteX174" fmla="*/ 6006823 w 6128435"/>
              <a:gd name="connsiteY174" fmla="*/ 6578546 h 6858000"/>
              <a:gd name="connsiteX175" fmla="*/ 6004510 w 6128435"/>
              <a:gd name="connsiteY175" fmla="*/ 6599256 h 6858000"/>
              <a:gd name="connsiteX176" fmla="*/ 5986207 w 6128435"/>
              <a:gd name="connsiteY176" fmla="*/ 6695855 h 6858000"/>
              <a:gd name="connsiteX177" fmla="*/ 5979428 w 6128435"/>
              <a:gd name="connsiteY177" fmla="*/ 6754678 h 6858000"/>
              <a:gd name="connsiteX178" fmla="*/ 5983398 w 6128435"/>
              <a:gd name="connsiteY178" fmla="*/ 6778641 h 6858000"/>
              <a:gd name="connsiteX179" fmla="*/ 5984543 w 6128435"/>
              <a:gd name="connsiteY179" fmla="*/ 6811016 h 6858000"/>
              <a:gd name="connsiteX180" fmla="*/ 5981802 w 6128435"/>
              <a:gd name="connsiteY180" fmla="*/ 6838578 h 6858000"/>
              <a:gd name="connsiteX181" fmla="*/ 5979671 w 6128435"/>
              <a:gd name="connsiteY181" fmla="*/ 6858000 h 6858000"/>
              <a:gd name="connsiteX182" fmla="*/ 0 w 6128435"/>
              <a:gd name="connsiteY182" fmla="*/ 6858000 h 6858000"/>
              <a:gd name="connsiteX183" fmla="*/ 0 w 6128435"/>
              <a:gd name="connsiteY183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14889 h 6858000"/>
              <a:gd name="connsiteX32" fmla="*/ 5261314 w 6128435"/>
              <a:gd name="connsiteY32" fmla="*/ 1689177 h 6858000"/>
              <a:gd name="connsiteX33" fmla="*/ 5259788 w 6128435"/>
              <a:gd name="connsiteY33" fmla="*/ 1768516 h 6858000"/>
              <a:gd name="connsiteX34" fmla="*/ 5272526 w 6128435"/>
              <a:gd name="connsiteY34" fmla="*/ 1936940 h 6858000"/>
              <a:gd name="connsiteX35" fmla="*/ 5252592 w 6128435"/>
              <a:gd name="connsiteY35" fmla="*/ 2092210 h 6858000"/>
              <a:gd name="connsiteX36" fmla="*/ 5264303 w 6128435"/>
              <a:gd name="connsiteY36" fmla="*/ 2225157 h 6858000"/>
              <a:gd name="connsiteX37" fmla="*/ 5254949 w 6128435"/>
              <a:gd name="connsiteY37" fmla="*/ 2236160 h 6858000"/>
              <a:gd name="connsiteX38" fmla="*/ 5250104 w 6128435"/>
              <a:gd name="connsiteY38" fmla="*/ 2249166 h 6858000"/>
              <a:gd name="connsiteX39" fmla="*/ 5251214 w 6128435"/>
              <a:gd name="connsiteY39" fmla="*/ 2250944 h 6858000"/>
              <a:gd name="connsiteX40" fmla="*/ 5250644 w 6128435"/>
              <a:gd name="connsiteY40" fmla="*/ 2266619 h 6858000"/>
              <a:gd name="connsiteX41" fmla="*/ 5247111 w 6128435"/>
              <a:gd name="connsiteY41" fmla="*/ 2269679 h 6858000"/>
              <a:gd name="connsiteX42" fmla="*/ 5245653 w 6128435"/>
              <a:gd name="connsiteY42" fmla="*/ 2280317 h 6858000"/>
              <a:gd name="connsiteX43" fmla="*/ 5239901 w 6128435"/>
              <a:gd name="connsiteY43" fmla="*/ 2300961 h 6858000"/>
              <a:gd name="connsiteX44" fmla="*/ 5241522 w 6128435"/>
              <a:gd name="connsiteY44" fmla="*/ 2305114 h 6858000"/>
              <a:gd name="connsiteX45" fmla="*/ 5237050 w 6128435"/>
              <a:gd name="connsiteY45" fmla="*/ 2336703 h 6858000"/>
              <a:gd name="connsiteX46" fmla="*/ 5238267 w 6128435"/>
              <a:gd name="connsiteY46" fmla="*/ 2337277 h 6858000"/>
              <a:gd name="connsiteX47" fmla="*/ 5242602 w 6128435"/>
              <a:gd name="connsiteY47" fmla="*/ 2346782 h 6858000"/>
              <a:gd name="connsiteX48" fmla="*/ 5247963 w 6128435"/>
              <a:gd name="connsiteY48" fmla="*/ 2364638 h 6858000"/>
              <a:gd name="connsiteX49" fmla="*/ 5276175 w 6128435"/>
              <a:gd name="connsiteY49" fmla="*/ 2407515 h 6858000"/>
              <a:gd name="connsiteX50" fmla="*/ 5271650 w 6128435"/>
              <a:gd name="connsiteY50" fmla="*/ 2440467 h 6858000"/>
              <a:gd name="connsiteX51" fmla="*/ 5271438 w 6128435"/>
              <a:gd name="connsiteY51" fmla="*/ 2447186 h 6858000"/>
              <a:gd name="connsiteX52" fmla="*/ 5271722 w 6128435"/>
              <a:gd name="connsiteY52" fmla="*/ 2447359 h 6858000"/>
              <a:gd name="connsiteX53" fmla="*/ 5272069 w 6128435"/>
              <a:gd name="connsiteY53" fmla="*/ 2454523 h 6858000"/>
              <a:gd name="connsiteX54" fmla="*/ 5271049 w 6128435"/>
              <a:gd name="connsiteY54" fmla="*/ 2459442 h 6858000"/>
              <a:gd name="connsiteX55" fmla="*/ 5270636 w 6128435"/>
              <a:gd name="connsiteY55" fmla="*/ 2472481 h 6858000"/>
              <a:gd name="connsiteX56" fmla="*/ 5272406 w 6128435"/>
              <a:gd name="connsiteY56" fmla="*/ 2477221 h 6858000"/>
              <a:gd name="connsiteX57" fmla="*/ 5307538 w 6128435"/>
              <a:gd name="connsiteY57" fmla="*/ 2514685 h 6858000"/>
              <a:gd name="connsiteX58" fmla="*/ 5337604 w 6128435"/>
              <a:gd name="connsiteY58" fmla="*/ 2597632 h 6858000"/>
              <a:gd name="connsiteX59" fmla="*/ 5407503 w 6128435"/>
              <a:gd name="connsiteY59" fmla="*/ 2786290 h 6858000"/>
              <a:gd name="connsiteX60" fmla="*/ 5407356 w 6128435"/>
              <a:gd name="connsiteY60" fmla="*/ 2787545 h 6858000"/>
              <a:gd name="connsiteX61" fmla="*/ 5411130 w 6128435"/>
              <a:gd name="connsiteY61" fmla="*/ 2788640 h 6858000"/>
              <a:gd name="connsiteX62" fmla="*/ 5416439 w 6128435"/>
              <a:gd name="connsiteY62" fmla="*/ 2805666 h 6858000"/>
              <a:gd name="connsiteX63" fmla="*/ 5416589 w 6128435"/>
              <a:gd name="connsiteY63" fmla="*/ 2810822 h 6858000"/>
              <a:gd name="connsiteX64" fmla="*/ 5418542 w 6128435"/>
              <a:gd name="connsiteY64" fmla="*/ 2817745 h 6858000"/>
              <a:gd name="connsiteX65" fmla="*/ 5418847 w 6128435"/>
              <a:gd name="connsiteY65" fmla="*/ 2817825 h 6858000"/>
              <a:gd name="connsiteX66" fmla="*/ 5423364 w 6128435"/>
              <a:gd name="connsiteY66" fmla="*/ 2858292 h 6858000"/>
              <a:gd name="connsiteX67" fmla="*/ 5479298 w 6128435"/>
              <a:gd name="connsiteY67" fmla="*/ 2947791 h 6858000"/>
              <a:gd name="connsiteX68" fmla="*/ 5481770 w 6128435"/>
              <a:gd name="connsiteY68" fmla="*/ 2951352 h 6858000"/>
              <a:gd name="connsiteX69" fmla="*/ 5481013 w 6128435"/>
              <a:gd name="connsiteY69" fmla="*/ 2973461 h 6858000"/>
              <a:gd name="connsiteX70" fmla="*/ 5482045 w 6128435"/>
              <a:gd name="connsiteY70" fmla="*/ 2984371 h 6858000"/>
              <a:gd name="connsiteX71" fmla="*/ 5479405 w 6128435"/>
              <a:gd name="connsiteY71" fmla="*/ 2988507 h 6858000"/>
              <a:gd name="connsiteX72" fmla="*/ 5482415 w 6128435"/>
              <a:gd name="connsiteY72" fmla="*/ 3004079 h 6858000"/>
              <a:gd name="connsiteX73" fmla="*/ 5483865 w 6128435"/>
              <a:gd name="connsiteY73" fmla="*/ 3005467 h 6858000"/>
              <a:gd name="connsiteX74" fmla="*/ 5482236 w 6128435"/>
              <a:gd name="connsiteY74" fmla="*/ 3019791 h 6858000"/>
              <a:gd name="connsiteX75" fmla="*/ 5475895 w 6128435"/>
              <a:gd name="connsiteY75" fmla="*/ 3033578 h 6858000"/>
              <a:gd name="connsiteX76" fmla="*/ 5477595 w 6128435"/>
              <a:gd name="connsiteY76" fmla="*/ 3250534 h 6858000"/>
              <a:gd name="connsiteX77" fmla="*/ 5532836 w 6128435"/>
              <a:gd name="connsiteY77" fmla="*/ 3353840 h 6858000"/>
              <a:gd name="connsiteX78" fmla="*/ 5561229 w 6128435"/>
              <a:gd name="connsiteY78" fmla="*/ 3395784 h 6858000"/>
              <a:gd name="connsiteX79" fmla="*/ 5589758 w 6128435"/>
              <a:gd name="connsiteY79" fmla="*/ 3506453 h 6858000"/>
              <a:gd name="connsiteX80" fmla="*/ 5596144 w 6128435"/>
              <a:gd name="connsiteY80" fmla="*/ 3534624 h 6858000"/>
              <a:gd name="connsiteX81" fmla="*/ 5597750 w 6128435"/>
              <a:gd name="connsiteY81" fmla="*/ 3534129 h 6858000"/>
              <a:gd name="connsiteX82" fmla="*/ 5599700 w 6128435"/>
              <a:gd name="connsiteY82" fmla="*/ 3547221 h 6858000"/>
              <a:gd name="connsiteX83" fmla="*/ 5615031 w 6128435"/>
              <a:gd name="connsiteY83" fmla="*/ 3557482 h 6858000"/>
              <a:gd name="connsiteX84" fmla="*/ 5618377 w 6128435"/>
              <a:gd name="connsiteY84" fmla="*/ 3588431 h 6858000"/>
              <a:gd name="connsiteX85" fmla="*/ 5612155 w 6128435"/>
              <a:gd name="connsiteY85" fmla="*/ 3589869 h 6858000"/>
              <a:gd name="connsiteX86" fmla="*/ 5620843 w 6128435"/>
              <a:gd name="connsiteY86" fmla="*/ 3606745 h 6858000"/>
              <a:gd name="connsiteX87" fmla="*/ 5655472 w 6128435"/>
              <a:gd name="connsiteY87" fmla="*/ 3678877 h 6858000"/>
              <a:gd name="connsiteX88" fmla="*/ 5680448 w 6128435"/>
              <a:gd name="connsiteY88" fmla="*/ 3717760 h 6858000"/>
              <a:gd name="connsiteX89" fmla="*/ 5683015 w 6128435"/>
              <a:gd name="connsiteY89" fmla="*/ 3762025 h 6858000"/>
              <a:gd name="connsiteX90" fmla="*/ 5696643 w 6128435"/>
              <a:gd name="connsiteY90" fmla="*/ 3773888 h 6858000"/>
              <a:gd name="connsiteX91" fmla="*/ 5699203 w 6128435"/>
              <a:gd name="connsiteY91" fmla="*/ 3775823 h 6858000"/>
              <a:gd name="connsiteX92" fmla="*/ 5704824 w 6128435"/>
              <a:gd name="connsiteY92" fmla="*/ 3785966 h 6858000"/>
              <a:gd name="connsiteX93" fmla="*/ 5712204 w 6128435"/>
              <a:gd name="connsiteY93" fmla="*/ 3785830 h 6858000"/>
              <a:gd name="connsiteX94" fmla="*/ 5724816 w 6128435"/>
              <a:gd name="connsiteY94" fmla="*/ 3798949 h 6858000"/>
              <a:gd name="connsiteX95" fmla="*/ 5733539 w 6128435"/>
              <a:gd name="connsiteY95" fmla="*/ 3818457 h 6858000"/>
              <a:gd name="connsiteX96" fmla="*/ 5768491 w 6128435"/>
              <a:gd name="connsiteY96" fmla="*/ 3914399 h 6858000"/>
              <a:gd name="connsiteX97" fmla="*/ 5793123 w 6128435"/>
              <a:gd name="connsiteY97" fmla="*/ 3969952 h 6858000"/>
              <a:gd name="connsiteX98" fmla="*/ 5808321 w 6128435"/>
              <a:gd name="connsiteY98" fmla="*/ 3988153 h 6858000"/>
              <a:gd name="connsiteX99" fmla="*/ 5825621 w 6128435"/>
              <a:gd name="connsiteY99" fmla="*/ 4015525 h 6858000"/>
              <a:gd name="connsiteX100" fmla="*/ 5860672 w 6128435"/>
              <a:gd name="connsiteY100" fmla="*/ 4061579 h 6858000"/>
              <a:gd name="connsiteX101" fmla="*/ 5872173 w 6128435"/>
              <a:gd name="connsiteY101" fmla="*/ 4088497 h 6858000"/>
              <a:gd name="connsiteX102" fmla="*/ 5883705 w 6128435"/>
              <a:gd name="connsiteY102" fmla="*/ 4101899 h 6858000"/>
              <a:gd name="connsiteX103" fmla="*/ 5885314 w 6128435"/>
              <a:gd name="connsiteY103" fmla="*/ 4108387 h 6858000"/>
              <a:gd name="connsiteX104" fmla="*/ 5894095 w 6128435"/>
              <a:gd name="connsiteY104" fmla="*/ 4128857 h 6858000"/>
              <a:gd name="connsiteX105" fmla="*/ 5898339 w 6128435"/>
              <a:gd name="connsiteY105" fmla="*/ 4140800 h 6858000"/>
              <a:gd name="connsiteX106" fmla="*/ 5899734 w 6128435"/>
              <a:gd name="connsiteY106" fmla="*/ 4145632 h 6858000"/>
              <a:gd name="connsiteX107" fmla="*/ 5897098 w 6128435"/>
              <a:gd name="connsiteY107" fmla="*/ 4157819 h 6858000"/>
              <a:gd name="connsiteX108" fmla="*/ 5903513 w 6128435"/>
              <a:gd name="connsiteY108" fmla="*/ 4187661 h 6858000"/>
              <a:gd name="connsiteX109" fmla="*/ 5917114 w 6128435"/>
              <a:gd name="connsiteY109" fmla="*/ 4213096 h 6858000"/>
              <a:gd name="connsiteX110" fmla="*/ 5921153 w 6128435"/>
              <a:gd name="connsiteY110" fmla="*/ 4236222 h 6858000"/>
              <a:gd name="connsiteX111" fmla="*/ 5924233 w 6128435"/>
              <a:gd name="connsiteY111" fmla="*/ 4242060 h 6858000"/>
              <a:gd name="connsiteX112" fmla="*/ 5928910 w 6128435"/>
              <a:gd name="connsiteY112" fmla="*/ 4300973 h 6858000"/>
              <a:gd name="connsiteX113" fmla="*/ 5939320 w 6128435"/>
              <a:gd name="connsiteY113" fmla="*/ 4340435 h 6858000"/>
              <a:gd name="connsiteX114" fmla="*/ 5946705 w 6128435"/>
              <a:gd name="connsiteY114" fmla="*/ 4428051 h 6858000"/>
              <a:gd name="connsiteX115" fmla="*/ 5949261 w 6128435"/>
              <a:gd name="connsiteY115" fmla="*/ 4449185 h 6858000"/>
              <a:gd name="connsiteX116" fmla="*/ 5957504 w 6128435"/>
              <a:gd name="connsiteY116" fmla="*/ 4465911 h 6858000"/>
              <a:gd name="connsiteX117" fmla="*/ 5964689 w 6128435"/>
              <a:gd name="connsiteY117" fmla="*/ 4468532 h 6858000"/>
              <a:gd name="connsiteX118" fmla="*/ 5967062 w 6128435"/>
              <a:gd name="connsiteY118" fmla="*/ 4479923 h 6858000"/>
              <a:gd name="connsiteX119" fmla="*/ 5968960 w 6128435"/>
              <a:gd name="connsiteY119" fmla="*/ 4482655 h 6858000"/>
              <a:gd name="connsiteX120" fmla="*/ 5978567 w 6128435"/>
              <a:gd name="connsiteY120" fmla="*/ 4498605 h 6858000"/>
              <a:gd name="connsiteX121" fmla="*/ 5980106 w 6128435"/>
              <a:gd name="connsiteY121" fmla="*/ 4585087 h 6858000"/>
              <a:gd name="connsiteX122" fmla="*/ 5998138 w 6128435"/>
              <a:gd name="connsiteY122" fmla="*/ 4697518 h 6858000"/>
              <a:gd name="connsiteX123" fmla="*/ 6013516 w 6128435"/>
              <a:gd name="connsiteY123" fmla="*/ 4786619 h 6858000"/>
              <a:gd name="connsiteX124" fmla="*/ 6025404 w 6128435"/>
              <a:gd name="connsiteY124" fmla="*/ 4858148 h 6858000"/>
              <a:gd name="connsiteX125" fmla="*/ 6007749 w 6128435"/>
              <a:gd name="connsiteY125" fmla="*/ 4964715 h 6858000"/>
              <a:gd name="connsiteX126" fmla="*/ 6005269 w 6128435"/>
              <a:gd name="connsiteY126" fmla="*/ 5150567 h 6858000"/>
              <a:gd name="connsiteX127" fmla="*/ 6001127 w 6128435"/>
              <a:gd name="connsiteY127" fmla="*/ 5164609 h 6858000"/>
              <a:gd name="connsiteX128" fmla="*/ 5996647 w 6128435"/>
              <a:gd name="connsiteY128" fmla="*/ 5185640 h 6858000"/>
              <a:gd name="connsiteX129" fmla="*/ 5998514 w 6128435"/>
              <a:gd name="connsiteY129" fmla="*/ 5189673 h 6858000"/>
              <a:gd name="connsiteX130" fmla="*/ 5995970 w 6128435"/>
              <a:gd name="connsiteY130" fmla="*/ 5221547 h 6858000"/>
              <a:gd name="connsiteX131" fmla="*/ 5997218 w 6128435"/>
              <a:gd name="connsiteY131" fmla="*/ 5222031 h 6858000"/>
              <a:gd name="connsiteX132" fmla="*/ 6002116 w 6128435"/>
              <a:gd name="connsiteY132" fmla="*/ 5231223 h 6858000"/>
              <a:gd name="connsiteX133" fmla="*/ 6008541 w 6128435"/>
              <a:gd name="connsiteY133" fmla="*/ 5248680 h 6858000"/>
              <a:gd name="connsiteX134" fmla="*/ 6039260 w 6128435"/>
              <a:gd name="connsiteY134" fmla="*/ 5289518 h 6858000"/>
              <a:gd name="connsiteX135" fmla="*/ 6036748 w 6128435"/>
              <a:gd name="connsiteY135" fmla="*/ 5322752 h 6858000"/>
              <a:gd name="connsiteX136" fmla="*/ 6036943 w 6128435"/>
              <a:gd name="connsiteY136" fmla="*/ 5329480 h 6858000"/>
              <a:gd name="connsiteX137" fmla="*/ 6037236 w 6128435"/>
              <a:gd name="connsiteY137" fmla="*/ 5329634 h 6858000"/>
              <a:gd name="connsiteX138" fmla="*/ 6038019 w 6128435"/>
              <a:gd name="connsiteY138" fmla="*/ 5336764 h 6858000"/>
              <a:gd name="connsiteX139" fmla="*/ 6037298 w 6128435"/>
              <a:gd name="connsiteY139" fmla="*/ 5341753 h 6858000"/>
              <a:gd name="connsiteX140" fmla="*/ 6037677 w 6128435"/>
              <a:gd name="connsiteY140" fmla="*/ 5354807 h 6858000"/>
              <a:gd name="connsiteX141" fmla="*/ 6039728 w 6128435"/>
              <a:gd name="connsiteY141" fmla="*/ 5359416 h 6858000"/>
              <a:gd name="connsiteX142" fmla="*/ 6043311 w 6128435"/>
              <a:gd name="connsiteY142" fmla="*/ 5361407 h 6858000"/>
              <a:gd name="connsiteX143" fmla="*/ 6042954 w 6128435"/>
              <a:gd name="connsiteY143" fmla="*/ 5362576 h 6858000"/>
              <a:gd name="connsiteX144" fmla="*/ 6053435 w 6128435"/>
              <a:gd name="connsiteY144" fmla="*/ 5387547 h 6858000"/>
              <a:gd name="connsiteX145" fmla="*/ 6065933 w 6128435"/>
              <a:gd name="connsiteY145" fmla="*/ 5443002 h 6858000"/>
              <a:gd name="connsiteX146" fmla="*/ 6068640 w 6128435"/>
              <a:gd name="connsiteY146" fmla="*/ 5474503 h 6858000"/>
              <a:gd name="connsiteX147" fmla="*/ 6080922 w 6128435"/>
              <a:gd name="connsiteY147" fmla="*/ 5561070 h 6858000"/>
              <a:gd name="connsiteX148" fmla="*/ 6096949 w 6128435"/>
              <a:gd name="connsiteY148" fmla="*/ 5648179 h 6858000"/>
              <a:gd name="connsiteX149" fmla="*/ 6125703 w 6128435"/>
              <a:gd name="connsiteY149" fmla="*/ 5692894 h 6858000"/>
              <a:gd name="connsiteX150" fmla="*/ 6126670 w 6128435"/>
              <a:gd name="connsiteY150" fmla="*/ 5697882 h 6858000"/>
              <a:gd name="connsiteX151" fmla="*/ 6124061 w 6128435"/>
              <a:gd name="connsiteY151" fmla="*/ 5710294 h 6858000"/>
              <a:gd name="connsiteX152" fmla="*/ 6122213 w 6128435"/>
              <a:gd name="connsiteY152" fmla="*/ 5714762 h 6858000"/>
              <a:gd name="connsiteX153" fmla="*/ 6121353 w 6128435"/>
              <a:gd name="connsiteY153" fmla="*/ 5721725 h 6858000"/>
              <a:gd name="connsiteX154" fmla="*/ 6121607 w 6128435"/>
              <a:gd name="connsiteY154" fmla="*/ 5721959 h 6858000"/>
              <a:gd name="connsiteX155" fmla="*/ 6120262 w 6128435"/>
              <a:gd name="connsiteY155" fmla="*/ 5728358 h 6858000"/>
              <a:gd name="connsiteX156" fmla="*/ 6110194 w 6128435"/>
              <a:gd name="connsiteY156" fmla="*/ 5758853 h 6858000"/>
              <a:gd name="connsiteX157" fmla="*/ 6127519 w 6128435"/>
              <a:gd name="connsiteY157" fmla="*/ 5865775 h 6858000"/>
              <a:gd name="connsiteX158" fmla="*/ 6128435 w 6128435"/>
              <a:gd name="connsiteY158" fmla="*/ 5870164 h 6858000"/>
              <a:gd name="connsiteX159" fmla="*/ 6119217 w 6128435"/>
              <a:gd name="connsiteY159" fmla="*/ 5888542 h 6858000"/>
              <a:gd name="connsiteX160" fmla="*/ 6115966 w 6128435"/>
              <a:gd name="connsiteY160" fmla="*/ 5898387 h 6858000"/>
              <a:gd name="connsiteX161" fmla="*/ 6111924 w 6128435"/>
              <a:gd name="connsiteY161" fmla="*/ 5900444 h 6858000"/>
              <a:gd name="connsiteX162" fmla="*/ 6108716 w 6128435"/>
              <a:gd name="connsiteY162" fmla="*/ 5915345 h 6858000"/>
              <a:gd name="connsiteX163" fmla="*/ 6109524 w 6128435"/>
              <a:gd name="connsiteY163" fmla="*/ 5917328 h 6858000"/>
              <a:gd name="connsiteX164" fmla="*/ 6102493 w 6128435"/>
              <a:gd name="connsiteY164" fmla="*/ 5928602 h 6858000"/>
              <a:gd name="connsiteX165" fmla="*/ 6056863 w 6128435"/>
              <a:gd name="connsiteY165" fmla="*/ 6000643 h 6858000"/>
              <a:gd name="connsiteX166" fmla="*/ 6045436 w 6128435"/>
              <a:gd name="connsiteY166" fmla="*/ 6124480 h 6858000"/>
              <a:gd name="connsiteX167" fmla="*/ 6030489 w 6128435"/>
              <a:gd name="connsiteY167" fmla="*/ 6317666 h 6858000"/>
              <a:gd name="connsiteX168" fmla="*/ 6007492 w 6128435"/>
              <a:gd name="connsiteY168" fmla="*/ 6440818 h 6858000"/>
              <a:gd name="connsiteX169" fmla="*/ 6009467 w 6128435"/>
              <a:gd name="connsiteY169" fmla="*/ 6487076 h 6858000"/>
              <a:gd name="connsiteX170" fmla="*/ 5995064 w 6128435"/>
              <a:gd name="connsiteY170" fmla="*/ 6540791 h 6858000"/>
              <a:gd name="connsiteX171" fmla="*/ 5996309 w 6128435"/>
              <a:gd name="connsiteY171" fmla="*/ 6543961 h 6858000"/>
              <a:gd name="connsiteX172" fmla="*/ 5996048 w 6128435"/>
              <a:gd name="connsiteY172" fmla="*/ 6555444 h 6858000"/>
              <a:gd name="connsiteX173" fmla="*/ 6002524 w 6128435"/>
              <a:gd name="connsiteY173" fmla="*/ 6560188 h 6858000"/>
              <a:gd name="connsiteX174" fmla="*/ 6006823 w 6128435"/>
              <a:gd name="connsiteY174" fmla="*/ 6578546 h 6858000"/>
              <a:gd name="connsiteX175" fmla="*/ 6004510 w 6128435"/>
              <a:gd name="connsiteY175" fmla="*/ 6599256 h 6858000"/>
              <a:gd name="connsiteX176" fmla="*/ 5986207 w 6128435"/>
              <a:gd name="connsiteY176" fmla="*/ 6695855 h 6858000"/>
              <a:gd name="connsiteX177" fmla="*/ 5979428 w 6128435"/>
              <a:gd name="connsiteY177" fmla="*/ 6754678 h 6858000"/>
              <a:gd name="connsiteX178" fmla="*/ 5983398 w 6128435"/>
              <a:gd name="connsiteY178" fmla="*/ 6778641 h 6858000"/>
              <a:gd name="connsiteX179" fmla="*/ 5984543 w 6128435"/>
              <a:gd name="connsiteY179" fmla="*/ 6811016 h 6858000"/>
              <a:gd name="connsiteX180" fmla="*/ 5981802 w 6128435"/>
              <a:gd name="connsiteY180" fmla="*/ 6838578 h 6858000"/>
              <a:gd name="connsiteX181" fmla="*/ 5979671 w 6128435"/>
              <a:gd name="connsiteY181" fmla="*/ 6858000 h 6858000"/>
              <a:gd name="connsiteX182" fmla="*/ 0 w 6128435"/>
              <a:gd name="connsiteY182" fmla="*/ 6858000 h 6858000"/>
              <a:gd name="connsiteX183" fmla="*/ 0 w 6128435"/>
              <a:gd name="connsiteY183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42938 h 6858000"/>
              <a:gd name="connsiteX32" fmla="*/ 5261314 w 6128435"/>
              <a:gd name="connsiteY32" fmla="*/ 1689177 h 6858000"/>
              <a:gd name="connsiteX33" fmla="*/ 5259788 w 6128435"/>
              <a:gd name="connsiteY33" fmla="*/ 1768516 h 6858000"/>
              <a:gd name="connsiteX34" fmla="*/ 5272526 w 6128435"/>
              <a:gd name="connsiteY34" fmla="*/ 1936940 h 6858000"/>
              <a:gd name="connsiteX35" fmla="*/ 5252592 w 6128435"/>
              <a:gd name="connsiteY35" fmla="*/ 2092210 h 6858000"/>
              <a:gd name="connsiteX36" fmla="*/ 5264303 w 6128435"/>
              <a:gd name="connsiteY36" fmla="*/ 2225157 h 6858000"/>
              <a:gd name="connsiteX37" fmla="*/ 5254949 w 6128435"/>
              <a:gd name="connsiteY37" fmla="*/ 2236160 h 6858000"/>
              <a:gd name="connsiteX38" fmla="*/ 5250104 w 6128435"/>
              <a:gd name="connsiteY38" fmla="*/ 2249166 h 6858000"/>
              <a:gd name="connsiteX39" fmla="*/ 5251214 w 6128435"/>
              <a:gd name="connsiteY39" fmla="*/ 2250944 h 6858000"/>
              <a:gd name="connsiteX40" fmla="*/ 5250644 w 6128435"/>
              <a:gd name="connsiteY40" fmla="*/ 2266619 h 6858000"/>
              <a:gd name="connsiteX41" fmla="*/ 5247111 w 6128435"/>
              <a:gd name="connsiteY41" fmla="*/ 2269679 h 6858000"/>
              <a:gd name="connsiteX42" fmla="*/ 5245653 w 6128435"/>
              <a:gd name="connsiteY42" fmla="*/ 2280317 h 6858000"/>
              <a:gd name="connsiteX43" fmla="*/ 5239901 w 6128435"/>
              <a:gd name="connsiteY43" fmla="*/ 2300961 h 6858000"/>
              <a:gd name="connsiteX44" fmla="*/ 5241522 w 6128435"/>
              <a:gd name="connsiteY44" fmla="*/ 2305114 h 6858000"/>
              <a:gd name="connsiteX45" fmla="*/ 5237050 w 6128435"/>
              <a:gd name="connsiteY45" fmla="*/ 2336703 h 6858000"/>
              <a:gd name="connsiteX46" fmla="*/ 5238267 w 6128435"/>
              <a:gd name="connsiteY46" fmla="*/ 2337277 h 6858000"/>
              <a:gd name="connsiteX47" fmla="*/ 5242602 w 6128435"/>
              <a:gd name="connsiteY47" fmla="*/ 2346782 h 6858000"/>
              <a:gd name="connsiteX48" fmla="*/ 5247963 w 6128435"/>
              <a:gd name="connsiteY48" fmla="*/ 2364638 h 6858000"/>
              <a:gd name="connsiteX49" fmla="*/ 5276175 w 6128435"/>
              <a:gd name="connsiteY49" fmla="*/ 2407515 h 6858000"/>
              <a:gd name="connsiteX50" fmla="*/ 5271650 w 6128435"/>
              <a:gd name="connsiteY50" fmla="*/ 2440467 h 6858000"/>
              <a:gd name="connsiteX51" fmla="*/ 5271438 w 6128435"/>
              <a:gd name="connsiteY51" fmla="*/ 2447186 h 6858000"/>
              <a:gd name="connsiteX52" fmla="*/ 5271722 w 6128435"/>
              <a:gd name="connsiteY52" fmla="*/ 2447359 h 6858000"/>
              <a:gd name="connsiteX53" fmla="*/ 5272069 w 6128435"/>
              <a:gd name="connsiteY53" fmla="*/ 2454523 h 6858000"/>
              <a:gd name="connsiteX54" fmla="*/ 5271049 w 6128435"/>
              <a:gd name="connsiteY54" fmla="*/ 2459442 h 6858000"/>
              <a:gd name="connsiteX55" fmla="*/ 5270636 w 6128435"/>
              <a:gd name="connsiteY55" fmla="*/ 2472481 h 6858000"/>
              <a:gd name="connsiteX56" fmla="*/ 5272406 w 6128435"/>
              <a:gd name="connsiteY56" fmla="*/ 2477221 h 6858000"/>
              <a:gd name="connsiteX57" fmla="*/ 5307538 w 6128435"/>
              <a:gd name="connsiteY57" fmla="*/ 2514685 h 6858000"/>
              <a:gd name="connsiteX58" fmla="*/ 5337604 w 6128435"/>
              <a:gd name="connsiteY58" fmla="*/ 2597632 h 6858000"/>
              <a:gd name="connsiteX59" fmla="*/ 5407503 w 6128435"/>
              <a:gd name="connsiteY59" fmla="*/ 2786290 h 6858000"/>
              <a:gd name="connsiteX60" fmla="*/ 5407356 w 6128435"/>
              <a:gd name="connsiteY60" fmla="*/ 2787545 h 6858000"/>
              <a:gd name="connsiteX61" fmla="*/ 5411130 w 6128435"/>
              <a:gd name="connsiteY61" fmla="*/ 2788640 h 6858000"/>
              <a:gd name="connsiteX62" fmla="*/ 5416439 w 6128435"/>
              <a:gd name="connsiteY62" fmla="*/ 2805666 h 6858000"/>
              <a:gd name="connsiteX63" fmla="*/ 5416589 w 6128435"/>
              <a:gd name="connsiteY63" fmla="*/ 2810822 h 6858000"/>
              <a:gd name="connsiteX64" fmla="*/ 5418542 w 6128435"/>
              <a:gd name="connsiteY64" fmla="*/ 2817745 h 6858000"/>
              <a:gd name="connsiteX65" fmla="*/ 5418847 w 6128435"/>
              <a:gd name="connsiteY65" fmla="*/ 2817825 h 6858000"/>
              <a:gd name="connsiteX66" fmla="*/ 5423364 w 6128435"/>
              <a:gd name="connsiteY66" fmla="*/ 2858292 h 6858000"/>
              <a:gd name="connsiteX67" fmla="*/ 5479298 w 6128435"/>
              <a:gd name="connsiteY67" fmla="*/ 2947791 h 6858000"/>
              <a:gd name="connsiteX68" fmla="*/ 5481770 w 6128435"/>
              <a:gd name="connsiteY68" fmla="*/ 2951352 h 6858000"/>
              <a:gd name="connsiteX69" fmla="*/ 5481013 w 6128435"/>
              <a:gd name="connsiteY69" fmla="*/ 2973461 h 6858000"/>
              <a:gd name="connsiteX70" fmla="*/ 5482045 w 6128435"/>
              <a:gd name="connsiteY70" fmla="*/ 2984371 h 6858000"/>
              <a:gd name="connsiteX71" fmla="*/ 5479405 w 6128435"/>
              <a:gd name="connsiteY71" fmla="*/ 2988507 h 6858000"/>
              <a:gd name="connsiteX72" fmla="*/ 5482415 w 6128435"/>
              <a:gd name="connsiteY72" fmla="*/ 3004079 h 6858000"/>
              <a:gd name="connsiteX73" fmla="*/ 5483865 w 6128435"/>
              <a:gd name="connsiteY73" fmla="*/ 3005467 h 6858000"/>
              <a:gd name="connsiteX74" fmla="*/ 5482236 w 6128435"/>
              <a:gd name="connsiteY74" fmla="*/ 3019791 h 6858000"/>
              <a:gd name="connsiteX75" fmla="*/ 5475895 w 6128435"/>
              <a:gd name="connsiteY75" fmla="*/ 3033578 h 6858000"/>
              <a:gd name="connsiteX76" fmla="*/ 5477595 w 6128435"/>
              <a:gd name="connsiteY76" fmla="*/ 3250534 h 6858000"/>
              <a:gd name="connsiteX77" fmla="*/ 5532836 w 6128435"/>
              <a:gd name="connsiteY77" fmla="*/ 3353840 h 6858000"/>
              <a:gd name="connsiteX78" fmla="*/ 5561229 w 6128435"/>
              <a:gd name="connsiteY78" fmla="*/ 3395784 h 6858000"/>
              <a:gd name="connsiteX79" fmla="*/ 5589758 w 6128435"/>
              <a:gd name="connsiteY79" fmla="*/ 3506453 h 6858000"/>
              <a:gd name="connsiteX80" fmla="*/ 5596144 w 6128435"/>
              <a:gd name="connsiteY80" fmla="*/ 3534624 h 6858000"/>
              <a:gd name="connsiteX81" fmla="*/ 5597750 w 6128435"/>
              <a:gd name="connsiteY81" fmla="*/ 3534129 h 6858000"/>
              <a:gd name="connsiteX82" fmla="*/ 5599700 w 6128435"/>
              <a:gd name="connsiteY82" fmla="*/ 3547221 h 6858000"/>
              <a:gd name="connsiteX83" fmla="*/ 5615031 w 6128435"/>
              <a:gd name="connsiteY83" fmla="*/ 3557482 h 6858000"/>
              <a:gd name="connsiteX84" fmla="*/ 5618377 w 6128435"/>
              <a:gd name="connsiteY84" fmla="*/ 3588431 h 6858000"/>
              <a:gd name="connsiteX85" fmla="*/ 5612155 w 6128435"/>
              <a:gd name="connsiteY85" fmla="*/ 3589869 h 6858000"/>
              <a:gd name="connsiteX86" fmla="*/ 5620843 w 6128435"/>
              <a:gd name="connsiteY86" fmla="*/ 3606745 h 6858000"/>
              <a:gd name="connsiteX87" fmla="*/ 5655472 w 6128435"/>
              <a:gd name="connsiteY87" fmla="*/ 3678877 h 6858000"/>
              <a:gd name="connsiteX88" fmla="*/ 5680448 w 6128435"/>
              <a:gd name="connsiteY88" fmla="*/ 3717760 h 6858000"/>
              <a:gd name="connsiteX89" fmla="*/ 5683015 w 6128435"/>
              <a:gd name="connsiteY89" fmla="*/ 3762025 h 6858000"/>
              <a:gd name="connsiteX90" fmla="*/ 5696643 w 6128435"/>
              <a:gd name="connsiteY90" fmla="*/ 3773888 h 6858000"/>
              <a:gd name="connsiteX91" fmla="*/ 5699203 w 6128435"/>
              <a:gd name="connsiteY91" fmla="*/ 3775823 h 6858000"/>
              <a:gd name="connsiteX92" fmla="*/ 5704824 w 6128435"/>
              <a:gd name="connsiteY92" fmla="*/ 3785966 h 6858000"/>
              <a:gd name="connsiteX93" fmla="*/ 5712204 w 6128435"/>
              <a:gd name="connsiteY93" fmla="*/ 3785830 h 6858000"/>
              <a:gd name="connsiteX94" fmla="*/ 5724816 w 6128435"/>
              <a:gd name="connsiteY94" fmla="*/ 3798949 h 6858000"/>
              <a:gd name="connsiteX95" fmla="*/ 5733539 w 6128435"/>
              <a:gd name="connsiteY95" fmla="*/ 3818457 h 6858000"/>
              <a:gd name="connsiteX96" fmla="*/ 5768491 w 6128435"/>
              <a:gd name="connsiteY96" fmla="*/ 3914399 h 6858000"/>
              <a:gd name="connsiteX97" fmla="*/ 5793123 w 6128435"/>
              <a:gd name="connsiteY97" fmla="*/ 3969952 h 6858000"/>
              <a:gd name="connsiteX98" fmla="*/ 5808321 w 6128435"/>
              <a:gd name="connsiteY98" fmla="*/ 3988153 h 6858000"/>
              <a:gd name="connsiteX99" fmla="*/ 5825621 w 6128435"/>
              <a:gd name="connsiteY99" fmla="*/ 4015525 h 6858000"/>
              <a:gd name="connsiteX100" fmla="*/ 5860672 w 6128435"/>
              <a:gd name="connsiteY100" fmla="*/ 4061579 h 6858000"/>
              <a:gd name="connsiteX101" fmla="*/ 5872173 w 6128435"/>
              <a:gd name="connsiteY101" fmla="*/ 4088497 h 6858000"/>
              <a:gd name="connsiteX102" fmla="*/ 5883705 w 6128435"/>
              <a:gd name="connsiteY102" fmla="*/ 4101899 h 6858000"/>
              <a:gd name="connsiteX103" fmla="*/ 5885314 w 6128435"/>
              <a:gd name="connsiteY103" fmla="*/ 4108387 h 6858000"/>
              <a:gd name="connsiteX104" fmla="*/ 5894095 w 6128435"/>
              <a:gd name="connsiteY104" fmla="*/ 4128857 h 6858000"/>
              <a:gd name="connsiteX105" fmla="*/ 5898339 w 6128435"/>
              <a:gd name="connsiteY105" fmla="*/ 4140800 h 6858000"/>
              <a:gd name="connsiteX106" fmla="*/ 5899734 w 6128435"/>
              <a:gd name="connsiteY106" fmla="*/ 4145632 h 6858000"/>
              <a:gd name="connsiteX107" fmla="*/ 5897098 w 6128435"/>
              <a:gd name="connsiteY107" fmla="*/ 4157819 h 6858000"/>
              <a:gd name="connsiteX108" fmla="*/ 5903513 w 6128435"/>
              <a:gd name="connsiteY108" fmla="*/ 4187661 h 6858000"/>
              <a:gd name="connsiteX109" fmla="*/ 5917114 w 6128435"/>
              <a:gd name="connsiteY109" fmla="*/ 4213096 h 6858000"/>
              <a:gd name="connsiteX110" fmla="*/ 5921153 w 6128435"/>
              <a:gd name="connsiteY110" fmla="*/ 4236222 h 6858000"/>
              <a:gd name="connsiteX111" fmla="*/ 5924233 w 6128435"/>
              <a:gd name="connsiteY111" fmla="*/ 4242060 h 6858000"/>
              <a:gd name="connsiteX112" fmla="*/ 5928910 w 6128435"/>
              <a:gd name="connsiteY112" fmla="*/ 4300973 h 6858000"/>
              <a:gd name="connsiteX113" fmla="*/ 5939320 w 6128435"/>
              <a:gd name="connsiteY113" fmla="*/ 4340435 h 6858000"/>
              <a:gd name="connsiteX114" fmla="*/ 5946705 w 6128435"/>
              <a:gd name="connsiteY114" fmla="*/ 4428051 h 6858000"/>
              <a:gd name="connsiteX115" fmla="*/ 5949261 w 6128435"/>
              <a:gd name="connsiteY115" fmla="*/ 4449185 h 6858000"/>
              <a:gd name="connsiteX116" fmla="*/ 5957504 w 6128435"/>
              <a:gd name="connsiteY116" fmla="*/ 4465911 h 6858000"/>
              <a:gd name="connsiteX117" fmla="*/ 5964689 w 6128435"/>
              <a:gd name="connsiteY117" fmla="*/ 4468532 h 6858000"/>
              <a:gd name="connsiteX118" fmla="*/ 5967062 w 6128435"/>
              <a:gd name="connsiteY118" fmla="*/ 4479923 h 6858000"/>
              <a:gd name="connsiteX119" fmla="*/ 5968960 w 6128435"/>
              <a:gd name="connsiteY119" fmla="*/ 4482655 h 6858000"/>
              <a:gd name="connsiteX120" fmla="*/ 5978567 w 6128435"/>
              <a:gd name="connsiteY120" fmla="*/ 4498605 h 6858000"/>
              <a:gd name="connsiteX121" fmla="*/ 5980106 w 6128435"/>
              <a:gd name="connsiteY121" fmla="*/ 4585087 h 6858000"/>
              <a:gd name="connsiteX122" fmla="*/ 5998138 w 6128435"/>
              <a:gd name="connsiteY122" fmla="*/ 4697518 h 6858000"/>
              <a:gd name="connsiteX123" fmla="*/ 6013516 w 6128435"/>
              <a:gd name="connsiteY123" fmla="*/ 4786619 h 6858000"/>
              <a:gd name="connsiteX124" fmla="*/ 6025404 w 6128435"/>
              <a:gd name="connsiteY124" fmla="*/ 4858148 h 6858000"/>
              <a:gd name="connsiteX125" fmla="*/ 6007749 w 6128435"/>
              <a:gd name="connsiteY125" fmla="*/ 4964715 h 6858000"/>
              <a:gd name="connsiteX126" fmla="*/ 6005269 w 6128435"/>
              <a:gd name="connsiteY126" fmla="*/ 5150567 h 6858000"/>
              <a:gd name="connsiteX127" fmla="*/ 6001127 w 6128435"/>
              <a:gd name="connsiteY127" fmla="*/ 5164609 h 6858000"/>
              <a:gd name="connsiteX128" fmla="*/ 5996647 w 6128435"/>
              <a:gd name="connsiteY128" fmla="*/ 5185640 h 6858000"/>
              <a:gd name="connsiteX129" fmla="*/ 5998514 w 6128435"/>
              <a:gd name="connsiteY129" fmla="*/ 5189673 h 6858000"/>
              <a:gd name="connsiteX130" fmla="*/ 5995970 w 6128435"/>
              <a:gd name="connsiteY130" fmla="*/ 5221547 h 6858000"/>
              <a:gd name="connsiteX131" fmla="*/ 5997218 w 6128435"/>
              <a:gd name="connsiteY131" fmla="*/ 5222031 h 6858000"/>
              <a:gd name="connsiteX132" fmla="*/ 6002116 w 6128435"/>
              <a:gd name="connsiteY132" fmla="*/ 5231223 h 6858000"/>
              <a:gd name="connsiteX133" fmla="*/ 6008541 w 6128435"/>
              <a:gd name="connsiteY133" fmla="*/ 5248680 h 6858000"/>
              <a:gd name="connsiteX134" fmla="*/ 6039260 w 6128435"/>
              <a:gd name="connsiteY134" fmla="*/ 5289518 h 6858000"/>
              <a:gd name="connsiteX135" fmla="*/ 6036748 w 6128435"/>
              <a:gd name="connsiteY135" fmla="*/ 5322752 h 6858000"/>
              <a:gd name="connsiteX136" fmla="*/ 6036943 w 6128435"/>
              <a:gd name="connsiteY136" fmla="*/ 5329480 h 6858000"/>
              <a:gd name="connsiteX137" fmla="*/ 6037236 w 6128435"/>
              <a:gd name="connsiteY137" fmla="*/ 5329634 h 6858000"/>
              <a:gd name="connsiteX138" fmla="*/ 6038019 w 6128435"/>
              <a:gd name="connsiteY138" fmla="*/ 5336764 h 6858000"/>
              <a:gd name="connsiteX139" fmla="*/ 6037298 w 6128435"/>
              <a:gd name="connsiteY139" fmla="*/ 5341753 h 6858000"/>
              <a:gd name="connsiteX140" fmla="*/ 6037677 w 6128435"/>
              <a:gd name="connsiteY140" fmla="*/ 5354807 h 6858000"/>
              <a:gd name="connsiteX141" fmla="*/ 6039728 w 6128435"/>
              <a:gd name="connsiteY141" fmla="*/ 5359416 h 6858000"/>
              <a:gd name="connsiteX142" fmla="*/ 6043311 w 6128435"/>
              <a:gd name="connsiteY142" fmla="*/ 5361407 h 6858000"/>
              <a:gd name="connsiteX143" fmla="*/ 6042954 w 6128435"/>
              <a:gd name="connsiteY143" fmla="*/ 5362576 h 6858000"/>
              <a:gd name="connsiteX144" fmla="*/ 6053435 w 6128435"/>
              <a:gd name="connsiteY144" fmla="*/ 5387547 h 6858000"/>
              <a:gd name="connsiteX145" fmla="*/ 6065933 w 6128435"/>
              <a:gd name="connsiteY145" fmla="*/ 5443002 h 6858000"/>
              <a:gd name="connsiteX146" fmla="*/ 6068640 w 6128435"/>
              <a:gd name="connsiteY146" fmla="*/ 5474503 h 6858000"/>
              <a:gd name="connsiteX147" fmla="*/ 6080922 w 6128435"/>
              <a:gd name="connsiteY147" fmla="*/ 5561070 h 6858000"/>
              <a:gd name="connsiteX148" fmla="*/ 6096949 w 6128435"/>
              <a:gd name="connsiteY148" fmla="*/ 5648179 h 6858000"/>
              <a:gd name="connsiteX149" fmla="*/ 6125703 w 6128435"/>
              <a:gd name="connsiteY149" fmla="*/ 5692894 h 6858000"/>
              <a:gd name="connsiteX150" fmla="*/ 6126670 w 6128435"/>
              <a:gd name="connsiteY150" fmla="*/ 5697882 h 6858000"/>
              <a:gd name="connsiteX151" fmla="*/ 6124061 w 6128435"/>
              <a:gd name="connsiteY151" fmla="*/ 5710294 h 6858000"/>
              <a:gd name="connsiteX152" fmla="*/ 6122213 w 6128435"/>
              <a:gd name="connsiteY152" fmla="*/ 5714762 h 6858000"/>
              <a:gd name="connsiteX153" fmla="*/ 6121353 w 6128435"/>
              <a:gd name="connsiteY153" fmla="*/ 5721725 h 6858000"/>
              <a:gd name="connsiteX154" fmla="*/ 6121607 w 6128435"/>
              <a:gd name="connsiteY154" fmla="*/ 5721959 h 6858000"/>
              <a:gd name="connsiteX155" fmla="*/ 6120262 w 6128435"/>
              <a:gd name="connsiteY155" fmla="*/ 5728358 h 6858000"/>
              <a:gd name="connsiteX156" fmla="*/ 6110194 w 6128435"/>
              <a:gd name="connsiteY156" fmla="*/ 5758853 h 6858000"/>
              <a:gd name="connsiteX157" fmla="*/ 6127519 w 6128435"/>
              <a:gd name="connsiteY157" fmla="*/ 5865775 h 6858000"/>
              <a:gd name="connsiteX158" fmla="*/ 6128435 w 6128435"/>
              <a:gd name="connsiteY158" fmla="*/ 5870164 h 6858000"/>
              <a:gd name="connsiteX159" fmla="*/ 6119217 w 6128435"/>
              <a:gd name="connsiteY159" fmla="*/ 5888542 h 6858000"/>
              <a:gd name="connsiteX160" fmla="*/ 6115966 w 6128435"/>
              <a:gd name="connsiteY160" fmla="*/ 5898387 h 6858000"/>
              <a:gd name="connsiteX161" fmla="*/ 6111924 w 6128435"/>
              <a:gd name="connsiteY161" fmla="*/ 5900444 h 6858000"/>
              <a:gd name="connsiteX162" fmla="*/ 6108716 w 6128435"/>
              <a:gd name="connsiteY162" fmla="*/ 5915345 h 6858000"/>
              <a:gd name="connsiteX163" fmla="*/ 6109524 w 6128435"/>
              <a:gd name="connsiteY163" fmla="*/ 5917328 h 6858000"/>
              <a:gd name="connsiteX164" fmla="*/ 6102493 w 6128435"/>
              <a:gd name="connsiteY164" fmla="*/ 5928602 h 6858000"/>
              <a:gd name="connsiteX165" fmla="*/ 6056863 w 6128435"/>
              <a:gd name="connsiteY165" fmla="*/ 6000643 h 6858000"/>
              <a:gd name="connsiteX166" fmla="*/ 6045436 w 6128435"/>
              <a:gd name="connsiteY166" fmla="*/ 6124480 h 6858000"/>
              <a:gd name="connsiteX167" fmla="*/ 6030489 w 6128435"/>
              <a:gd name="connsiteY167" fmla="*/ 6317666 h 6858000"/>
              <a:gd name="connsiteX168" fmla="*/ 6007492 w 6128435"/>
              <a:gd name="connsiteY168" fmla="*/ 6440818 h 6858000"/>
              <a:gd name="connsiteX169" fmla="*/ 6009467 w 6128435"/>
              <a:gd name="connsiteY169" fmla="*/ 6487076 h 6858000"/>
              <a:gd name="connsiteX170" fmla="*/ 5995064 w 6128435"/>
              <a:gd name="connsiteY170" fmla="*/ 6540791 h 6858000"/>
              <a:gd name="connsiteX171" fmla="*/ 5996309 w 6128435"/>
              <a:gd name="connsiteY171" fmla="*/ 6543961 h 6858000"/>
              <a:gd name="connsiteX172" fmla="*/ 5996048 w 6128435"/>
              <a:gd name="connsiteY172" fmla="*/ 6555444 h 6858000"/>
              <a:gd name="connsiteX173" fmla="*/ 6002524 w 6128435"/>
              <a:gd name="connsiteY173" fmla="*/ 6560188 h 6858000"/>
              <a:gd name="connsiteX174" fmla="*/ 6006823 w 6128435"/>
              <a:gd name="connsiteY174" fmla="*/ 6578546 h 6858000"/>
              <a:gd name="connsiteX175" fmla="*/ 6004510 w 6128435"/>
              <a:gd name="connsiteY175" fmla="*/ 6599256 h 6858000"/>
              <a:gd name="connsiteX176" fmla="*/ 5986207 w 6128435"/>
              <a:gd name="connsiteY176" fmla="*/ 6695855 h 6858000"/>
              <a:gd name="connsiteX177" fmla="*/ 5979428 w 6128435"/>
              <a:gd name="connsiteY177" fmla="*/ 6754678 h 6858000"/>
              <a:gd name="connsiteX178" fmla="*/ 5983398 w 6128435"/>
              <a:gd name="connsiteY178" fmla="*/ 6778641 h 6858000"/>
              <a:gd name="connsiteX179" fmla="*/ 5984543 w 6128435"/>
              <a:gd name="connsiteY179" fmla="*/ 6811016 h 6858000"/>
              <a:gd name="connsiteX180" fmla="*/ 5981802 w 6128435"/>
              <a:gd name="connsiteY180" fmla="*/ 6838578 h 6858000"/>
              <a:gd name="connsiteX181" fmla="*/ 5979671 w 6128435"/>
              <a:gd name="connsiteY181" fmla="*/ 6858000 h 6858000"/>
              <a:gd name="connsiteX182" fmla="*/ 0 w 6128435"/>
              <a:gd name="connsiteY182" fmla="*/ 6858000 h 6858000"/>
              <a:gd name="connsiteX183" fmla="*/ 0 w 6128435"/>
              <a:gd name="connsiteY183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42938 h 6858000"/>
              <a:gd name="connsiteX32" fmla="*/ 5261314 w 6128435"/>
              <a:gd name="connsiteY32" fmla="*/ 1689177 h 6858000"/>
              <a:gd name="connsiteX33" fmla="*/ 5259788 w 6128435"/>
              <a:gd name="connsiteY33" fmla="*/ 1768516 h 6858000"/>
              <a:gd name="connsiteX34" fmla="*/ 5272526 w 6128435"/>
              <a:gd name="connsiteY34" fmla="*/ 1936940 h 6858000"/>
              <a:gd name="connsiteX35" fmla="*/ 5252592 w 6128435"/>
              <a:gd name="connsiteY35" fmla="*/ 2092210 h 6858000"/>
              <a:gd name="connsiteX36" fmla="*/ 5264303 w 6128435"/>
              <a:gd name="connsiteY36" fmla="*/ 2225157 h 6858000"/>
              <a:gd name="connsiteX37" fmla="*/ 5254949 w 6128435"/>
              <a:gd name="connsiteY37" fmla="*/ 2236160 h 6858000"/>
              <a:gd name="connsiteX38" fmla="*/ 5250104 w 6128435"/>
              <a:gd name="connsiteY38" fmla="*/ 2249166 h 6858000"/>
              <a:gd name="connsiteX39" fmla="*/ 5251214 w 6128435"/>
              <a:gd name="connsiteY39" fmla="*/ 2250944 h 6858000"/>
              <a:gd name="connsiteX40" fmla="*/ 5250644 w 6128435"/>
              <a:gd name="connsiteY40" fmla="*/ 2266619 h 6858000"/>
              <a:gd name="connsiteX41" fmla="*/ 5247111 w 6128435"/>
              <a:gd name="connsiteY41" fmla="*/ 2269679 h 6858000"/>
              <a:gd name="connsiteX42" fmla="*/ 5245653 w 6128435"/>
              <a:gd name="connsiteY42" fmla="*/ 2280317 h 6858000"/>
              <a:gd name="connsiteX43" fmla="*/ 5239901 w 6128435"/>
              <a:gd name="connsiteY43" fmla="*/ 2300961 h 6858000"/>
              <a:gd name="connsiteX44" fmla="*/ 5241522 w 6128435"/>
              <a:gd name="connsiteY44" fmla="*/ 2305114 h 6858000"/>
              <a:gd name="connsiteX45" fmla="*/ 5237050 w 6128435"/>
              <a:gd name="connsiteY45" fmla="*/ 2336703 h 6858000"/>
              <a:gd name="connsiteX46" fmla="*/ 5238267 w 6128435"/>
              <a:gd name="connsiteY46" fmla="*/ 2337277 h 6858000"/>
              <a:gd name="connsiteX47" fmla="*/ 5242602 w 6128435"/>
              <a:gd name="connsiteY47" fmla="*/ 2346782 h 6858000"/>
              <a:gd name="connsiteX48" fmla="*/ 5247963 w 6128435"/>
              <a:gd name="connsiteY48" fmla="*/ 2364638 h 6858000"/>
              <a:gd name="connsiteX49" fmla="*/ 5271650 w 6128435"/>
              <a:gd name="connsiteY49" fmla="*/ 2440467 h 6858000"/>
              <a:gd name="connsiteX50" fmla="*/ 5271438 w 6128435"/>
              <a:gd name="connsiteY50" fmla="*/ 2447186 h 6858000"/>
              <a:gd name="connsiteX51" fmla="*/ 5271722 w 6128435"/>
              <a:gd name="connsiteY51" fmla="*/ 2447359 h 6858000"/>
              <a:gd name="connsiteX52" fmla="*/ 5272069 w 6128435"/>
              <a:gd name="connsiteY52" fmla="*/ 2454523 h 6858000"/>
              <a:gd name="connsiteX53" fmla="*/ 5271049 w 6128435"/>
              <a:gd name="connsiteY53" fmla="*/ 2459442 h 6858000"/>
              <a:gd name="connsiteX54" fmla="*/ 5270636 w 6128435"/>
              <a:gd name="connsiteY54" fmla="*/ 2472481 h 6858000"/>
              <a:gd name="connsiteX55" fmla="*/ 5272406 w 6128435"/>
              <a:gd name="connsiteY55" fmla="*/ 2477221 h 6858000"/>
              <a:gd name="connsiteX56" fmla="*/ 5307538 w 6128435"/>
              <a:gd name="connsiteY56" fmla="*/ 2514685 h 6858000"/>
              <a:gd name="connsiteX57" fmla="*/ 5337604 w 6128435"/>
              <a:gd name="connsiteY57" fmla="*/ 2597632 h 6858000"/>
              <a:gd name="connsiteX58" fmla="*/ 5407503 w 6128435"/>
              <a:gd name="connsiteY58" fmla="*/ 2786290 h 6858000"/>
              <a:gd name="connsiteX59" fmla="*/ 5407356 w 6128435"/>
              <a:gd name="connsiteY59" fmla="*/ 2787545 h 6858000"/>
              <a:gd name="connsiteX60" fmla="*/ 5411130 w 6128435"/>
              <a:gd name="connsiteY60" fmla="*/ 2788640 h 6858000"/>
              <a:gd name="connsiteX61" fmla="*/ 5416439 w 6128435"/>
              <a:gd name="connsiteY61" fmla="*/ 2805666 h 6858000"/>
              <a:gd name="connsiteX62" fmla="*/ 5416589 w 6128435"/>
              <a:gd name="connsiteY62" fmla="*/ 2810822 h 6858000"/>
              <a:gd name="connsiteX63" fmla="*/ 5418542 w 6128435"/>
              <a:gd name="connsiteY63" fmla="*/ 2817745 h 6858000"/>
              <a:gd name="connsiteX64" fmla="*/ 5418847 w 6128435"/>
              <a:gd name="connsiteY64" fmla="*/ 2817825 h 6858000"/>
              <a:gd name="connsiteX65" fmla="*/ 5423364 w 6128435"/>
              <a:gd name="connsiteY65" fmla="*/ 2858292 h 6858000"/>
              <a:gd name="connsiteX66" fmla="*/ 5479298 w 6128435"/>
              <a:gd name="connsiteY66" fmla="*/ 2947791 h 6858000"/>
              <a:gd name="connsiteX67" fmla="*/ 5481770 w 6128435"/>
              <a:gd name="connsiteY67" fmla="*/ 2951352 h 6858000"/>
              <a:gd name="connsiteX68" fmla="*/ 5481013 w 6128435"/>
              <a:gd name="connsiteY68" fmla="*/ 2973461 h 6858000"/>
              <a:gd name="connsiteX69" fmla="*/ 5482045 w 6128435"/>
              <a:gd name="connsiteY69" fmla="*/ 2984371 h 6858000"/>
              <a:gd name="connsiteX70" fmla="*/ 5479405 w 6128435"/>
              <a:gd name="connsiteY70" fmla="*/ 2988507 h 6858000"/>
              <a:gd name="connsiteX71" fmla="*/ 5482415 w 6128435"/>
              <a:gd name="connsiteY71" fmla="*/ 3004079 h 6858000"/>
              <a:gd name="connsiteX72" fmla="*/ 5483865 w 6128435"/>
              <a:gd name="connsiteY72" fmla="*/ 3005467 h 6858000"/>
              <a:gd name="connsiteX73" fmla="*/ 5482236 w 6128435"/>
              <a:gd name="connsiteY73" fmla="*/ 3019791 h 6858000"/>
              <a:gd name="connsiteX74" fmla="*/ 5475895 w 6128435"/>
              <a:gd name="connsiteY74" fmla="*/ 3033578 h 6858000"/>
              <a:gd name="connsiteX75" fmla="*/ 5477595 w 6128435"/>
              <a:gd name="connsiteY75" fmla="*/ 3250534 h 6858000"/>
              <a:gd name="connsiteX76" fmla="*/ 5532836 w 6128435"/>
              <a:gd name="connsiteY76" fmla="*/ 3353840 h 6858000"/>
              <a:gd name="connsiteX77" fmla="*/ 5561229 w 6128435"/>
              <a:gd name="connsiteY77" fmla="*/ 3395784 h 6858000"/>
              <a:gd name="connsiteX78" fmla="*/ 5589758 w 6128435"/>
              <a:gd name="connsiteY78" fmla="*/ 3506453 h 6858000"/>
              <a:gd name="connsiteX79" fmla="*/ 5596144 w 6128435"/>
              <a:gd name="connsiteY79" fmla="*/ 3534624 h 6858000"/>
              <a:gd name="connsiteX80" fmla="*/ 5597750 w 6128435"/>
              <a:gd name="connsiteY80" fmla="*/ 3534129 h 6858000"/>
              <a:gd name="connsiteX81" fmla="*/ 5599700 w 6128435"/>
              <a:gd name="connsiteY81" fmla="*/ 3547221 h 6858000"/>
              <a:gd name="connsiteX82" fmla="*/ 5615031 w 6128435"/>
              <a:gd name="connsiteY82" fmla="*/ 3557482 h 6858000"/>
              <a:gd name="connsiteX83" fmla="*/ 5618377 w 6128435"/>
              <a:gd name="connsiteY83" fmla="*/ 3588431 h 6858000"/>
              <a:gd name="connsiteX84" fmla="*/ 5612155 w 6128435"/>
              <a:gd name="connsiteY84" fmla="*/ 3589869 h 6858000"/>
              <a:gd name="connsiteX85" fmla="*/ 5620843 w 6128435"/>
              <a:gd name="connsiteY85" fmla="*/ 3606745 h 6858000"/>
              <a:gd name="connsiteX86" fmla="*/ 5655472 w 6128435"/>
              <a:gd name="connsiteY86" fmla="*/ 3678877 h 6858000"/>
              <a:gd name="connsiteX87" fmla="*/ 5680448 w 6128435"/>
              <a:gd name="connsiteY87" fmla="*/ 3717760 h 6858000"/>
              <a:gd name="connsiteX88" fmla="*/ 5683015 w 6128435"/>
              <a:gd name="connsiteY88" fmla="*/ 3762025 h 6858000"/>
              <a:gd name="connsiteX89" fmla="*/ 5696643 w 6128435"/>
              <a:gd name="connsiteY89" fmla="*/ 3773888 h 6858000"/>
              <a:gd name="connsiteX90" fmla="*/ 5699203 w 6128435"/>
              <a:gd name="connsiteY90" fmla="*/ 3775823 h 6858000"/>
              <a:gd name="connsiteX91" fmla="*/ 5704824 w 6128435"/>
              <a:gd name="connsiteY91" fmla="*/ 3785966 h 6858000"/>
              <a:gd name="connsiteX92" fmla="*/ 5712204 w 6128435"/>
              <a:gd name="connsiteY92" fmla="*/ 3785830 h 6858000"/>
              <a:gd name="connsiteX93" fmla="*/ 5724816 w 6128435"/>
              <a:gd name="connsiteY93" fmla="*/ 3798949 h 6858000"/>
              <a:gd name="connsiteX94" fmla="*/ 5733539 w 6128435"/>
              <a:gd name="connsiteY94" fmla="*/ 3818457 h 6858000"/>
              <a:gd name="connsiteX95" fmla="*/ 5768491 w 6128435"/>
              <a:gd name="connsiteY95" fmla="*/ 3914399 h 6858000"/>
              <a:gd name="connsiteX96" fmla="*/ 5793123 w 6128435"/>
              <a:gd name="connsiteY96" fmla="*/ 3969952 h 6858000"/>
              <a:gd name="connsiteX97" fmla="*/ 5808321 w 6128435"/>
              <a:gd name="connsiteY97" fmla="*/ 3988153 h 6858000"/>
              <a:gd name="connsiteX98" fmla="*/ 5825621 w 6128435"/>
              <a:gd name="connsiteY98" fmla="*/ 4015525 h 6858000"/>
              <a:gd name="connsiteX99" fmla="*/ 5860672 w 6128435"/>
              <a:gd name="connsiteY99" fmla="*/ 4061579 h 6858000"/>
              <a:gd name="connsiteX100" fmla="*/ 5872173 w 6128435"/>
              <a:gd name="connsiteY100" fmla="*/ 4088497 h 6858000"/>
              <a:gd name="connsiteX101" fmla="*/ 5883705 w 6128435"/>
              <a:gd name="connsiteY101" fmla="*/ 4101899 h 6858000"/>
              <a:gd name="connsiteX102" fmla="*/ 5885314 w 6128435"/>
              <a:gd name="connsiteY102" fmla="*/ 4108387 h 6858000"/>
              <a:gd name="connsiteX103" fmla="*/ 5894095 w 6128435"/>
              <a:gd name="connsiteY103" fmla="*/ 4128857 h 6858000"/>
              <a:gd name="connsiteX104" fmla="*/ 5898339 w 6128435"/>
              <a:gd name="connsiteY104" fmla="*/ 4140800 h 6858000"/>
              <a:gd name="connsiteX105" fmla="*/ 5899734 w 6128435"/>
              <a:gd name="connsiteY105" fmla="*/ 4145632 h 6858000"/>
              <a:gd name="connsiteX106" fmla="*/ 5897098 w 6128435"/>
              <a:gd name="connsiteY106" fmla="*/ 4157819 h 6858000"/>
              <a:gd name="connsiteX107" fmla="*/ 5903513 w 6128435"/>
              <a:gd name="connsiteY107" fmla="*/ 4187661 h 6858000"/>
              <a:gd name="connsiteX108" fmla="*/ 5917114 w 6128435"/>
              <a:gd name="connsiteY108" fmla="*/ 4213096 h 6858000"/>
              <a:gd name="connsiteX109" fmla="*/ 5921153 w 6128435"/>
              <a:gd name="connsiteY109" fmla="*/ 4236222 h 6858000"/>
              <a:gd name="connsiteX110" fmla="*/ 5924233 w 6128435"/>
              <a:gd name="connsiteY110" fmla="*/ 4242060 h 6858000"/>
              <a:gd name="connsiteX111" fmla="*/ 5928910 w 6128435"/>
              <a:gd name="connsiteY111" fmla="*/ 4300973 h 6858000"/>
              <a:gd name="connsiteX112" fmla="*/ 5939320 w 6128435"/>
              <a:gd name="connsiteY112" fmla="*/ 4340435 h 6858000"/>
              <a:gd name="connsiteX113" fmla="*/ 5946705 w 6128435"/>
              <a:gd name="connsiteY113" fmla="*/ 4428051 h 6858000"/>
              <a:gd name="connsiteX114" fmla="*/ 5949261 w 6128435"/>
              <a:gd name="connsiteY114" fmla="*/ 4449185 h 6858000"/>
              <a:gd name="connsiteX115" fmla="*/ 5957504 w 6128435"/>
              <a:gd name="connsiteY115" fmla="*/ 4465911 h 6858000"/>
              <a:gd name="connsiteX116" fmla="*/ 5964689 w 6128435"/>
              <a:gd name="connsiteY116" fmla="*/ 4468532 h 6858000"/>
              <a:gd name="connsiteX117" fmla="*/ 5967062 w 6128435"/>
              <a:gd name="connsiteY117" fmla="*/ 4479923 h 6858000"/>
              <a:gd name="connsiteX118" fmla="*/ 5968960 w 6128435"/>
              <a:gd name="connsiteY118" fmla="*/ 4482655 h 6858000"/>
              <a:gd name="connsiteX119" fmla="*/ 5978567 w 6128435"/>
              <a:gd name="connsiteY119" fmla="*/ 4498605 h 6858000"/>
              <a:gd name="connsiteX120" fmla="*/ 5980106 w 6128435"/>
              <a:gd name="connsiteY120" fmla="*/ 4585087 h 6858000"/>
              <a:gd name="connsiteX121" fmla="*/ 5998138 w 6128435"/>
              <a:gd name="connsiteY121" fmla="*/ 4697518 h 6858000"/>
              <a:gd name="connsiteX122" fmla="*/ 6013516 w 6128435"/>
              <a:gd name="connsiteY122" fmla="*/ 4786619 h 6858000"/>
              <a:gd name="connsiteX123" fmla="*/ 6025404 w 6128435"/>
              <a:gd name="connsiteY123" fmla="*/ 4858148 h 6858000"/>
              <a:gd name="connsiteX124" fmla="*/ 6007749 w 6128435"/>
              <a:gd name="connsiteY124" fmla="*/ 4964715 h 6858000"/>
              <a:gd name="connsiteX125" fmla="*/ 6005269 w 6128435"/>
              <a:gd name="connsiteY125" fmla="*/ 5150567 h 6858000"/>
              <a:gd name="connsiteX126" fmla="*/ 6001127 w 6128435"/>
              <a:gd name="connsiteY126" fmla="*/ 5164609 h 6858000"/>
              <a:gd name="connsiteX127" fmla="*/ 5996647 w 6128435"/>
              <a:gd name="connsiteY127" fmla="*/ 5185640 h 6858000"/>
              <a:gd name="connsiteX128" fmla="*/ 5998514 w 6128435"/>
              <a:gd name="connsiteY128" fmla="*/ 5189673 h 6858000"/>
              <a:gd name="connsiteX129" fmla="*/ 5995970 w 6128435"/>
              <a:gd name="connsiteY129" fmla="*/ 5221547 h 6858000"/>
              <a:gd name="connsiteX130" fmla="*/ 5997218 w 6128435"/>
              <a:gd name="connsiteY130" fmla="*/ 5222031 h 6858000"/>
              <a:gd name="connsiteX131" fmla="*/ 6002116 w 6128435"/>
              <a:gd name="connsiteY131" fmla="*/ 5231223 h 6858000"/>
              <a:gd name="connsiteX132" fmla="*/ 6008541 w 6128435"/>
              <a:gd name="connsiteY132" fmla="*/ 5248680 h 6858000"/>
              <a:gd name="connsiteX133" fmla="*/ 6039260 w 6128435"/>
              <a:gd name="connsiteY133" fmla="*/ 5289518 h 6858000"/>
              <a:gd name="connsiteX134" fmla="*/ 6036748 w 6128435"/>
              <a:gd name="connsiteY134" fmla="*/ 5322752 h 6858000"/>
              <a:gd name="connsiteX135" fmla="*/ 6036943 w 6128435"/>
              <a:gd name="connsiteY135" fmla="*/ 5329480 h 6858000"/>
              <a:gd name="connsiteX136" fmla="*/ 6037236 w 6128435"/>
              <a:gd name="connsiteY136" fmla="*/ 5329634 h 6858000"/>
              <a:gd name="connsiteX137" fmla="*/ 6038019 w 6128435"/>
              <a:gd name="connsiteY137" fmla="*/ 5336764 h 6858000"/>
              <a:gd name="connsiteX138" fmla="*/ 6037298 w 6128435"/>
              <a:gd name="connsiteY138" fmla="*/ 5341753 h 6858000"/>
              <a:gd name="connsiteX139" fmla="*/ 6037677 w 6128435"/>
              <a:gd name="connsiteY139" fmla="*/ 5354807 h 6858000"/>
              <a:gd name="connsiteX140" fmla="*/ 6039728 w 6128435"/>
              <a:gd name="connsiteY140" fmla="*/ 5359416 h 6858000"/>
              <a:gd name="connsiteX141" fmla="*/ 6043311 w 6128435"/>
              <a:gd name="connsiteY141" fmla="*/ 5361407 h 6858000"/>
              <a:gd name="connsiteX142" fmla="*/ 6042954 w 6128435"/>
              <a:gd name="connsiteY142" fmla="*/ 5362576 h 6858000"/>
              <a:gd name="connsiteX143" fmla="*/ 6053435 w 6128435"/>
              <a:gd name="connsiteY143" fmla="*/ 5387547 h 6858000"/>
              <a:gd name="connsiteX144" fmla="*/ 6065933 w 6128435"/>
              <a:gd name="connsiteY144" fmla="*/ 5443002 h 6858000"/>
              <a:gd name="connsiteX145" fmla="*/ 6068640 w 6128435"/>
              <a:gd name="connsiteY145" fmla="*/ 5474503 h 6858000"/>
              <a:gd name="connsiteX146" fmla="*/ 6080922 w 6128435"/>
              <a:gd name="connsiteY146" fmla="*/ 5561070 h 6858000"/>
              <a:gd name="connsiteX147" fmla="*/ 6096949 w 6128435"/>
              <a:gd name="connsiteY147" fmla="*/ 5648179 h 6858000"/>
              <a:gd name="connsiteX148" fmla="*/ 6125703 w 6128435"/>
              <a:gd name="connsiteY148" fmla="*/ 5692894 h 6858000"/>
              <a:gd name="connsiteX149" fmla="*/ 6126670 w 6128435"/>
              <a:gd name="connsiteY149" fmla="*/ 5697882 h 6858000"/>
              <a:gd name="connsiteX150" fmla="*/ 6124061 w 6128435"/>
              <a:gd name="connsiteY150" fmla="*/ 5710294 h 6858000"/>
              <a:gd name="connsiteX151" fmla="*/ 6122213 w 6128435"/>
              <a:gd name="connsiteY151" fmla="*/ 5714762 h 6858000"/>
              <a:gd name="connsiteX152" fmla="*/ 6121353 w 6128435"/>
              <a:gd name="connsiteY152" fmla="*/ 5721725 h 6858000"/>
              <a:gd name="connsiteX153" fmla="*/ 6121607 w 6128435"/>
              <a:gd name="connsiteY153" fmla="*/ 5721959 h 6858000"/>
              <a:gd name="connsiteX154" fmla="*/ 6120262 w 6128435"/>
              <a:gd name="connsiteY154" fmla="*/ 5728358 h 6858000"/>
              <a:gd name="connsiteX155" fmla="*/ 6110194 w 6128435"/>
              <a:gd name="connsiteY155" fmla="*/ 5758853 h 6858000"/>
              <a:gd name="connsiteX156" fmla="*/ 6127519 w 6128435"/>
              <a:gd name="connsiteY156" fmla="*/ 5865775 h 6858000"/>
              <a:gd name="connsiteX157" fmla="*/ 6128435 w 6128435"/>
              <a:gd name="connsiteY157" fmla="*/ 5870164 h 6858000"/>
              <a:gd name="connsiteX158" fmla="*/ 6119217 w 6128435"/>
              <a:gd name="connsiteY158" fmla="*/ 5888542 h 6858000"/>
              <a:gd name="connsiteX159" fmla="*/ 6115966 w 6128435"/>
              <a:gd name="connsiteY159" fmla="*/ 5898387 h 6858000"/>
              <a:gd name="connsiteX160" fmla="*/ 6111924 w 6128435"/>
              <a:gd name="connsiteY160" fmla="*/ 5900444 h 6858000"/>
              <a:gd name="connsiteX161" fmla="*/ 6108716 w 6128435"/>
              <a:gd name="connsiteY161" fmla="*/ 5915345 h 6858000"/>
              <a:gd name="connsiteX162" fmla="*/ 6109524 w 6128435"/>
              <a:gd name="connsiteY162" fmla="*/ 5917328 h 6858000"/>
              <a:gd name="connsiteX163" fmla="*/ 6102493 w 6128435"/>
              <a:gd name="connsiteY163" fmla="*/ 5928602 h 6858000"/>
              <a:gd name="connsiteX164" fmla="*/ 6056863 w 6128435"/>
              <a:gd name="connsiteY164" fmla="*/ 6000643 h 6858000"/>
              <a:gd name="connsiteX165" fmla="*/ 6045436 w 6128435"/>
              <a:gd name="connsiteY165" fmla="*/ 6124480 h 6858000"/>
              <a:gd name="connsiteX166" fmla="*/ 6030489 w 6128435"/>
              <a:gd name="connsiteY166" fmla="*/ 6317666 h 6858000"/>
              <a:gd name="connsiteX167" fmla="*/ 6007492 w 6128435"/>
              <a:gd name="connsiteY167" fmla="*/ 6440818 h 6858000"/>
              <a:gd name="connsiteX168" fmla="*/ 6009467 w 6128435"/>
              <a:gd name="connsiteY168" fmla="*/ 6487076 h 6858000"/>
              <a:gd name="connsiteX169" fmla="*/ 5995064 w 6128435"/>
              <a:gd name="connsiteY169" fmla="*/ 6540791 h 6858000"/>
              <a:gd name="connsiteX170" fmla="*/ 5996309 w 6128435"/>
              <a:gd name="connsiteY170" fmla="*/ 6543961 h 6858000"/>
              <a:gd name="connsiteX171" fmla="*/ 5996048 w 6128435"/>
              <a:gd name="connsiteY171" fmla="*/ 6555444 h 6858000"/>
              <a:gd name="connsiteX172" fmla="*/ 6002524 w 6128435"/>
              <a:gd name="connsiteY172" fmla="*/ 6560188 h 6858000"/>
              <a:gd name="connsiteX173" fmla="*/ 6006823 w 6128435"/>
              <a:gd name="connsiteY173" fmla="*/ 6578546 h 6858000"/>
              <a:gd name="connsiteX174" fmla="*/ 6004510 w 6128435"/>
              <a:gd name="connsiteY174" fmla="*/ 6599256 h 6858000"/>
              <a:gd name="connsiteX175" fmla="*/ 5986207 w 6128435"/>
              <a:gd name="connsiteY175" fmla="*/ 6695855 h 6858000"/>
              <a:gd name="connsiteX176" fmla="*/ 5979428 w 6128435"/>
              <a:gd name="connsiteY176" fmla="*/ 6754678 h 6858000"/>
              <a:gd name="connsiteX177" fmla="*/ 5983398 w 6128435"/>
              <a:gd name="connsiteY177" fmla="*/ 6778641 h 6858000"/>
              <a:gd name="connsiteX178" fmla="*/ 5984543 w 6128435"/>
              <a:gd name="connsiteY178" fmla="*/ 6811016 h 6858000"/>
              <a:gd name="connsiteX179" fmla="*/ 5981802 w 6128435"/>
              <a:gd name="connsiteY179" fmla="*/ 6838578 h 6858000"/>
              <a:gd name="connsiteX180" fmla="*/ 5979671 w 6128435"/>
              <a:gd name="connsiteY180" fmla="*/ 6858000 h 6858000"/>
              <a:gd name="connsiteX181" fmla="*/ 0 w 6128435"/>
              <a:gd name="connsiteY181" fmla="*/ 6858000 h 6858000"/>
              <a:gd name="connsiteX182" fmla="*/ 0 w 6128435"/>
              <a:gd name="connsiteY182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42938 h 6858000"/>
              <a:gd name="connsiteX32" fmla="*/ 5261314 w 6128435"/>
              <a:gd name="connsiteY32" fmla="*/ 1689177 h 6858000"/>
              <a:gd name="connsiteX33" fmla="*/ 5259788 w 6128435"/>
              <a:gd name="connsiteY33" fmla="*/ 1768516 h 6858000"/>
              <a:gd name="connsiteX34" fmla="*/ 5272526 w 6128435"/>
              <a:gd name="connsiteY34" fmla="*/ 1936940 h 6858000"/>
              <a:gd name="connsiteX35" fmla="*/ 5252592 w 6128435"/>
              <a:gd name="connsiteY35" fmla="*/ 2092210 h 6858000"/>
              <a:gd name="connsiteX36" fmla="*/ 5264303 w 6128435"/>
              <a:gd name="connsiteY36" fmla="*/ 2225157 h 6858000"/>
              <a:gd name="connsiteX37" fmla="*/ 5254949 w 6128435"/>
              <a:gd name="connsiteY37" fmla="*/ 2236160 h 6858000"/>
              <a:gd name="connsiteX38" fmla="*/ 5250104 w 6128435"/>
              <a:gd name="connsiteY38" fmla="*/ 2249166 h 6858000"/>
              <a:gd name="connsiteX39" fmla="*/ 5251214 w 6128435"/>
              <a:gd name="connsiteY39" fmla="*/ 2250944 h 6858000"/>
              <a:gd name="connsiteX40" fmla="*/ 5250644 w 6128435"/>
              <a:gd name="connsiteY40" fmla="*/ 2266619 h 6858000"/>
              <a:gd name="connsiteX41" fmla="*/ 5247111 w 6128435"/>
              <a:gd name="connsiteY41" fmla="*/ 2269679 h 6858000"/>
              <a:gd name="connsiteX42" fmla="*/ 5245653 w 6128435"/>
              <a:gd name="connsiteY42" fmla="*/ 2280317 h 6858000"/>
              <a:gd name="connsiteX43" fmla="*/ 5239901 w 6128435"/>
              <a:gd name="connsiteY43" fmla="*/ 2300961 h 6858000"/>
              <a:gd name="connsiteX44" fmla="*/ 5241522 w 6128435"/>
              <a:gd name="connsiteY44" fmla="*/ 2305114 h 6858000"/>
              <a:gd name="connsiteX45" fmla="*/ 5237050 w 6128435"/>
              <a:gd name="connsiteY45" fmla="*/ 2336703 h 6858000"/>
              <a:gd name="connsiteX46" fmla="*/ 5238267 w 6128435"/>
              <a:gd name="connsiteY46" fmla="*/ 2337277 h 6858000"/>
              <a:gd name="connsiteX47" fmla="*/ 5242602 w 6128435"/>
              <a:gd name="connsiteY47" fmla="*/ 2346782 h 6858000"/>
              <a:gd name="connsiteX48" fmla="*/ 5247963 w 6128435"/>
              <a:gd name="connsiteY48" fmla="*/ 2364638 h 6858000"/>
              <a:gd name="connsiteX49" fmla="*/ 5271650 w 6128435"/>
              <a:gd name="connsiteY49" fmla="*/ 2440467 h 6858000"/>
              <a:gd name="connsiteX50" fmla="*/ 5271438 w 6128435"/>
              <a:gd name="connsiteY50" fmla="*/ 2447186 h 6858000"/>
              <a:gd name="connsiteX51" fmla="*/ 5271722 w 6128435"/>
              <a:gd name="connsiteY51" fmla="*/ 2447359 h 6858000"/>
              <a:gd name="connsiteX52" fmla="*/ 5272069 w 6128435"/>
              <a:gd name="connsiteY52" fmla="*/ 2454523 h 6858000"/>
              <a:gd name="connsiteX53" fmla="*/ 5271049 w 6128435"/>
              <a:gd name="connsiteY53" fmla="*/ 2459442 h 6858000"/>
              <a:gd name="connsiteX54" fmla="*/ 5270636 w 6128435"/>
              <a:gd name="connsiteY54" fmla="*/ 2472481 h 6858000"/>
              <a:gd name="connsiteX55" fmla="*/ 5307538 w 6128435"/>
              <a:gd name="connsiteY55" fmla="*/ 2514685 h 6858000"/>
              <a:gd name="connsiteX56" fmla="*/ 5337604 w 6128435"/>
              <a:gd name="connsiteY56" fmla="*/ 2597632 h 6858000"/>
              <a:gd name="connsiteX57" fmla="*/ 5407503 w 6128435"/>
              <a:gd name="connsiteY57" fmla="*/ 2786290 h 6858000"/>
              <a:gd name="connsiteX58" fmla="*/ 5407356 w 6128435"/>
              <a:gd name="connsiteY58" fmla="*/ 2787545 h 6858000"/>
              <a:gd name="connsiteX59" fmla="*/ 5411130 w 6128435"/>
              <a:gd name="connsiteY59" fmla="*/ 2788640 h 6858000"/>
              <a:gd name="connsiteX60" fmla="*/ 5416439 w 6128435"/>
              <a:gd name="connsiteY60" fmla="*/ 2805666 h 6858000"/>
              <a:gd name="connsiteX61" fmla="*/ 5416589 w 6128435"/>
              <a:gd name="connsiteY61" fmla="*/ 2810822 h 6858000"/>
              <a:gd name="connsiteX62" fmla="*/ 5418542 w 6128435"/>
              <a:gd name="connsiteY62" fmla="*/ 2817745 h 6858000"/>
              <a:gd name="connsiteX63" fmla="*/ 5418847 w 6128435"/>
              <a:gd name="connsiteY63" fmla="*/ 2817825 h 6858000"/>
              <a:gd name="connsiteX64" fmla="*/ 5423364 w 6128435"/>
              <a:gd name="connsiteY64" fmla="*/ 2858292 h 6858000"/>
              <a:gd name="connsiteX65" fmla="*/ 5479298 w 6128435"/>
              <a:gd name="connsiteY65" fmla="*/ 2947791 h 6858000"/>
              <a:gd name="connsiteX66" fmla="*/ 5481770 w 6128435"/>
              <a:gd name="connsiteY66" fmla="*/ 2951352 h 6858000"/>
              <a:gd name="connsiteX67" fmla="*/ 5481013 w 6128435"/>
              <a:gd name="connsiteY67" fmla="*/ 2973461 h 6858000"/>
              <a:gd name="connsiteX68" fmla="*/ 5482045 w 6128435"/>
              <a:gd name="connsiteY68" fmla="*/ 2984371 h 6858000"/>
              <a:gd name="connsiteX69" fmla="*/ 5479405 w 6128435"/>
              <a:gd name="connsiteY69" fmla="*/ 2988507 h 6858000"/>
              <a:gd name="connsiteX70" fmla="*/ 5482415 w 6128435"/>
              <a:gd name="connsiteY70" fmla="*/ 3004079 h 6858000"/>
              <a:gd name="connsiteX71" fmla="*/ 5483865 w 6128435"/>
              <a:gd name="connsiteY71" fmla="*/ 3005467 h 6858000"/>
              <a:gd name="connsiteX72" fmla="*/ 5482236 w 6128435"/>
              <a:gd name="connsiteY72" fmla="*/ 3019791 h 6858000"/>
              <a:gd name="connsiteX73" fmla="*/ 5475895 w 6128435"/>
              <a:gd name="connsiteY73" fmla="*/ 3033578 h 6858000"/>
              <a:gd name="connsiteX74" fmla="*/ 5477595 w 6128435"/>
              <a:gd name="connsiteY74" fmla="*/ 3250534 h 6858000"/>
              <a:gd name="connsiteX75" fmla="*/ 5532836 w 6128435"/>
              <a:gd name="connsiteY75" fmla="*/ 3353840 h 6858000"/>
              <a:gd name="connsiteX76" fmla="*/ 5561229 w 6128435"/>
              <a:gd name="connsiteY76" fmla="*/ 3395784 h 6858000"/>
              <a:gd name="connsiteX77" fmla="*/ 5589758 w 6128435"/>
              <a:gd name="connsiteY77" fmla="*/ 3506453 h 6858000"/>
              <a:gd name="connsiteX78" fmla="*/ 5596144 w 6128435"/>
              <a:gd name="connsiteY78" fmla="*/ 3534624 h 6858000"/>
              <a:gd name="connsiteX79" fmla="*/ 5597750 w 6128435"/>
              <a:gd name="connsiteY79" fmla="*/ 3534129 h 6858000"/>
              <a:gd name="connsiteX80" fmla="*/ 5599700 w 6128435"/>
              <a:gd name="connsiteY80" fmla="*/ 3547221 h 6858000"/>
              <a:gd name="connsiteX81" fmla="*/ 5615031 w 6128435"/>
              <a:gd name="connsiteY81" fmla="*/ 3557482 h 6858000"/>
              <a:gd name="connsiteX82" fmla="*/ 5618377 w 6128435"/>
              <a:gd name="connsiteY82" fmla="*/ 3588431 h 6858000"/>
              <a:gd name="connsiteX83" fmla="*/ 5612155 w 6128435"/>
              <a:gd name="connsiteY83" fmla="*/ 3589869 h 6858000"/>
              <a:gd name="connsiteX84" fmla="*/ 5620843 w 6128435"/>
              <a:gd name="connsiteY84" fmla="*/ 3606745 h 6858000"/>
              <a:gd name="connsiteX85" fmla="*/ 5655472 w 6128435"/>
              <a:gd name="connsiteY85" fmla="*/ 3678877 h 6858000"/>
              <a:gd name="connsiteX86" fmla="*/ 5680448 w 6128435"/>
              <a:gd name="connsiteY86" fmla="*/ 3717760 h 6858000"/>
              <a:gd name="connsiteX87" fmla="*/ 5683015 w 6128435"/>
              <a:gd name="connsiteY87" fmla="*/ 3762025 h 6858000"/>
              <a:gd name="connsiteX88" fmla="*/ 5696643 w 6128435"/>
              <a:gd name="connsiteY88" fmla="*/ 3773888 h 6858000"/>
              <a:gd name="connsiteX89" fmla="*/ 5699203 w 6128435"/>
              <a:gd name="connsiteY89" fmla="*/ 3775823 h 6858000"/>
              <a:gd name="connsiteX90" fmla="*/ 5704824 w 6128435"/>
              <a:gd name="connsiteY90" fmla="*/ 3785966 h 6858000"/>
              <a:gd name="connsiteX91" fmla="*/ 5712204 w 6128435"/>
              <a:gd name="connsiteY91" fmla="*/ 3785830 h 6858000"/>
              <a:gd name="connsiteX92" fmla="*/ 5724816 w 6128435"/>
              <a:gd name="connsiteY92" fmla="*/ 3798949 h 6858000"/>
              <a:gd name="connsiteX93" fmla="*/ 5733539 w 6128435"/>
              <a:gd name="connsiteY93" fmla="*/ 3818457 h 6858000"/>
              <a:gd name="connsiteX94" fmla="*/ 5768491 w 6128435"/>
              <a:gd name="connsiteY94" fmla="*/ 3914399 h 6858000"/>
              <a:gd name="connsiteX95" fmla="*/ 5793123 w 6128435"/>
              <a:gd name="connsiteY95" fmla="*/ 3969952 h 6858000"/>
              <a:gd name="connsiteX96" fmla="*/ 5808321 w 6128435"/>
              <a:gd name="connsiteY96" fmla="*/ 3988153 h 6858000"/>
              <a:gd name="connsiteX97" fmla="*/ 5825621 w 6128435"/>
              <a:gd name="connsiteY97" fmla="*/ 4015525 h 6858000"/>
              <a:gd name="connsiteX98" fmla="*/ 5860672 w 6128435"/>
              <a:gd name="connsiteY98" fmla="*/ 4061579 h 6858000"/>
              <a:gd name="connsiteX99" fmla="*/ 5872173 w 6128435"/>
              <a:gd name="connsiteY99" fmla="*/ 4088497 h 6858000"/>
              <a:gd name="connsiteX100" fmla="*/ 5883705 w 6128435"/>
              <a:gd name="connsiteY100" fmla="*/ 4101899 h 6858000"/>
              <a:gd name="connsiteX101" fmla="*/ 5885314 w 6128435"/>
              <a:gd name="connsiteY101" fmla="*/ 4108387 h 6858000"/>
              <a:gd name="connsiteX102" fmla="*/ 5894095 w 6128435"/>
              <a:gd name="connsiteY102" fmla="*/ 4128857 h 6858000"/>
              <a:gd name="connsiteX103" fmla="*/ 5898339 w 6128435"/>
              <a:gd name="connsiteY103" fmla="*/ 4140800 h 6858000"/>
              <a:gd name="connsiteX104" fmla="*/ 5899734 w 6128435"/>
              <a:gd name="connsiteY104" fmla="*/ 4145632 h 6858000"/>
              <a:gd name="connsiteX105" fmla="*/ 5897098 w 6128435"/>
              <a:gd name="connsiteY105" fmla="*/ 4157819 h 6858000"/>
              <a:gd name="connsiteX106" fmla="*/ 5903513 w 6128435"/>
              <a:gd name="connsiteY106" fmla="*/ 4187661 h 6858000"/>
              <a:gd name="connsiteX107" fmla="*/ 5917114 w 6128435"/>
              <a:gd name="connsiteY107" fmla="*/ 4213096 h 6858000"/>
              <a:gd name="connsiteX108" fmla="*/ 5921153 w 6128435"/>
              <a:gd name="connsiteY108" fmla="*/ 4236222 h 6858000"/>
              <a:gd name="connsiteX109" fmla="*/ 5924233 w 6128435"/>
              <a:gd name="connsiteY109" fmla="*/ 4242060 h 6858000"/>
              <a:gd name="connsiteX110" fmla="*/ 5928910 w 6128435"/>
              <a:gd name="connsiteY110" fmla="*/ 4300973 h 6858000"/>
              <a:gd name="connsiteX111" fmla="*/ 5939320 w 6128435"/>
              <a:gd name="connsiteY111" fmla="*/ 4340435 h 6858000"/>
              <a:gd name="connsiteX112" fmla="*/ 5946705 w 6128435"/>
              <a:gd name="connsiteY112" fmla="*/ 4428051 h 6858000"/>
              <a:gd name="connsiteX113" fmla="*/ 5949261 w 6128435"/>
              <a:gd name="connsiteY113" fmla="*/ 4449185 h 6858000"/>
              <a:gd name="connsiteX114" fmla="*/ 5957504 w 6128435"/>
              <a:gd name="connsiteY114" fmla="*/ 4465911 h 6858000"/>
              <a:gd name="connsiteX115" fmla="*/ 5964689 w 6128435"/>
              <a:gd name="connsiteY115" fmla="*/ 4468532 h 6858000"/>
              <a:gd name="connsiteX116" fmla="*/ 5967062 w 6128435"/>
              <a:gd name="connsiteY116" fmla="*/ 4479923 h 6858000"/>
              <a:gd name="connsiteX117" fmla="*/ 5968960 w 6128435"/>
              <a:gd name="connsiteY117" fmla="*/ 4482655 h 6858000"/>
              <a:gd name="connsiteX118" fmla="*/ 5978567 w 6128435"/>
              <a:gd name="connsiteY118" fmla="*/ 4498605 h 6858000"/>
              <a:gd name="connsiteX119" fmla="*/ 5980106 w 6128435"/>
              <a:gd name="connsiteY119" fmla="*/ 4585087 h 6858000"/>
              <a:gd name="connsiteX120" fmla="*/ 5998138 w 6128435"/>
              <a:gd name="connsiteY120" fmla="*/ 4697518 h 6858000"/>
              <a:gd name="connsiteX121" fmla="*/ 6013516 w 6128435"/>
              <a:gd name="connsiteY121" fmla="*/ 4786619 h 6858000"/>
              <a:gd name="connsiteX122" fmla="*/ 6025404 w 6128435"/>
              <a:gd name="connsiteY122" fmla="*/ 4858148 h 6858000"/>
              <a:gd name="connsiteX123" fmla="*/ 6007749 w 6128435"/>
              <a:gd name="connsiteY123" fmla="*/ 4964715 h 6858000"/>
              <a:gd name="connsiteX124" fmla="*/ 6005269 w 6128435"/>
              <a:gd name="connsiteY124" fmla="*/ 5150567 h 6858000"/>
              <a:gd name="connsiteX125" fmla="*/ 6001127 w 6128435"/>
              <a:gd name="connsiteY125" fmla="*/ 5164609 h 6858000"/>
              <a:gd name="connsiteX126" fmla="*/ 5996647 w 6128435"/>
              <a:gd name="connsiteY126" fmla="*/ 5185640 h 6858000"/>
              <a:gd name="connsiteX127" fmla="*/ 5998514 w 6128435"/>
              <a:gd name="connsiteY127" fmla="*/ 5189673 h 6858000"/>
              <a:gd name="connsiteX128" fmla="*/ 5995970 w 6128435"/>
              <a:gd name="connsiteY128" fmla="*/ 5221547 h 6858000"/>
              <a:gd name="connsiteX129" fmla="*/ 5997218 w 6128435"/>
              <a:gd name="connsiteY129" fmla="*/ 5222031 h 6858000"/>
              <a:gd name="connsiteX130" fmla="*/ 6002116 w 6128435"/>
              <a:gd name="connsiteY130" fmla="*/ 5231223 h 6858000"/>
              <a:gd name="connsiteX131" fmla="*/ 6008541 w 6128435"/>
              <a:gd name="connsiteY131" fmla="*/ 5248680 h 6858000"/>
              <a:gd name="connsiteX132" fmla="*/ 6039260 w 6128435"/>
              <a:gd name="connsiteY132" fmla="*/ 5289518 h 6858000"/>
              <a:gd name="connsiteX133" fmla="*/ 6036748 w 6128435"/>
              <a:gd name="connsiteY133" fmla="*/ 5322752 h 6858000"/>
              <a:gd name="connsiteX134" fmla="*/ 6036943 w 6128435"/>
              <a:gd name="connsiteY134" fmla="*/ 5329480 h 6858000"/>
              <a:gd name="connsiteX135" fmla="*/ 6037236 w 6128435"/>
              <a:gd name="connsiteY135" fmla="*/ 5329634 h 6858000"/>
              <a:gd name="connsiteX136" fmla="*/ 6038019 w 6128435"/>
              <a:gd name="connsiteY136" fmla="*/ 5336764 h 6858000"/>
              <a:gd name="connsiteX137" fmla="*/ 6037298 w 6128435"/>
              <a:gd name="connsiteY137" fmla="*/ 5341753 h 6858000"/>
              <a:gd name="connsiteX138" fmla="*/ 6037677 w 6128435"/>
              <a:gd name="connsiteY138" fmla="*/ 5354807 h 6858000"/>
              <a:gd name="connsiteX139" fmla="*/ 6039728 w 6128435"/>
              <a:gd name="connsiteY139" fmla="*/ 5359416 h 6858000"/>
              <a:gd name="connsiteX140" fmla="*/ 6043311 w 6128435"/>
              <a:gd name="connsiteY140" fmla="*/ 5361407 h 6858000"/>
              <a:gd name="connsiteX141" fmla="*/ 6042954 w 6128435"/>
              <a:gd name="connsiteY141" fmla="*/ 5362576 h 6858000"/>
              <a:gd name="connsiteX142" fmla="*/ 6053435 w 6128435"/>
              <a:gd name="connsiteY142" fmla="*/ 5387547 h 6858000"/>
              <a:gd name="connsiteX143" fmla="*/ 6065933 w 6128435"/>
              <a:gd name="connsiteY143" fmla="*/ 5443002 h 6858000"/>
              <a:gd name="connsiteX144" fmla="*/ 6068640 w 6128435"/>
              <a:gd name="connsiteY144" fmla="*/ 5474503 h 6858000"/>
              <a:gd name="connsiteX145" fmla="*/ 6080922 w 6128435"/>
              <a:gd name="connsiteY145" fmla="*/ 5561070 h 6858000"/>
              <a:gd name="connsiteX146" fmla="*/ 6096949 w 6128435"/>
              <a:gd name="connsiteY146" fmla="*/ 5648179 h 6858000"/>
              <a:gd name="connsiteX147" fmla="*/ 6125703 w 6128435"/>
              <a:gd name="connsiteY147" fmla="*/ 5692894 h 6858000"/>
              <a:gd name="connsiteX148" fmla="*/ 6126670 w 6128435"/>
              <a:gd name="connsiteY148" fmla="*/ 5697882 h 6858000"/>
              <a:gd name="connsiteX149" fmla="*/ 6124061 w 6128435"/>
              <a:gd name="connsiteY149" fmla="*/ 5710294 h 6858000"/>
              <a:gd name="connsiteX150" fmla="*/ 6122213 w 6128435"/>
              <a:gd name="connsiteY150" fmla="*/ 5714762 h 6858000"/>
              <a:gd name="connsiteX151" fmla="*/ 6121353 w 6128435"/>
              <a:gd name="connsiteY151" fmla="*/ 5721725 h 6858000"/>
              <a:gd name="connsiteX152" fmla="*/ 6121607 w 6128435"/>
              <a:gd name="connsiteY152" fmla="*/ 5721959 h 6858000"/>
              <a:gd name="connsiteX153" fmla="*/ 6120262 w 6128435"/>
              <a:gd name="connsiteY153" fmla="*/ 5728358 h 6858000"/>
              <a:gd name="connsiteX154" fmla="*/ 6110194 w 6128435"/>
              <a:gd name="connsiteY154" fmla="*/ 5758853 h 6858000"/>
              <a:gd name="connsiteX155" fmla="*/ 6127519 w 6128435"/>
              <a:gd name="connsiteY155" fmla="*/ 5865775 h 6858000"/>
              <a:gd name="connsiteX156" fmla="*/ 6128435 w 6128435"/>
              <a:gd name="connsiteY156" fmla="*/ 5870164 h 6858000"/>
              <a:gd name="connsiteX157" fmla="*/ 6119217 w 6128435"/>
              <a:gd name="connsiteY157" fmla="*/ 5888542 h 6858000"/>
              <a:gd name="connsiteX158" fmla="*/ 6115966 w 6128435"/>
              <a:gd name="connsiteY158" fmla="*/ 5898387 h 6858000"/>
              <a:gd name="connsiteX159" fmla="*/ 6111924 w 6128435"/>
              <a:gd name="connsiteY159" fmla="*/ 5900444 h 6858000"/>
              <a:gd name="connsiteX160" fmla="*/ 6108716 w 6128435"/>
              <a:gd name="connsiteY160" fmla="*/ 5915345 h 6858000"/>
              <a:gd name="connsiteX161" fmla="*/ 6109524 w 6128435"/>
              <a:gd name="connsiteY161" fmla="*/ 5917328 h 6858000"/>
              <a:gd name="connsiteX162" fmla="*/ 6102493 w 6128435"/>
              <a:gd name="connsiteY162" fmla="*/ 5928602 h 6858000"/>
              <a:gd name="connsiteX163" fmla="*/ 6056863 w 6128435"/>
              <a:gd name="connsiteY163" fmla="*/ 6000643 h 6858000"/>
              <a:gd name="connsiteX164" fmla="*/ 6045436 w 6128435"/>
              <a:gd name="connsiteY164" fmla="*/ 6124480 h 6858000"/>
              <a:gd name="connsiteX165" fmla="*/ 6030489 w 6128435"/>
              <a:gd name="connsiteY165" fmla="*/ 6317666 h 6858000"/>
              <a:gd name="connsiteX166" fmla="*/ 6007492 w 6128435"/>
              <a:gd name="connsiteY166" fmla="*/ 6440818 h 6858000"/>
              <a:gd name="connsiteX167" fmla="*/ 6009467 w 6128435"/>
              <a:gd name="connsiteY167" fmla="*/ 6487076 h 6858000"/>
              <a:gd name="connsiteX168" fmla="*/ 5995064 w 6128435"/>
              <a:gd name="connsiteY168" fmla="*/ 6540791 h 6858000"/>
              <a:gd name="connsiteX169" fmla="*/ 5996309 w 6128435"/>
              <a:gd name="connsiteY169" fmla="*/ 6543961 h 6858000"/>
              <a:gd name="connsiteX170" fmla="*/ 5996048 w 6128435"/>
              <a:gd name="connsiteY170" fmla="*/ 6555444 h 6858000"/>
              <a:gd name="connsiteX171" fmla="*/ 6002524 w 6128435"/>
              <a:gd name="connsiteY171" fmla="*/ 6560188 h 6858000"/>
              <a:gd name="connsiteX172" fmla="*/ 6006823 w 6128435"/>
              <a:gd name="connsiteY172" fmla="*/ 6578546 h 6858000"/>
              <a:gd name="connsiteX173" fmla="*/ 6004510 w 6128435"/>
              <a:gd name="connsiteY173" fmla="*/ 6599256 h 6858000"/>
              <a:gd name="connsiteX174" fmla="*/ 5986207 w 6128435"/>
              <a:gd name="connsiteY174" fmla="*/ 6695855 h 6858000"/>
              <a:gd name="connsiteX175" fmla="*/ 5979428 w 6128435"/>
              <a:gd name="connsiteY175" fmla="*/ 6754678 h 6858000"/>
              <a:gd name="connsiteX176" fmla="*/ 5983398 w 6128435"/>
              <a:gd name="connsiteY176" fmla="*/ 6778641 h 6858000"/>
              <a:gd name="connsiteX177" fmla="*/ 5984543 w 6128435"/>
              <a:gd name="connsiteY177" fmla="*/ 6811016 h 6858000"/>
              <a:gd name="connsiteX178" fmla="*/ 5981802 w 6128435"/>
              <a:gd name="connsiteY178" fmla="*/ 6838578 h 6858000"/>
              <a:gd name="connsiteX179" fmla="*/ 5979671 w 6128435"/>
              <a:gd name="connsiteY179" fmla="*/ 6858000 h 6858000"/>
              <a:gd name="connsiteX180" fmla="*/ 0 w 6128435"/>
              <a:gd name="connsiteY180" fmla="*/ 6858000 h 6858000"/>
              <a:gd name="connsiteX181" fmla="*/ 0 w 6128435"/>
              <a:gd name="connsiteY181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42938 h 6858000"/>
              <a:gd name="connsiteX32" fmla="*/ 5261314 w 6128435"/>
              <a:gd name="connsiteY32" fmla="*/ 1689177 h 6858000"/>
              <a:gd name="connsiteX33" fmla="*/ 5259788 w 6128435"/>
              <a:gd name="connsiteY33" fmla="*/ 1768516 h 6858000"/>
              <a:gd name="connsiteX34" fmla="*/ 5272526 w 6128435"/>
              <a:gd name="connsiteY34" fmla="*/ 1936940 h 6858000"/>
              <a:gd name="connsiteX35" fmla="*/ 5252592 w 6128435"/>
              <a:gd name="connsiteY35" fmla="*/ 2092210 h 6858000"/>
              <a:gd name="connsiteX36" fmla="*/ 5264303 w 6128435"/>
              <a:gd name="connsiteY36" fmla="*/ 2225157 h 6858000"/>
              <a:gd name="connsiteX37" fmla="*/ 5254949 w 6128435"/>
              <a:gd name="connsiteY37" fmla="*/ 2236160 h 6858000"/>
              <a:gd name="connsiteX38" fmla="*/ 5250104 w 6128435"/>
              <a:gd name="connsiteY38" fmla="*/ 2249166 h 6858000"/>
              <a:gd name="connsiteX39" fmla="*/ 5251214 w 6128435"/>
              <a:gd name="connsiteY39" fmla="*/ 2250944 h 6858000"/>
              <a:gd name="connsiteX40" fmla="*/ 5250644 w 6128435"/>
              <a:gd name="connsiteY40" fmla="*/ 2266619 h 6858000"/>
              <a:gd name="connsiteX41" fmla="*/ 5247111 w 6128435"/>
              <a:gd name="connsiteY41" fmla="*/ 2269679 h 6858000"/>
              <a:gd name="connsiteX42" fmla="*/ 5245653 w 6128435"/>
              <a:gd name="connsiteY42" fmla="*/ 2280317 h 6858000"/>
              <a:gd name="connsiteX43" fmla="*/ 5239901 w 6128435"/>
              <a:gd name="connsiteY43" fmla="*/ 2300961 h 6858000"/>
              <a:gd name="connsiteX44" fmla="*/ 5241522 w 6128435"/>
              <a:gd name="connsiteY44" fmla="*/ 2305114 h 6858000"/>
              <a:gd name="connsiteX45" fmla="*/ 5237050 w 6128435"/>
              <a:gd name="connsiteY45" fmla="*/ 2336703 h 6858000"/>
              <a:gd name="connsiteX46" fmla="*/ 5238267 w 6128435"/>
              <a:gd name="connsiteY46" fmla="*/ 2337277 h 6858000"/>
              <a:gd name="connsiteX47" fmla="*/ 5242602 w 6128435"/>
              <a:gd name="connsiteY47" fmla="*/ 2346782 h 6858000"/>
              <a:gd name="connsiteX48" fmla="*/ 5247963 w 6128435"/>
              <a:gd name="connsiteY48" fmla="*/ 2364638 h 6858000"/>
              <a:gd name="connsiteX49" fmla="*/ 5271650 w 6128435"/>
              <a:gd name="connsiteY49" fmla="*/ 2440467 h 6858000"/>
              <a:gd name="connsiteX50" fmla="*/ 5271438 w 6128435"/>
              <a:gd name="connsiteY50" fmla="*/ 2447186 h 6858000"/>
              <a:gd name="connsiteX51" fmla="*/ 5271722 w 6128435"/>
              <a:gd name="connsiteY51" fmla="*/ 2447359 h 6858000"/>
              <a:gd name="connsiteX52" fmla="*/ 5272069 w 6128435"/>
              <a:gd name="connsiteY52" fmla="*/ 2454523 h 6858000"/>
              <a:gd name="connsiteX53" fmla="*/ 5271049 w 6128435"/>
              <a:gd name="connsiteY53" fmla="*/ 2459442 h 6858000"/>
              <a:gd name="connsiteX54" fmla="*/ 5307538 w 6128435"/>
              <a:gd name="connsiteY54" fmla="*/ 2514685 h 6858000"/>
              <a:gd name="connsiteX55" fmla="*/ 5337604 w 6128435"/>
              <a:gd name="connsiteY55" fmla="*/ 2597632 h 6858000"/>
              <a:gd name="connsiteX56" fmla="*/ 5407503 w 6128435"/>
              <a:gd name="connsiteY56" fmla="*/ 2786290 h 6858000"/>
              <a:gd name="connsiteX57" fmla="*/ 5407356 w 6128435"/>
              <a:gd name="connsiteY57" fmla="*/ 2787545 h 6858000"/>
              <a:gd name="connsiteX58" fmla="*/ 5411130 w 6128435"/>
              <a:gd name="connsiteY58" fmla="*/ 2788640 h 6858000"/>
              <a:gd name="connsiteX59" fmla="*/ 5416439 w 6128435"/>
              <a:gd name="connsiteY59" fmla="*/ 2805666 h 6858000"/>
              <a:gd name="connsiteX60" fmla="*/ 5416589 w 6128435"/>
              <a:gd name="connsiteY60" fmla="*/ 2810822 h 6858000"/>
              <a:gd name="connsiteX61" fmla="*/ 5418542 w 6128435"/>
              <a:gd name="connsiteY61" fmla="*/ 2817745 h 6858000"/>
              <a:gd name="connsiteX62" fmla="*/ 5418847 w 6128435"/>
              <a:gd name="connsiteY62" fmla="*/ 2817825 h 6858000"/>
              <a:gd name="connsiteX63" fmla="*/ 5423364 w 6128435"/>
              <a:gd name="connsiteY63" fmla="*/ 2858292 h 6858000"/>
              <a:gd name="connsiteX64" fmla="*/ 5479298 w 6128435"/>
              <a:gd name="connsiteY64" fmla="*/ 2947791 h 6858000"/>
              <a:gd name="connsiteX65" fmla="*/ 5481770 w 6128435"/>
              <a:gd name="connsiteY65" fmla="*/ 2951352 h 6858000"/>
              <a:gd name="connsiteX66" fmla="*/ 5481013 w 6128435"/>
              <a:gd name="connsiteY66" fmla="*/ 2973461 h 6858000"/>
              <a:gd name="connsiteX67" fmla="*/ 5482045 w 6128435"/>
              <a:gd name="connsiteY67" fmla="*/ 2984371 h 6858000"/>
              <a:gd name="connsiteX68" fmla="*/ 5479405 w 6128435"/>
              <a:gd name="connsiteY68" fmla="*/ 2988507 h 6858000"/>
              <a:gd name="connsiteX69" fmla="*/ 5482415 w 6128435"/>
              <a:gd name="connsiteY69" fmla="*/ 3004079 h 6858000"/>
              <a:gd name="connsiteX70" fmla="*/ 5483865 w 6128435"/>
              <a:gd name="connsiteY70" fmla="*/ 3005467 h 6858000"/>
              <a:gd name="connsiteX71" fmla="*/ 5482236 w 6128435"/>
              <a:gd name="connsiteY71" fmla="*/ 3019791 h 6858000"/>
              <a:gd name="connsiteX72" fmla="*/ 5475895 w 6128435"/>
              <a:gd name="connsiteY72" fmla="*/ 3033578 h 6858000"/>
              <a:gd name="connsiteX73" fmla="*/ 5477595 w 6128435"/>
              <a:gd name="connsiteY73" fmla="*/ 3250534 h 6858000"/>
              <a:gd name="connsiteX74" fmla="*/ 5532836 w 6128435"/>
              <a:gd name="connsiteY74" fmla="*/ 3353840 h 6858000"/>
              <a:gd name="connsiteX75" fmla="*/ 5561229 w 6128435"/>
              <a:gd name="connsiteY75" fmla="*/ 3395784 h 6858000"/>
              <a:gd name="connsiteX76" fmla="*/ 5589758 w 6128435"/>
              <a:gd name="connsiteY76" fmla="*/ 3506453 h 6858000"/>
              <a:gd name="connsiteX77" fmla="*/ 5596144 w 6128435"/>
              <a:gd name="connsiteY77" fmla="*/ 3534624 h 6858000"/>
              <a:gd name="connsiteX78" fmla="*/ 5597750 w 6128435"/>
              <a:gd name="connsiteY78" fmla="*/ 3534129 h 6858000"/>
              <a:gd name="connsiteX79" fmla="*/ 5599700 w 6128435"/>
              <a:gd name="connsiteY79" fmla="*/ 3547221 h 6858000"/>
              <a:gd name="connsiteX80" fmla="*/ 5615031 w 6128435"/>
              <a:gd name="connsiteY80" fmla="*/ 3557482 h 6858000"/>
              <a:gd name="connsiteX81" fmla="*/ 5618377 w 6128435"/>
              <a:gd name="connsiteY81" fmla="*/ 3588431 h 6858000"/>
              <a:gd name="connsiteX82" fmla="*/ 5612155 w 6128435"/>
              <a:gd name="connsiteY82" fmla="*/ 3589869 h 6858000"/>
              <a:gd name="connsiteX83" fmla="*/ 5620843 w 6128435"/>
              <a:gd name="connsiteY83" fmla="*/ 3606745 h 6858000"/>
              <a:gd name="connsiteX84" fmla="*/ 5655472 w 6128435"/>
              <a:gd name="connsiteY84" fmla="*/ 3678877 h 6858000"/>
              <a:gd name="connsiteX85" fmla="*/ 5680448 w 6128435"/>
              <a:gd name="connsiteY85" fmla="*/ 3717760 h 6858000"/>
              <a:gd name="connsiteX86" fmla="*/ 5683015 w 6128435"/>
              <a:gd name="connsiteY86" fmla="*/ 3762025 h 6858000"/>
              <a:gd name="connsiteX87" fmla="*/ 5696643 w 6128435"/>
              <a:gd name="connsiteY87" fmla="*/ 3773888 h 6858000"/>
              <a:gd name="connsiteX88" fmla="*/ 5699203 w 6128435"/>
              <a:gd name="connsiteY88" fmla="*/ 3775823 h 6858000"/>
              <a:gd name="connsiteX89" fmla="*/ 5704824 w 6128435"/>
              <a:gd name="connsiteY89" fmla="*/ 3785966 h 6858000"/>
              <a:gd name="connsiteX90" fmla="*/ 5712204 w 6128435"/>
              <a:gd name="connsiteY90" fmla="*/ 3785830 h 6858000"/>
              <a:gd name="connsiteX91" fmla="*/ 5724816 w 6128435"/>
              <a:gd name="connsiteY91" fmla="*/ 3798949 h 6858000"/>
              <a:gd name="connsiteX92" fmla="*/ 5733539 w 6128435"/>
              <a:gd name="connsiteY92" fmla="*/ 3818457 h 6858000"/>
              <a:gd name="connsiteX93" fmla="*/ 5768491 w 6128435"/>
              <a:gd name="connsiteY93" fmla="*/ 3914399 h 6858000"/>
              <a:gd name="connsiteX94" fmla="*/ 5793123 w 6128435"/>
              <a:gd name="connsiteY94" fmla="*/ 3969952 h 6858000"/>
              <a:gd name="connsiteX95" fmla="*/ 5808321 w 6128435"/>
              <a:gd name="connsiteY95" fmla="*/ 3988153 h 6858000"/>
              <a:gd name="connsiteX96" fmla="*/ 5825621 w 6128435"/>
              <a:gd name="connsiteY96" fmla="*/ 4015525 h 6858000"/>
              <a:gd name="connsiteX97" fmla="*/ 5860672 w 6128435"/>
              <a:gd name="connsiteY97" fmla="*/ 4061579 h 6858000"/>
              <a:gd name="connsiteX98" fmla="*/ 5872173 w 6128435"/>
              <a:gd name="connsiteY98" fmla="*/ 4088497 h 6858000"/>
              <a:gd name="connsiteX99" fmla="*/ 5883705 w 6128435"/>
              <a:gd name="connsiteY99" fmla="*/ 4101899 h 6858000"/>
              <a:gd name="connsiteX100" fmla="*/ 5885314 w 6128435"/>
              <a:gd name="connsiteY100" fmla="*/ 4108387 h 6858000"/>
              <a:gd name="connsiteX101" fmla="*/ 5894095 w 6128435"/>
              <a:gd name="connsiteY101" fmla="*/ 4128857 h 6858000"/>
              <a:gd name="connsiteX102" fmla="*/ 5898339 w 6128435"/>
              <a:gd name="connsiteY102" fmla="*/ 4140800 h 6858000"/>
              <a:gd name="connsiteX103" fmla="*/ 5899734 w 6128435"/>
              <a:gd name="connsiteY103" fmla="*/ 4145632 h 6858000"/>
              <a:gd name="connsiteX104" fmla="*/ 5897098 w 6128435"/>
              <a:gd name="connsiteY104" fmla="*/ 4157819 h 6858000"/>
              <a:gd name="connsiteX105" fmla="*/ 5903513 w 6128435"/>
              <a:gd name="connsiteY105" fmla="*/ 4187661 h 6858000"/>
              <a:gd name="connsiteX106" fmla="*/ 5917114 w 6128435"/>
              <a:gd name="connsiteY106" fmla="*/ 4213096 h 6858000"/>
              <a:gd name="connsiteX107" fmla="*/ 5921153 w 6128435"/>
              <a:gd name="connsiteY107" fmla="*/ 4236222 h 6858000"/>
              <a:gd name="connsiteX108" fmla="*/ 5924233 w 6128435"/>
              <a:gd name="connsiteY108" fmla="*/ 4242060 h 6858000"/>
              <a:gd name="connsiteX109" fmla="*/ 5928910 w 6128435"/>
              <a:gd name="connsiteY109" fmla="*/ 4300973 h 6858000"/>
              <a:gd name="connsiteX110" fmla="*/ 5939320 w 6128435"/>
              <a:gd name="connsiteY110" fmla="*/ 4340435 h 6858000"/>
              <a:gd name="connsiteX111" fmla="*/ 5946705 w 6128435"/>
              <a:gd name="connsiteY111" fmla="*/ 4428051 h 6858000"/>
              <a:gd name="connsiteX112" fmla="*/ 5949261 w 6128435"/>
              <a:gd name="connsiteY112" fmla="*/ 4449185 h 6858000"/>
              <a:gd name="connsiteX113" fmla="*/ 5957504 w 6128435"/>
              <a:gd name="connsiteY113" fmla="*/ 4465911 h 6858000"/>
              <a:gd name="connsiteX114" fmla="*/ 5964689 w 6128435"/>
              <a:gd name="connsiteY114" fmla="*/ 4468532 h 6858000"/>
              <a:gd name="connsiteX115" fmla="*/ 5967062 w 6128435"/>
              <a:gd name="connsiteY115" fmla="*/ 4479923 h 6858000"/>
              <a:gd name="connsiteX116" fmla="*/ 5968960 w 6128435"/>
              <a:gd name="connsiteY116" fmla="*/ 4482655 h 6858000"/>
              <a:gd name="connsiteX117" fmla="*/ 5978567 w 6128435"/>
              <a:gd name="connsiteY117" fmla="*/ 4498605 h 6858000"/>
              <a:gd name="connsiteX118" fmla="*/ 5980106 w 6128435"/>
              <a:gd name="connsiteY118" fmla="*/ 4585087 h 6858000"/>
              <a:gd name="connsiteX119" fmla="*/ 5998138 w 6128435"/>
              <a:gd name="connsiteY119" fmla="*/ 4697518 h 6858000"/>
              <a:gd name="connsiteX120" fmla="*/ 6013516 w 6128435"/>
              <a:gd name="connsiteY120" fmla="*/ 4786619 h 6858000"/>
              <a:gd name="connsiteX121" fmla="*/ 6025404 w 6128435"/>
              <a:gd name="connsiteY121" fmla="*/ 4858148 h 6858000"/>
              <a:gd name="connsiteX122" fmla="*/ 6007749 w 6128435"/>
              <a:gd name="connsiteY122" fmla="*/ 4964715 h 6858000"/>
              <a:gd name="connsiteX123" fmla="*/ 6005269 w 6128435"/>
              <a:gd name="connsiteY123" fmla="*/ 5150567 h 6858000"/>
              <a:gd name="connsiteX124" fmla="*/ 6001127 w 6128435"/>
              <a:gd name="connsiteY124" fmla="*/ 5164609 h 6858000"/>
              <a:gd name="connsiteX125" fmla="*/ 5996647 w 6128435"/>
              <a:gd name="connsiteY125" fmla="*/ 5185640 h 6858000"/>
              <a:gd name="connsiteX126" fmla="*/ 5998514 w 6128435"/>
              <a:gd name="connsiteY126" fmla="*/ 5189673 h 6858000"/>
              <a:gd name="connsiteX127" fmla="*/ 5995970 w 6128435"/>
              <a:gd name="connsiteY127" fmla="*/ 5221547 h 6858000"/>
              <a:gd name="connsiteX128" fmla="*/ 5997218 w 6128435"/>
              <a:gd name="connsiteY128" fmla="*/ 5222031 h 6858000"/>
              <a:gd name="connsiteX129" fmla="*/ 6002116 w 6128435"/>
              <a:gd name="connsiteY129" fmla="*/ 5231223 h 6858000"/>
              <a:gd name="connsiteX130" fmla="*/ 6008541 w 6128435"/>
              <a:gd name="connsiteY130" fmla="*/ 5248680 h 6858000"/>
              <a:gd name="connsiteX131" fmla="*/ 6039260 w 6128435"/>
              <a:gd name="connsiteY131" fmla="*/ 5289518 h 6858000"/>
              <a:gd name="connsiteX132" fmla="*/ 6036748 w 6128435"/>
              <a:gd name="connsiteY132" fmla="*/ 5322752 h 6858000"/>
              <a:gd name="connsiteX133" fmla="*/ 6036943 w 6128435"/>
              <a:gd name="connsiteY133" fmla="*/ 5329480 h 6858000"/>
              <a:gd name="connsiteX134" fmla="*/ 6037236 w 6128435"/>
              <a:gd name="connsiteY134" fmla="*/ 5329634 h 6858000"/>
              <a:gd name="connsiteX135" fmla="*/ 6038019 w 6128435"/>
              <a:gd name="connsiteY135" fmla="*/ 5336764 h 6858000"/>
              <a:gd name="connsiteX136" fmla="*/ 6037298 w 6128435"/>
              <a:gd name="connsiteY136" fmla="*/ 5341753 h 6858000"/>
              <a:gd name="connsiteX137" fmla="*/ 6037677 w 6128435"/>
              <a:gd name="connsiteY137" fmla="*/ 5354807 h 6858000"/>
              <a:gd name="connsiteX138" fmla="*/ 6039728 w 6128435"/>
              <a:gd name="connsiteY138" fmla="*/ 5359416 h 6858000"/>
              <a:gd name="connsiteX139" fmla="*/ 6043311 w 6128435"/>
              <a:gd name="connsiteY139" fmla="*/ 5361407 h 6858000"/>
              <a:gd name="connsiteX140" fmla="*/ 6042954 w 6128435"/>
              <a:gd name="connsiteY140" fmla="*/ 5362576 h 6858000"/>
              <a:gd name="connsiteX141" fmla="*/ 6053435 w 6128435"/>
              <a:gd name="connsiteY141" fmla="*/ 5387547 h 6858000"/>
              <a:gd name="connsiteX142" fmla="*/ 6065933 w 6128435"/>
              <a:gd name="connsiteY142" fmla="*/ 5443002 h 6858000"/>
              <a:gd name="connsiteX143" fmla="*/ 6068640 w 6128435"/>
              <a:gd name="connsiteY143" fmla="*/ 5474503 h 6858000"/>
              <a:gd name="connsiteX144" fmla="*/ 6080922 w 6128435"/>
              <a:gd name="connsiteY144" fmla="*/ 5561070 h 6858000"/>
              <a:gd name="connsiteX145" fmla="*/ 6096949 w 6128435"/>
              <a:gd name="connsiteY145" fmla="*/ 5648179 h 6858000"/>
              <a:gd name="connsiteX146" fmla="*/ 6125703 w 6128435"/>
              <a:gd name="connsiteY146" fmla="*/ 5692894 h 6858000"/>
              <a:gd name="connsiteX147" fmla="*/ 6126670 w 6128435"/>
              <a:gd name="connsiteY147" fmla="*/ 5697882 h 6858000"/>
              <a:gd name="connsiteX148" fmla="*/ 6124061 w 6128435"/>
              <a:gd name="connsiteY148" fmla="*/ 5710294 h 6858000"/>
              <a:gd name="connsiteX149" fmla="*/ 6122213 w 6128435"/>
              <a:gd name="connsiteY149" fmla="*/ 5714762 h 6858000"/>
              <a:gd name="connsiteX150" fmla="*/ 6121353 w 6128435"/>
              <a:gd name="connsiteY150" fmla="*/ 5721725 h 6858000"/>
              <a:gd name="connsiteX151" fmla="*/ 6121607 w 6128435"/>
              <a:gd name="connsiteY151" fmla="*/ 5721959 h 6858000"/>
              <a:gd name="connsiteX152" fmla="*/ 6120262 w 6128435"/>
              <a:gd name="connsiteY152" fmla="*/ 5728358 h 6858000"/>
              <a:gd name="connsiteX153" fmla="*/ 6110194 w 6128435"/>
              <a:gd name="connsiteY153" fmla="*/ 5758853 h 6858000"/>
              <a:gd name="connsiteX154" fmla="*/ 6127519 w 6128435"/>
              <a:gd name="connsiteY154" fmla="*/ 5865775 h 6858000"/>
              <a:gd name="connsiteX155" fmla="*/ 6128435 w 6128435"/>
              <a:gd name="connsiteY155" fmla="*/ 5870164 h 6858000"/>
              <a:gd name="connsiteX156" fmla="*/ 6119217 w 6128435"/>
              <a:gd name="connsiteY156" fmla="*/ 5888542 h 6858000"/>
              <a:gd name="connsiteX157" fmla="*/ 6115966 w 6128435"/>
              <a:gd name="connsiteY157" fmla="*/ 5898387 h 6858000"/>
              <a:gd name="connsiteX158" fmla="*/ 6111924 w 6128435"/>
              <a:gd name="connsiteY158" fmla="*/ 5900444 h 6858000"/>
              <a:gd name="connsiteX159" fmla="*/ 6108716 w 6128435"/>
              <a:gd name="connsiteY159" fmla="*/ 5915345 h 6858000"/>
              <a:gd name="connsiteX160" fmla="*/ 6109524 w 6128435"/>
              <a:gd name="connsiteY160" fmla="*/ 5917328 h 6858000"/>
              <a:gd name="connsiteX161" fmla="*/ 6102493 w 6128435"/>
              <a:gd name="connsiteY161" fmla="*/ 5928602 h 6858000"/>
              <a:gd name="connsiteX162" fmla="*/ 6056863 w 6128435"/>
              <a:gd name="connsiteY162" fmla="*/ 6000643 h 6858000"/>
              <a:gd name="connsiteX163" fmla="*/ 6045436 w 6128435"/>
              <a:gd name="connsiteY163" fmla="*/ 6124480 h 6858000"/>
              <a:gd name="connsiteX164" fmla="*/ 6030489 w 6128435"/>
              <a:gd name="connsiteY164" fmla="*/ 6317666 h 6858000"/>
              <a:gd name="connsiteX165" fmla="*/ 6007492 w 6128435"/>
              <a:gd name="connsiteY165" fmla="*/ 6440818 h 6858000"/>
              <a:gd name="connsiteX166" fmla="*/ 6009467 w 6128435"/>
              <a:gd name="connsiteY166" fmla="*/ 6487076 h 6858000"/>
              <a:gd name="connsiteX167" fmla="*/ 5995064 w 6128435"/>
              <a:gd name="connsiteY167" fmla="*/ 6540791 h 6858000"/>
              <a:gd name="connsiteX168" fmla="*/ 5996309 w 6128435"/>
              <a:gd name="connsiteY168" fmla="*/ 6543961 h 6858000"/>
              <a:gd name="connsiteX169" fmla="*/ 5996048 w 6128435"/>
              <a:gd name="connsiteY169" fmla="*/ 6555444 h 6858000"/>
              <a:gd name="connsiteX170" fmla="*/ 6002524 w 6128435"/>
              <a:gd name="connsiteY170" fmla="*/ 6560188 h 6858000"/>
              <a:gd name="connsiteX171" fmla="*/ 6006823 w 6128435"/>
              <a:gd name="connsiteY171" fmla="*/ 6578546 h 6858000"/>
              <a:gd name="connsiteX172" fmla="*/ 6004510 w 6128435"/>
              <a:gd name="connsiteY172" fmla="*/ 6599256 h 6858000"/>
              <a:gd name="connsiteX173" fmla="*/ 5986207 w 6128435"/>
              <a:gd name="connsiteY173" fmla="*/ 6695855 h 6858000"/>
              <a:gd name="connsiteX174" fmla="*/ 5979428 w 6128435"/>
              <a:gd name="connsiteY174" fmla="*/ 6754678 h 6858000"/>
              <a:gd name="connsiteX175" fmla="*/ 5983398 w 6128435"/>
              <a:gd name="connsiteY175" fmla="*/ 6778641 h 6858000"/>
              <a:gd name="connsiteX176" fmla="*/ 5984543 w 6128435"/>
              <a:gd name="connsiteY176" fmla="*/ 6811016 h 6858000"/>
              <a:gd name="connsiteX177" fmla="*/ 5981802 w 6128435"/>
              <a:gd name="connsiteY177" fmla="*/ 6838578 h 6858000"/>
              <a:gd name="connsiteX178" fmla="*/ 5979671 w 6128435"/>
              <a:gd name="connsiteY178" fmla="*/ 6858000 h 6858000"/>
              <a:gd name="connsiteX179" fmla="*/ 0 w 6128435"/>
              <a:gd name="connsiteY179" fmla="*/ 6858000 h 6858000"/>
              <a:gd name="connsiteX180" fmla="*/ 0 w 6128435"/>
              <a:gd name="connsiteY180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42938 h 6858000"/>
              <a:gd name="connsiteX32" fmla="*/ 5261314 w 6128435"/>
              <a:gd name="connsiteY32" fmla="*/ 1689177 h 6858000"/>
              <a:gd name="connsiteX33" fmla="*/ 5259788 w 6128435"/>
              <a:gd name="connsiteY33" fmla="*/ 1768516 h 6858000"/>
              <a:gd name="connsiteX34" fmla="*/ 5272526 w 6128435"/>
              <a:gd name="connsiteY34" fmla="*/ 1936940 h 6858000"/>
              <a:gd name="connsiteX35" fmla="*/ 5252592 w 6128435"/>
              <a:gd name="connsiteY35" fmla="*/ 2092210 h 6858000"/>
              <a:gd name="connsiteX36" fmla="*/ 5264303 w 6128435"/>
              <a:gd name="connsiteY36" fmla="*/ 2225157 h 6858000"/>
              <a:gd name="connsiteX37" fmla="*/ 5254949 w 6128435"/>
              <a:gd name="connsiteY37" fmla="*/ 2236160 h 6858000"/>
              <a:gd name="connsiteX38" fmla="*/ 5250104 w 6128435"/>
              <a:gd name="connsiteY38" fmla="*/ 2249166 h 6858000"/>
              <a:gd name="connsiteX39" fmla="*/ 5251214 w 6128435"/>
              <a:gd name="connsiteY39" fmla="*/ 2250944 h 6858000"/>
              <a:gd name="connsiteX40" fmla="*/ 5250644 w 6128435"/>
              <a:gd name="connsiteY40" fmla="*/ 2266619 h 6858000"/>
              <a:gd name="connsiteX41" fmla="*/ 5247111 w 6128435"/>
              <a:gd name="connsiteY41" fmla="*/ 2269679 h 6858000"/>
              <a:gd name="connsiteX42" fmla="*/ 5245653 w 6128435"/>
              <a:gd name="connsiteY42" fmla="*/ 2280317 h 6858000"/>
              <a:gd name="connsiteX43" fmla="*/ 5239901 w 6128435"/>
              <a:gd name="connsiteY43" fmla="*/ 2300961 h 6858000"/>
              <a:gd name="connsiteX44" fmla="*/ 5241522 w 6128435"/>
              <a:gd name="connsiteY44" fmla="*/ 2305114 h 6858000"/>
              <a:gd name="connsiteX45" fmla="*/ 5237050 w 6128435"/>
              <a:gd name="connsiteY45" fmla="*/ 2336703 h 6858000"/>
              <a:gd name="connsiteX46" fmla="*/ 5238267 w 6128435"/>
              <a:gd name="connsiteY46" fmla="*/ 2337277 h 6858000"/>
              <a:gd name="connsiteX47" fmla="*/ 5242602 w 6128435"/>
              <a:gd name="connsiteY47" fmla="*/ 2346782 h 6858000"/>
              <a:gd name="connsiteX48" fmla="*/ 5271650 w 6128435"/>
              <a:gd name="connsiteY48" fmla="*/ 2440467 h 6858000"/>
              <a:gd name="connsiteX49" fmla="*/ 5271438 w 6128435"/>
              <a:gd name="connsiteY49" fmla="*/ 2447186 h 6858000"/>
              <a:gd name="connsiteX50" fmla="*/ 5271722 w 6128435"/>
              <a:gd name="connsiteY50" fmla="*/ 2447359 h 6858000"/>
              <a:gd name="connsiteX51" fmla="*/ 5272069 w 6128435"/>
              <a:gd name="connsiteY51" fmla="*/ 2454523 h 6858000"/>
              <a:gd name="connsiteX52" fmla="*/ 5271049 w 6128435"/>
              <a:gd name="connsiteY52" fmla="*/ 2459442 h 6858000"/>
              <a:gd name="connsiteX53" fmla="*/ 5307538 w 6128435"/>
              <a:gd name="connsiteY53" fmla="*/ 2514685 h 6858000"/>
              <a:gd name="connsiteX54" fmla="*/ 5337604 w 6128435"/>
              <a:gd name="connsiteY54" fmla="*/ 2597632 h 6858000"/>
              <a:gd name="connsiteX55" fmla="*/ 5407503 w 6128435"/>
              <a:gd name="connsiteY55" fmla="*/ 2786290 h 6858000"/>
              <a:gd name="connsiteX56" fmla="*/ 5407356 w 6128435"/>
              <a:gd name="connsiteY56" fmla="*/ 2787545 h 6858000"/>
              <a:gd name="connsiteX57" fmla="*/ 5411130 w 6128435"/>
              <a:gd name="connsiteY57" fmla="*/ 2788640 h 6858000"/>
              <a:gd name="connsiteX58" fmla="*/ 5416439 w 6128435"/>
              <a:gd name="connsiteY58" fmla="*/ 2805666 h 6858000"/>
              <a:gd name="connsiteX59" fmla="*/ 5416589 w 6128435"/>
              <a:gd name="connsiteY59" fmla="*/ 2810822 h 6858000"/>
              <a:gd name="connsiteX60" fmla="*/ 5418542 w 6128435"/>
              <a:gd name="connsiteY60" fmla="*/ 2817745 h 6858000"/>
              <a:gd name="connsiteX61" fmla="*/ 5418847 w 6128435"/>
              <a:gd name="connsiteY61" fmla="*/ 2817825 h 6858000"/>
              <a:gd name="connsiteX62" fmla="*/ 5423364 w 6128435"/>
              <a:gd name="connsiteY62" fmla="*/ 2858292 h 6858000"/>
              <a:gd name="connsiteX63" fmla="*/ 5479298 w 6128435"/>
              <a:gd name="connsiteY63" fmla="*/ 2947791 h 6858000"/>
              <a:gd name="connsiteX64" fmla="*/ 5481770 w 6128435"/>
              <a:gd name="connsiteY64" fmla="*/ 2951352 h 6858000"/>
              <a:gd name="connsiteX65" fmla="*/ 5481013 w 6128435"/>
              <a:gd name="connsiteY65" fmla="*/ 2973461 h 6858000"/>
              <a:gd name="connsiteX66" fmla="*/ 5482045 w 6128435"/>
              <a:gd name="connsiteY66" fmla="*/ 2984371 h 6858000"/>
              <a:gd name="connsiteX67" fmla="*/ 5479405 w 6128435"/>
              <a:gd name="connsiteY67" fmla="*/ 2988507 h 6858000"/>
              <a:gd name="connsiteX68" fmla="*/ 5482415 w 6128435"/>
              <a:gd name="connsiteY68" fmla="*/ 3004079 h 6858000"/>
              <a:gd name="connsiteX69" fmla="*/ 5483865 w 6128435"/>
              <a:gd name="connsiteY69" fmla="*/ 3005467 h 6858000"/>
              <a:gd name="connsiteX70" fmla="*/ 5482236 w 6128435"/>
              <a:gd name="connsiteY70" fmla="*/ 3019791 h 6858000"/>
              <a:gd name="connsiteX71" fmla="*/ 5475895 w 6128435"/>
              <a:gd name="connsiteY71" fmla="*/ 3033578 h 6858000"/>
              <a:gd name="connsiteX72" fmla="*/ 5477595 w 6128435"/>
              <a:gd name="connsiteY72" fmla="*/ 3250534 h 6858000"/>
              <a:gd name="connsiteX73" fmla="*/ 5532836 w 6128435"/>
              <a:gd name="connsiteY73" fmla="*/ 3353840 h 6858000"/>
              <a:gd name="connsiteX74" fmla="*/ 5561229 w 6128435"/>
              <a:gd name="connsiteY74" fmla="*/ 3395784 h 6858000"/>
              <a:gd name="connsiteX75" fmla="*/ 5589758 w 6128435"/>
              <a:gd name="connsiteY75" fmla="*/ 3506453 h 6858000"/>
              <a:gd name="connsiteX76" fmla="*/ 5596144 w 6128435"/>
              <a:gd name="connsiteY76" fmla="*/ 3534624 h 6858000"/>
              <a:gd name="connsiteX77" fmla="*/ 5597750 w 6128435"/>
              <a:gd name="connsiteY77" fmla="*/ 3534129 h 6858000"/>
              <a:gd name="connsiteX78" fmla="*/ 5599700 w 6128435"/>
              <a:gd name="connsiteY78" fmla="*/ 3547221 h 6858000"/>
              <a:gd name="connsiteX79" fmla="*/ 5615031 w 6128435"/>
              <a:gd name="connsiteY79" fmla="*/ 3557482 h 6858000"/>
              <a:gd name="connsiteX80" fmla="*/ 5618377 w 6128435"/>
              <a:gd name="connsiteY80" fmla="*/ 3588431 h 6858000"/>
              <a:gd name="connsiteX81" fmla="*/ 5612155 w 6128435"/>
              <a:gd name="connsiteY81" fmla="*/ 3589869 h 6858000"/>
              <a:gd name="connsiteX82" fmla="*/ 5620843 w 6128435"/>
              <a:gd name="connsiteY82" fmla="*/ 3606745 h 6858000"/>
              <a:gd name="connsiteX83" fmla="*/ 5655472 w 6128435"/>
              <a:gd name="connsiteY83" fmla="*/ 3678877 h 6858000"/>
              <a:gd name="connsiteX84" fmla="*/ 5680448 w 6128435"/>
              <a:gd name="connsiteY84" fmla="*/ 3717760 h 6858000"/>
              <a:gd name="connsiteX85" fmla="*/ 5683015 w 6128435"/>
              <a:gd name="connsiteY85" fmla="*/ 3762025 h 6858000"/>
              <a:gd name="connsiteX86" fmla="*/ 5696643 w 6128435"/>
              <a:gd name="connsiteY86" fmla="*/ 3773888 h 6858000"/>
              <a:gd name="connsiteX87" fmla="*/ 5699203 w 6128435"/>
              <a:gd name="connsiteY87" fmla="*/ 3775823 h 6858000"/>
              <a:gd name="connsiteX88" fmla="*/ 5704824 w 6128435"/>
              <a:gd name="connsiteY88" fmla="*/ 3785966 h 6858000"/>
              <a:gd name="connsiteX89" fmla="*/ 5712204 w 6128435"/>
              <a:gd name="connsiteY89" fmla="*/ 3785830 h 6858000"/>
              <a:gd name="connsiteX90" fmla="*/ 5724816 w 6128435"/>
              <a:gd name="connsiteY90" fmla="*/ 3798949 h 6858000"/>
              <a:gd name="connsiteX91" fmla="*/ 5733539 w 6128435"/>
              <a:gd name="connsiteY91" fmla="*/ 3818457 h 6858000"/>
              <a:gd name="connsiteX92" fmla="*/ 5768491 w 6128435"/>
              <a:gd name="connsiteY92" fmla="*/ 3914399 h 6858000"/>
              <a:gd name="connsiteX93" fmla="*/ 5793123 w 6128435"/>
              <a:gd name="connsiteY93" fmla="*/ 3969952 h 6858000"/>
              <a:gd name="connsiteX94" fmla="*/ 5808321 w 6128435"/>
              <a:gd name="connsiteY94" fmla="*/ 3988153 h 6858000"/>
              <a:gd name="connsiteX95" fmla="*/ 5825621 w 6128435"/>
              <a:gd name="connsiteY95" fmla="*/ 4015525 h 6858000"/>
              <a:gd name="connsiteX96" fmla="*/ 5860672 w 6128435"/>
              <a:gd name="connsiteY96" fmla="*/ 4061579 h 6858000"/>
              <a:gd name="connsiteX97" fmla="*/ 5872173 w 6128435"/>
              <a:gd name="connsiteY97" fmla="*/ 4088497 h 6858000"/>
              <a:gd name="connsiteX98" fmla="*/ 5883705 w 6128435"/>
              <a:gd name="connsiteY98" fmla="*/ 4101899 h 6858000"/>
              <a:gd name="connsiteX99" fmla="*/ 5885314 w 6128435"/>
              <a:gd name="connsiteY99" fmla="*/ 4108387 h 6858000"/>
              <a:gd name="connsiteX100" fmla="*/ 5894095 w 6128435"/>
              <a:gd name="connsiteY100" fmla="*/ 4128857 h 6858000"/>
              <a:gd name="connsiteX101" fmla="*/ 5898339 w 6128435"/>
              <a:gd name="connsiteY101" fmla="*/ 4140800 h 6858000"/>
              <a:gd name="connsiteX102" fmla="*/ 5899734 w 6128435"/>
              <a:gd name="connsiteY102" fmla="*/ 4145632 h 6858000"/>
              <a:gd name="connsiteX103" fmla="*/ 5897098 w 6128435"/>
              <a:gd name="connsiteY103" fmla="*/ 4157819 h 6858000"/>
              <a:gd name="connsiteX104" fmla="*/ 5903513 w 6128435"/>
              <a:gd name="connsiteY104" fmla="*/ 4187661 h 6858000"/>
              <a:gd name="connsiteX105" fmla="*/ 5917114 w 6128435"/>
              <a:gd name="connsiteY105" fmla="*/ 4213096 h 6858000"/>
              <a:gd name="connsiteX106" fmla="*/ 5921153 w 6128435"/>
              <a:gd name="connsiteY106" fmla="*/ 4236222 h 6858000"/>
              <a:gd name="connsiteX107" fmla="*/ 5924233 w 6128435"/>
              <a:gd name="connsiteY107" fmla="*/ 4242060 h 6858000"/>
              <a:gd name="connsiteX108" fmla="*/ 5928910 w 6128435"/>
              <a:gd name="connsiteY108" fmla="*/ 4300973 h 6858000"/>
              <a:gd name="connsiteX109" fmla="*/ 5939320 w 6128435"/>
              <a:gd name="connsiteY109" fmla="*/ 4340435 h 6858000"/>
              <a:gd name="connsiteX110" fmla="*/ 5946705 w 6128435"/>
              <a:gd name="connsiteY110" fmla="*/ 4428051 h 6858000"/>
              <a:gd name="connsiteX111" fmla="*/ 5949261 w 6128435"/>
              <a:gd name="connsiteY111" fmla="*/ 4449185 h 6858000"/>
              <a:gd name="connsiteX112" fmla="*/ 5957504 w 6128435"/>
              <a:gd name="connsiteY112" fmla="*/ 4465911 h 6858000"/>
              <a:gd name="connsiteX113" fmla="*/ 5964689 w 6128435"/>
              <a:gd name="connsiteY113" fmla="*/ 4468532 h 6858000"/>
              <a:gd name="connsiteX114" fmla="*/ 5967062 w 6128435"/>
              <a:gd name="connsiteY114" fmla="*/ 4479923 h 6858000"/>
              <a:gd name="connsiteX115" fmla="*/ 5968960 w 6128435"/>
              <a:gd name="connsiteY115" fmla="*/ 4482655 h 6858000"/>
              <a:gd name="connsiteX116" fmla="*/ 5978567 w 6128435"/>
              <a:gd name="connsiteY116" fmla="*/ 4498605 h 6858000"/>
              <a:gd name="connsiteX117" fmla="*/ 5980106 w 6128435"/>
              <a:gd name="connsiteY117" fmla="*/ 4585087 h 6858000"/>
              <a:gd name="connsiteX118" fmla="*/ 5998138 w 6128435"/>
              <a:gd name="connsiteY118" fmla="*/ 4697518 h 6858000"/>
              <a:gd name="connsiteX119" fmla="*/ 6013516 w 6128435"/>
              <a:gd name="connsiteY119" fmla="*/ 4786619 h 6858000"/>
              <a:gd name="connsiteX120" fmla="*/ 6025404 w 6128435"/>
              <a:gd name="connsiteY120" fmla="*/ 4858148 h 6858000"/>
              <a:gd name="connsiteX121" fmla="*/ 6007749 w 6128435"/>
              <a:gd name="connsiteY121" fmla="*/ 4964715 h 6858000"/>
              <a:gd name="connsiteX122" fmla="*/ 6005269 w 6128435"/>
              <a:gd name="connsiteY122" fmla="*/ 5150567 h 6858000"/>
              <a:gd name="connsiteX123" fmla="*/ 6001127 w 6128435"/>
              <a:gd name="connsiteY123" fmla="*/ 5164609 h 6858000"/>
              <a:gd name="connsiteX124" fmla="*/ 5996647 w 6128435"/>
              <a:gd name="connsiteY124" fmla="*/ 5185640 h 6858000"/>
              <a:gd name="connsiteX125" fmla="*/ 5998514 w 6128435"/>
              <a:gd name="connsiteY125" fmla="*/ 5189673 h 6858000"/>
              <a:gd name="connsiteX126" fmla="*/ 5995970 w 6128435"/>
              <a:gd name="connsiteY126" fmla="*/ 5221547 h 6858000"/>
              <a:gd name="connsiteX127" fmla="*/ 5997218 w 6128435"/>
              <a:gd name="connsiteY127" fmla="*/ 5222031 h 6858000"/>
              <a:gd name="connsiteX128" fmla="*/ 6002116 w 6128435"/>
              <a:gd name="connsiteY128" fmla="*/ 5231223 h 6858000"/>
              <a:gd name="connsiteX129" fmla="*/ 6008541 w 6128435"/>
              <a:gd name="connsiteY129" fmla="*/ 5248680 h 6858000"/>
              <a:gd name="connsiteX130" fmla="*/ 6039260 w 6128435"/>
              <a:gd name="connsiteY130" fmla="*/ 5289518 h 6858000"/>
              <a:gd name="connsiteX131" fmla="*/ 6036748 w 6128435"/>
              <a:gd name="connsiteY131" fmla="*/ 5322752 h 6858000"/>
              <a:gd name="connsiteX132" fmla="*/ 6036943 w 6128435"/>
              <a:gd name="connsiteY132" fmla="*/ 5329480 h 6858000"/>
              <a:gd name="connsiteX133" fmla="*/ 6037236 w 6128435"/>
              <a:gd name="connsiteY133" fmla="*/ 5329634 h 6858000"/>
              <a:gd name="connsiteX134" fmla="*/ 6038019 w 6128435"/>
              <a:gd name="connsiteY134" fmla="*/ 5336764 h 6858000"/>
              <a:gd name="connsiteX135" fmla="*/ 6037298 w 6128435"/>
              <a:gd name="connsiteY135" fmla="*/ 5341753 h 6858000"/>
              <a:gd name="connsiteX136" fmla="*/ 6037677 w 6128435"/>
              <a:gd name="connsiteY136" fmla="*/ 5354807 h 6858000"/>
              <a:gd name="connsiteX137" fmla="*/ 6039728 w 6128435"/>
              <a:gd name="connsiteY137" fmla="*/ 5359416 h 6858000"/>
              <a:gd name="connsiteX138" fmla="*/ 6043311 w 6128435"/>
              <a:gd name="connsiteY138" fmla="*/ 5361407 h 6858000"/>
              <a:gd name="connsiteX139" fmla="*/ 6042954 w 6128435"/>
              <a:gd name="connsiteY139" fmla="*/ 5362576 h 6858000"/>
              <a:gd name="connsiteX140" fmla="*/ 6053435 w 6128435"/>
              <a:gd name="connsiteY140" fmla="*/ 5387547 h 6858000"/>
              <a:gd name="connsiteX141" fmla="*/ 6065933 w 6128435"/>
              <a:gd name="connsiteY141" fmla="*/ 5443002 h 6858000"/>
              <a:gd name="connsiteX142" fmla="*/ 6068640 w 6128435"/>
              <a:gd name="connsiteY142" fmla="*/ 5474503 h 6858000"/>
              <a:gd name="connsiteX143" fmla="*/ 6080922 w 6128435"/>
              <a:gd name="connsiteY143" fmla="*/ 5561070 h 6858000"/>
              <a:gd name="connsiteX144" fmla="*/ 6096949 w 6128435"/>
              <a:gd name="connsiteY144" fmla="*/ 5648179 h 6858000"/>
              <a:gd name="connsiteX145" fmla="*/ 6125703 w 6128435"/>
              <a:gd name="connsiteY145" fmla="*/ 5692894 h 6858000"/>
              <a:gd name="connsiteX146" fmla="*/ 6126670 w 6128435"/>
              <a:gd name="connsiteY146" fmla="*/ 5697882 h 6858000"/>
              <a:gd name="connsiteX147" fmla="*/ 6124061 w 6128435"/>
              <a:gd name="connsiteY147" fmla="*/ 5710294 h 6858000"/>
              <a:gd name="connsiteX148" fmla="*/ 6122213 w 6128435"/>
              <a:gd name="connsiteY148" fmla="*/ 5714762 h 6858000"/>
              <a:gd name="connsiteX149" fmla="*/ 6121353 w 6128435"/>
              <a:gd name="connsiteY149" fmla="*/ 5721725 h 6858000"/>
              <a:gd name="connsiteX150" fmla="*/ 6121607 w 6128435"/>
              <a:gd name="connsiteY150" fmla="*/ 5721959 h 6858000"/>
              <a:gd name="connsiteX151" fmla="*/ 6120262 w 6128435"/>
              <a:gd name="connsiteY151" fmla="*/ 5728358 h 6858000"/>
              <a:gd name="connsiteX152" fmla="*/ 6110194 w 6128435"/>
              <a:gd name="connsiteY152" fmla="*/ 5758853 h 6858000"/>
              <a:gd name="connsiteX153" fmla="*/ 6127519 w 6128435"/>
              <a:gd name="connsiteY153" fmla="*/ 5865775 h 6858000"/>
              <a:gd name="connsiteX154" fmla="*/ 6128435 w 6128435"/>
              <a:gd name="connsiteY154" fmla="*/ 5870164 h 6858000"/>
              <a:gd name="connsiteX155" fmla="*/ 6119217 w 6128435"/>
              <a:gd name="connsiteY155" fmla="*/ 5888542 h 6858000"/>
              <a:gd name="connsiteX156" fmla="*/ 6115966 w 6128435"/>
              <a:gd name="connsiteY156" fmla="*/ 5898387 h 6858000"/>
              <a:gd name="connsiteX157" fmla="*/ 6111924 w 6128435"/>
              <a:gd name="connsiteY157" fmla="*/ 5900444 h 6858000"/>
              <a:gd name="connsiteX158" fmla="*/ 6108716 w 6128435"/>
              <a:gd name="connsiteY158" fmla="*/ 5915345 h 6858000"/>
              <a:gd name="connsiteX159" fmla="*/ 6109524 w 6128435"/>
              <a:gd name="connsiteY159" fmla="*/ 5917328 h 6858000"/>
              <a:gd name="connsiteX160" fmla="*/ 6102493 w 6128435"/>
              <a:gd name="connsiteY160" fmla="*/ 5928602 h 6858000"/>
              <a:gd name="connsiteX161" fmla="*/ 6056863 w 6128435"/>
              <a:gd name="connsiteY161" fmla="*/ 6000643 h 6858000"/>
              <a:gd name="connsiteX162" fmla="*/ 6045436 w 6128435"/>
              <a:gd name="connsiteY162" fmla="*/ 6124480 h 6858000"/>
              <a:gd name="connsiteX163" fmla="*/ 6030489 w 6128435"/>
              <a:gd name="connsiteY163" fmla="*/ 6317666 h 6858000"/>
              <a:gd name="connsiteX164" fmla="*/ 6007492 w 6128435"/>
              <a:gd name="connsiteY164" fmla="*/ 6440818 h 6858000"/>
              <a:gd name="connsiteX165" fmla="*/ 6009467 w 6128435"/>
              <a:gd name="connsiteY165" fmla="*/ 6487076 h 6858000"/>
              <a:gd name="connsiteX166" fmla="*/ 5995064 w 6128435"/>
              <a:gd name="connsiteY166" fmla="*/ 6540791 h 6858000"/>
              <a:gd name="connsiteX167" fmla="*/ 5996309 w 6128435"/>
              <a:gd name="connsiteY167" fmla="*/ 6543961 h 6858000"/>
              <a:gd name="connsiteX168" fmla="*/ 5996048 w 6128435"/>
              <a:gd name="connsiteY168" fmla="*/ 6555444 h 6858000"/>
              <a:gd name="connsiteX169" fmla="*/ 6002524 w 6128435"/>
              <a:gd name="connsiteY169" fmla="*/ 6560188 h 6858000"/>
              <a:gd name="connsiteX170" fmla="*/ 6006823 w 6128435"/>
              <a:gd name="connsiteY170" fmla="*/ 6578546 h 6858000"/>
              <a:gd name="connsiteX171" fmla="*/ 6004510 w 6128435"/>
              <a:gd name="connsiteY171" fmla="*/ 6599256 h 6858000"/>
              <a:gd name="connsiteX172" fmla="*/ 5986207 w 6128435"/>
              <a:gd name="connsiteY172" fmla="*/ 6695855 h 6858000"/>
              <a:gd name="connsiteX173" fmla="*/ 5979428 w 6128435"/>
              <a:gd name="connsiteY173" fmla="*/ 6754678 h 6858000"/>
              <a:gd name="connsiteX174" fmla="*/ 5983398 w 6128435"/>
              <a:gd name="connsiteY174" fmla="*/ 6778641 h 6858000"/>
              <a:gd name="connsiteX175" fmla="*/ 5984543 w 6128435"/>
              <a:gd name="connsiteY175" fmla="*/ 6811016 h 6858000"/>
              <a:gd name="connsiteX176" fmla="*/ 5981802 w 6128435"/>
              <a:gd name="connsiteY176" fmla="*/ 6838578 h 6858000"/>
              <a:gd name="connsiteX177" fmla="*/ 5979671 w 6128435"/>
              <a:gd name="connsiteY177" fmla="*/ 6858000 h 6858000"/>
              <a:gd name="connsiteX178" fmla="*/ 0 w 6128435"/>
              <a:gd name="connsiteY178" fmla="*/ 6858000 h 6858000"/>
              <a:gd name="connsiteX179" fmla="*/ 0 w 6128435"/>
              <a:gd name="connsiteY179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42938 h 6858000"/>
              <a:gd name="connsiteX32" fmla="*/ 5261314 w 6128435"/>
              <a:gd name="connsiteY32" fmla="*/ 1689177 h 6858000"/>
              <a:gd name="connsiteX33" fmla="*/ 5259788 w 6128435"/>
              <a:gd name="connsiteY33" fmla="*/ 1768516 h 6858000"/>
              <a:gd name="connsiteX34" fmla="*/ 5272526 w 6128435"/>
              <a:gd name="connsiteY34" fmla="*/ 1936940 h 6858000"/>
              <a:gd name="connsiteX35" fmla="*/ 5252592 w 6128435"/>
              <a:gd name="connsiteY35" fmla="*/ 2092210 h 6858000"/>
              <a:gd name="connsiteX36" fmla="*/ 5264303 w 6128435"/>
              <a:gd name="connsiteY36" fmla="*/ 2225157 h 6858000"/>
              <a:gd name="connsiteX37" fmla="*/ 5254949 w 6128435"/>
              <a:gd name="connsiteY37" fmla="*/ 2236160 h 6858000"/>
              <a:gd name="connsiteX38" fmla="*/ 5250104 w 6128435"/>
              <a:gd name="connsiteY38" fmla="*/ 2249166 h 6858000"/>
              <a:gd name="connsiteX39" fmla="*/ 5251214 w 6128435"/>
              <a:gd name="connsiteY39" fmla="*/ 2250944 h 6858000"/>
              <a:gd name="connsiteX40" fmla="*/ 5250644 w 6128435"/>
              <a:gd name="connsiteY40" fmla="*/ 2266619 h 6858000"/>
              <a:gd name="connsiteX41" fmla="*/ 5247111 w 6128435"/>
              <a:gd name="connsiteY41" fmla="*/ 2269679 h 6858000"/>
              <a:gd name="connsiteX42" fmla="*/ 5245653 w 6128435"/>
              <a:gd name="connsiteY42" fmla="*/ 2280317 h 6858000"/>
              <a:gd name="connsiteX43" fmla="*/ 5239901 w 6128435"/>
              <a:gd name="connsiteY43" fmla="*/ 2300961 h 6858000"/>
              <a:gd name="connsiteX44" fmla="*/ 5241522 w 6128435"/>
              <a:gd name="connsiteY44" fmla="*/ 2305114 h 6858000"/>
              <a:gd name="connsiteX45" fmla="*/ 5237050 w 6128435"/>
              <a:gd name="connsiteY45" fmla="*/ 2336703 h 6858000"/>
              <a:gd name="connsiteX46" fmla="*/ 5238267 w 6128435"/>
              <a:gd name="connsiteY46" fmla="*/ 2337277 h 6858000"/>
              <a:gd name="connsiteX47" fmla="*/ 5271650 w 6128435"/>
              <a:gd name="connsiteY47" fmla="*/ 2440467 h 6858000"/>
              <a:gd name="connsiteX48" fmla="*/ 5271438 w 6128435"/>
              <a:gd name="connsiteY48" fmla="*/ 2447186 h 6858000"/>
              <a:gd name="connsiteX49" fmla="*/ 5271722 w 6128435"/>
              <a:gd name="connsiteY49" fmla="*/ 2447359 h 6858000"/>
              <a:gd name="connsiteX50" fmla="*/ 5272069 w 6128435"/>
              <a:gd name="connsiteY50" fmla="*/ 2454523 h 6858000"/>
              <a:gd name="connsiteX51" fmla="*/ 5271049 w 6128435"/>
              <a:gd name="connsiteY51" fmla="*/ 2459442 h 6858000"/>
              <a:gd name="connsiteX52" fmla="*/ 5307538 w 6128435"/>
              <a:gd name="connsiteY52" fmla="*/ 2514685 h 6858000"/>
              <a:gd name="connsiteX53" fmla="*/ 5337604 w 6128435"/>
              <a:gd name="connsiteY53" fmla="*/ 2597632 h 6858000"/>
              <a:gd name="connsiteX54" fmla="*/ 5407503 w 6128435"/>
              <a:gd name="connsiteY54" fmla="*/ 2786290 h 6858000"/>
              <a:gd name="connsiteX55" fmla="*/ 5407356 w 6128435"/>
              <a:gd name="connsiteY55" fmla="*/ 2787545 h 6858000"/>
              <a:gd name="connsiteX56" fmla="*/ 5411130 w 6128435"/>
              <a:gd name="connsiteY56" fmla="*/ 2788640 h 6858000"/>
              <a:gd name="connsiteX57" fmla="*/ 5416439 w 6128435"/>
              <a:gd name="connsiteY57" fmla="*/ 2805666 h 6858000"/>
              <a:gd name="connsiteX58" fmla="*/ 5416589 w 6128435"/>
              <a:gd name="connsiteY58" fmla="*/ 2810822 h 6858000"/>
              <a:gd name="connsiteX59" fmla="*/ 5418542 w 6128435"/>
              <a:gd name="connsiteY59" fmla="*/ 2817745 h 6858000"/>
              <a:gd name="connsiteX60" fmla="*/ 5418847 w 6128435"/>
              <a:gd name="connsiteY60" fmla="*/ 2817825 h 6858000"/>
              <a:gd name="connsiteX61" fmla="*/ 5423364 w 6128435"/>
              <a:gd name="connsiteY61" fmla="*/ 2858292 h 6858000"/>
              <a:gd name="connsiteX62" fmla="*/ 5479298 w 6128435"/>
              <a:gd name="connsiteY62" fmla="*/ 2947791 h 6858000"/>
              <a:gd name="connsiteX63" fmla="*/ 5481770 w 6128435"/>
              <a:gd name="connsiteY63" fmla="*/ 2951352 h 6858000"/>
              <a:gd name="connsiteX64" fmla="*/ 5481013 w 6128435"/>
              <a:gd name="connsiteY64" fmla="*/ 2973461 h 6858000"/>
              <a:gd name="connsiteX65" fmla="*/ 5482045 w 6128435"/>
              <a:gd name="connsiteY65" fmla="*/ 2984371 h 6858000"/>
              <a:gd name="connsiteX66" fmla="*/ 5479405 w 6128435"/>
              <a:gd name="connsiteY66" fmla="*/ 2988507 h 6858000"/>
              <a:gd name="connsiteX67" fmla="*/ 5482415 w 6128435"/>
              <a:gd name="connsiteY67" fmla="*/ 3004079 h 6858000"/>
              <a:gd name="connsiteX68" fmla="*/ 5483865 w 6128435"/>
              <a:gd name="connsiteY68" fmla="*/ 3005467 h 6858000"/>
              <a:gd name="connsiteX69" fmla="*/ 5482236 w 6128435"/>
              <a:gd name="connsiteY69" fmla="*/ 3019791 h 6858000"/>
              <a:gd name="connsiteX70" fmla="*/ 5475895 w 6128435"/>
              <a:gd name="connsiteY70" fmla="*/ 3033578 h 6858000"/>
              <a:gd name="connsiteX71" fmla="*/ 5477595 w 6128435"/>
              <a:gd name="connsiteY71" fmla="*/ 3250534 h 6858000"/>
              <a:gd name="connsiteX72" fmla="*/ 5532836 w 6128435"/>
              <a:gd name="connsiteY72" fmla="*/ 3353840 h 6858000"/>
              <a:gd name="connsiteX73" fmla="*/ 5561229 w 6128435"/>
              <a:gd name="connsiteY73" fmla="*/ 3395784 h 6858000"/>
              <a:gd name="connsiteX74" fmla="*/ 5589758 w 6128435"/>
              <a:gd name="connsiteY74" fmla="*/ 3506453 h 6858000"/>
              <a:gd name="connsiteX75" fmla="*/ 5596144 w 6128435"/>
              <a:gd name="connsiteY75" fmla="*/ 3534624 h 6858000"/>
              <a:gd name="connsiteX76" fmla="*/ 5597750 w 6128435"/>
              <a:gd name="connsiteY76" fmla="*/ 3534129 h 6858000"/>
              <a:gd name="connsiteX77" fmla="*/ 5599700 w 6128435"/>
              <a:gd name="connsiteY77" fmla="*/ 3547221 h 6858000"/>
              <a:gd name="connsiteX78" fmla="*/ 5615031 w 6128435"/>
              <a:gd name="connsiteY78" fmla="*/ 3557482 h 6858000"/>
              <a:gd name="connsiteX79" fmla="*/ 5618377 w 6128435"/>
              <a:gd name="connsiteY79" fmla="*/ 3588431 h 6858000"/>
              <a:gd name="connsiteX80" fmla="*/ 5612155 w 6128435"/>
              <a:gd name="connsiteY80" fmla="*/ 3589869 h 6858000"/>
              <a:gd name="connsiteX81" fmla="*/ 5620843 w 6128435"/>
              <a:gd name="connsiteY81" fmla="*/ 3606745 h 6858000"/>
              <a:gd name="connsiteX82" fmla="*/ 5655472 w 6128435"/>
              <a:gd name="connsiteY82" fmla="*/ 3678877 h 6858000"/>
              <a:gd name="connsiteX83" fmla="*/ 5680448 w 6128435"/>
              <a:gd name="connsiteY83" fmla="*/ 3717760 h 6858000"/>
              <a:gd name="connsiteX84" fmla="*/ 5683015 w 6128435"/>
              <a:gd name="connsiteY84" fmla="*/ 3762025 h 6858000"/>
              <a:gd name="connsiteX85" fmla="*/ 5696643 w 6128435"/>
              <a:gd name="connsiteY85" fmla="*/ 3773888 h 6858000"/>
              <a:gd name="connsiteX86" fmla="*/ 5699203 w 6128435"/>
              <a:gd name="connsiteY86" fmla="*/ 3775823 h 6858000"/>
              <a:gd name="connsiteX87" fmla="*/ 5704824 w 6128435"/>
              <a:gd name="connsiteY87" fmla="*/ 3785966 h 6858000"/>
              <a:gd name="connsiteX88" fmla="*/ 5712204 w 6128435"/>
              <a:gd name="connsiteY88" fmla="*/ 3785830 h 6858000"/>
              <a:gd name="connsiteX89" fmla="*/ 5724816 w 6128435"/>
              <a:gd name="connsiteY89" fmla="*/ 3798949 h 6858000"/>
              <a:gd name="connsiteX90" fmla="*/ 5733539 w 6128435"/>
              <a:gd name="connsiteY90" fmla="*/ 3818457 h 6858000"/>
              <a:gd name="connsiteX91" fmla="*/ 5768491 w 6128435"/>
              <a:gd name="connsiteY91" fmla="*/ 3914399 h 6858000"/>
              <a:gd name="connsiteX92" fmla="*/ 5793123 w 6128435"/>
              <a:gd name="connsiteY92" fmla="*/ 3969952 h 6858000"/>
              <a:gd name="connsiteX93" fmla="*/ 5808321 w 6128435"/>
              <a:gd name="connsiteY93" fmla="*/ 3988153 h 6858000"/>
              <a:gd name="connsiteX94" fmla="*/ 5825621 w 6128435"/>
              <a:gd name="connsiteY94" fmla="*/ 4015525 h 6858000"/>
              <a:gd name="connsiteX95" fmla="*/ 5860672 w 6128435"/>
              <a:gd name="connsiteY95" fmla="*/ 4061579 h 6858000"/>
              <a:gd name="connsiteX96" fmla="*/ 5872173 w 6128435"/>
              <a:gd name="connsiteY96" fmla="*/ 4088497 h 6858000"/>
              <a:gd name="connsiteX97" fmla="*/ 5883705 w 6128435"/>
              <a:gd name="connsiteY97" fmla="*/ 4101899 h 6858000"/>
              <a:gd name="connsiteX98" fmla="*/ 5885314 w 6128435"/>
              <a:gd name="connsiteY98" fmla="*/ 4108387 h 6858000"/>
              <a:gd name="connsiteX99" fmla="*/ 5894095 w 6128435"/>
              <a:gd name="connsiteY99" fmla="*/ 4128857 h 6858000"/>
              <a:gd name="connsiteX100" fmla="*/ 5898339 w 6128435"/>
              <a:gd name="connsiteY100" fmla="*/ 4140800 h 6858000"/>
              <a:gd name="connsiteX101" fmla="*/ 5899734 w 6128435"/>
              <a:gd name="connsiteY101" fmla="*/ 4145632 h 6858000"/>
              <a:gd name="connsiteX102" fmla="*/ 5897098 w 6128435"/>
              <a:gd name="connsiteY102" fmla="*/ 4157819 h 6858000"/>
              <a:gd name="connsiteX103" fmla="*/ 5903513 w 6128435"/>
              <a:gd name="connsiteY103" fmla="*/ 4187661 h 6858000"/>
              <a:gd name="connsiteX104" fmla="*/ 5917114 w 6128435"/>
              <a:gd name="connsiteY104" fmla="*/ 4213096 h 6858000"/>
              <a:gd name="connsiteX105" fmla="*/ 5921153 w 6128435"/>
              <a:gd name="connsiteY105" fmla="*/ 4236222 h 6858000"/>
              <a:gd name="connsiteX106" fmla="*/ 5924233 w 6128435"/>
              <a:gd name="connsiteY106" fmla="*/ 4242060 h 6858000"/>
              <a:gd name="connsiteX107" fmla="*/ 5928910 w 6128435"/>
              <a:gd name="connsiteY107" fmla="*/ 4300973 h 6858000"/>
              <a:gd name="connsiteX108" fmla="*/ 5939320 w 6128435"/>
              <a:gd name="connsiteY108" fmla="*/ 4340435 h 6858000"/>
              <a:gd name="connsiteX109" fmla="*/ 5946705 w 6128435"/>
              <a:gd name="connsiteY109" fmla="*/ 4428051 h 6858000"/>
              <a:gd name="connsiteX110" fmla="*/ 5949261 w 6128435"/>
              <a:gd name="connsiteY110" fmla="*/ 4449185 h 6858000"/>
              <a:gd name="connsiteX111" fmla="*/ 5957504 w 6128435"/>
              <a:gd name="connsiteY111" fmla="*/ 4465911 h 6858000"/>
              <a:gd name="connsiteX112" fmla="*/ 5964689 w 6128435"/>
              <a:gd name="connsiteY112" fmla="*/ 4468532 h 6858000"/>
              <a:gd name="connsiteX113" fmla="*/ 5967062 w 6128435"/>
              <a:gd name="connsiteY113" fmla="*/ 4479923 h 6858000"/>
              <a:gd name="connsiteX114" fmla="*/ 5968960 w 6128435"/>
              <a:gd name="connsiteY114" fmla="*/ 4482655 h 6858000"/>
              <a:gd name="connsiteX115" fmla="*/ 5978567 w 6128435"/>
              <a:gd name="connsiteY115" fmla="*/ 4498605 h 6858000"/>
              <a:gd name="connsiteX116" fmla="*/ 5980106 w 6128435"/>
              <a:gd name="connsiteY116" fmla="*/ 4585087 h 6858000"/>
              <a:gd name="connsiteX117" fmla="*/ 5998138 w 6128435"/>
              <a:gd name="connsiteY117" fmla="*/ 4697518 h 6858000"/>
              <a:gd name="connsiteX118" fmla="*/ 6013516 w 6128435"/>
              <a:gd name="connsiteY118" fmla="*/ 4786619 h 6858000"/>
              <a:gd name="connsiteX119" fmla="*/ 6025404 w 6128435"/>
              <a:gd name="connsiteY119" fmla="*/ 4858148 h 6858000"/>
              <a:gd name="connsiteX120" fmla="*/ 6007749 w 6128435"/>
              <a:gd name="connsiteY120" fmla="*/ 4964715 h 6858000"/>
              <a:gd name="connsiteX121" fmla="*/ 6005269 w 6128435"/>
              <a:gd name="connsiteY121" fmla="*/ 5150567 h 6858000"/>
              <a:gd name="connsiteX122" fmla="*/ 6001127 w 6128435"/>
              <a:gd name="connsiteY122" fmla="*/ 5164609 h 6858000"/>
              <a:gd name="connsiteX123" fmla="*/ 5996647 w 6128435"/>
              <a:gd name="connsiteY123" fmla="*/ 5185640 h 6858000"/>
              <a:gd name="connsiteX124" fmla="*/ 5998514 w 6128435"/>
              <a:gd name="connsiteY124" fmla="*/ 5189673 h 6858000"/>
              <a:gd name="connsiteX125" fmla="*/ 5995970 w 6128435"/>
              <a:gd name="connsiteY125" fmla="*/ 5221547 h 6858000"/>
              <a:gd name="connsiteX126" fmla="*/ 5997218 w 6128435"/>
              <a:gd name="connsiteY126" fmla="*/ 5222031 h 6858000"/>
              <a:gd name="connsiteX127" fmla="*/ 6002116 w 6128435"/>
              <a:gd name="connsiteY127" fmla="*/ 5231223 h 6858000"/>
              <a:gd name="connsiteX128" fmla="*/ 6008541 w 6128435"/>
              <a:gd name="connsiteY128" fmla="*/ 5248680 h 6858000"/>
              <a:gd name="connsiteX129" fmla="*/ 6039260 w 6128435"/>
              <a:gd name="connsiteY129" fmla="*/ 5289518 h 6858000"/>
              <a:gd name="connsiteX130" fmla="*/ 6036748 w 6128435"/>
              <a:gd name="connsiteY130" fmla="*/ 5322752 h 6858000"/>
              <a:gd name="connsiteX131" fmla="*/ 6036943 w 6128435"/>
              <a:gd name="connsiteY131" fmla="*/ 5329480 h 6858000"/>
              <a:gd name="connsiteX132" fmla="*/ 6037236 w 6128435"/>
              <a:gd name="connsiteY132" fmla="*/ 5329634 h 6858000"/>
              <a:gd name="connsiteX133" fmla="*/ 6038019 w 6128435"/>
              <a:gd name="connsiteY133" fmla="*/ 5336764 h 6858000"/>
              <a:gd name="connsiteX134" fmla="*/ 6037298 w 6128435"/>
              <a:gd name="connsiteY134" fmla="*/ 5341753 h 6858000"/>
              <a:gd name="connsiteX135" fmla="*/ 6037677 w 6128435"/>
              <a:gd name="connsiteY135" fmla="*/ 5354807 h 6858000"/>
              <a:gd name="connsiteX136" fmla="*/ 6039728 w 6128435"/>
              <a:gd name="connsiteY136" fmla="*/ 5359416 h 6858000"/>
              <a:gd name="connsiteX137" fmla="*/ 6043311 w 6128435"/>
              <a:gd name="connsiteY137" fmla="*/ 5361407 h 6858000"/>
              <a:gd name="connsiteX138" fmla="*/ 6042954 w 6128435"/>
              <a:gd name="connsiteY138" fmla="*/ 5362576 h 6858000"/>
              <a:gd name="connsiteX139" fmla="*/ 6053435 w 6128435"/>
              <a:gd name="connsiteY139" fmla="*/ 5387547 h 6858000"/>
              <a:gd name="connsiteX140" fmla="*/ 6065933 w 6128435"/>
              <a:gd name="connsiteY140" fmla="*/ 5443002 h 6858000"/>
              <a:gd name="connsiteX141" fmla="*/ 6068640 w 6128435"/>
              <a:gd name="connsiteY141" fmla="*/ 5474503 h 6858000"/>
              <a:gd name="connsiteX142" fmla="*/ 6080922 w 6128435"/>
              <a:gd name="connsiteY142" fmla="*/ 5561070 h 6858000"/>
              <a:gd name="connsiteX143" fmla="*/ 6096949 w 6128435"/>
              <a:gd name="connsiteY143" fmla="*/ 5648179 h 6858000"/>
              <a:gd name="connsiteX144" fmla="*/ 6125703 w 6128435"/>
              <a:gd name="connsiteY144" fmla="*/ 5692894 h 6858000"/>
              <a:gd name="connsiteX145" fmla="*/ 6126670 w 6128435"/>
              <a:gd name="connsiteY145" fmla="*/ 5697882 h 6858000"/>
              <a:gd name="connsiteX146" fmla="*/ 6124061 w 6128435"/>
              <a:gd name="connsiteY146" fmla="*/ 5710294 h 6858000"/>
              <a:gd name="connsiteX147" fmla="*/ 6122213 w 6128435"/>
              <a:gd name="connsiteY147" fmla="*/ 5714762 h 6858000"/>
              <a:gd name="connsiteX148" fmla="*/ 6121353 w 6128435"/>
              <a:gd name="connsiteY148" fmla="*/ 5721725 h 6858000"/>
              <a:gd name="connsiteX149" fmla="*/ 6121607 w 6128435"/>
              <a:gd name="connsiteY149" fmla="*/ 5721959 h 6858000"/>
              <a:gd name="connsiteX150" fmla="*/ 6120262 w 6128435"/>
              <a:gd name="connsiteY150" fmla="*/ 5728358 h 6858000"/>
              <a:gd name="connsiteX151" fmla="*/ 6110194 w 6128435"/>
              <a:gd name="connsiteY151" fmla="*/ 5758853 h 6858000"/>
              <a:gd name="connsiteX152" fmla="*/ 6127519 w 6128435"/>
              <a:gd name="connsiteY152" fmla="*/ 5865775 h 6858000"/>
              <a:gd name="connsiteX153" fmla="*/ 6128435 w 6128435"/>
              <a:gd name="connsiteY153" fmla="*/ 5870164 h 6858000"/>
              <a:gd name="connsiteX154" fmla="*/ 6119217 w 6128435"/>
              <a:gd name="connsiteY154" fmla="*/ 5888542 h 6858000"/>
              <a:gd name="connsiteX155" fmla="*/ 6115966 w 6128435"/>
              <a:gd name="connsiteY155" fmla="*/ 5898387 h 6858000"/>
              <a:gd name="connsiteX156" fmla="*/ 6111924 w 6128435"/>
              <a:gd name="connsiteY156" fmla="*/ 5900444 h 6858000"/>
              <a:gd name="connsiteX157" fmla="*/ 6108716 w 6128435"/>
              <a:gd name="connsiteY157" fmla="*/ 5915345 h 6858000"/>
              <a:gd name="connsiteX158" fmla="*/ 6109524 w 6128435"/>
              <a:gd name="connsiteY158" fmla="*/ 5917328 h 6858000"/>
              <a:gd name="connsiteX159" fmla="*/ 6102493 w 6128435"/>
              <a:gd name="connsiteY159" fmla="*/ 5928602 h 6858000"/>
              <a:gd name="connsiteX160" fmla="*/ 6056863 w 6128435"/>
              <a:gd name="connsiteY160" fmla="*/ 6000643 h 6858000"/>
              <a:gd name="connsiteX161" fmla="*/ 6045436 w 6128435"/>
              <a:gd name="connsiteY161" fmla="*/ 6124480 h 6858000"/>
              <a:gd name="connsiteX162" fmla="*/ 6030489 w 6128435"/>
              <a:gd name="connsiteY162" fmla="*/ 6317666 h 6858000"/>
              <a:gd name="connsiteX163" fmla="*/ 6007492 w 6128435"/>
              <a:gd name="connsiteY163" fmla="*/ 6440818 h 6858000"/>
              <a:gd name="connsiteX164" fmla="*/ 6009467 w 6128435"/>
              <a:gd name="connsiteY164" fmla="*/ 6487076 h 6858000"/>
              <a:gd name="connsiteX165" fmla="*/ 5995064 w 6128435"/>
              <a:gd name="connsiteY165" fmla="*/ 6540791 h 6858000"/>
              <a:gd name="connsiteX166" fmla="*/ 5996309 w 6128435"/>
              <a:gd name="connsiteY166" fmla="*/ 6543961 h 6858000"/>
              <a:gd name="connsiteX167" fmla="*/ 5996048 w 6128435"/>
              <a:gd name="connsiteY167" fmla="*/ 6555444 h 6858000"/>
              <a:gd name="connsiteX168" fmla="*/ 6002524 w 6128435"/>
              <a:gd name="connsiteY168" fmla="*/ 6560188 h 6858000"/>
              <a:gd name="connsiteX169" fmla="*/ 6006823 w 6128435"/>
              <a:gd name="connsiteY169" fmla="*/ 6578546 h 6858000"/>
              <a:gd name="connsiteX170" fmla="*/ 6004510 w 6128435"/>
              <a:gd name="connsiteY170" fmla="*/ 6599256 h 6858000"/>
              <a:gd name="connsiteX171" fmla="*/ 5986207 w 6128435"/>
              <a:gd name="connsiteY171" fmla="*/ 6695855 h 6858000"/>
              <a:gd name="connsiteX172" fmla="*/ 5979428 w 6128435"/>
              <a:gd name="connsiteY172" fmla="*/ 6754678 h 6858000"/>
              <a:gd name="connsiteX173" fmla="*/ 5983398 w 6128435"/>
              <a:gd name="connsiteY173" fmla="*/ 6778641 h 6858000"/>
              <a:gd name="connsiteX174" fmla="*/ 5984543 w 6128435"/>
              <a:gd name="connsiteY174" fmla="*/ 6811016 h 6858000"/>
              <a:gd name="connsiteX175" fmla="*/ 5981802 w 6128435"/>
              <a:gd name="connsiteY175" fmla="*/ 6838578 h 6858000"/>
              <a:gd name="connsiteX176" fmla="*/ 5979671 w 6128435"/>
              <a:gd name="connsiteY176" fmla="*/ 6858000 h 6858000"/>
              <a:gd name="connsiteX177" fmla="*/ 0 w 6128435"/>
              <a:gd name="connsiteY177" fmla="*/ 6858000 h 6858000"/>
              <a:gd name="connsiteX178" fmla="*/ 0 w 6128435"/>
              <a:gd name="connsiteY178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42938 h 6858000"/>
              <a:gd name="connsiteX32" fmla="*/ 5261314 w 6128435"/>
              <a:gd name="connsiteY32" fmla="*/ 1689177 h 6858000"/>
              <a:gd name="connsiteX33" fmla="*/ 5259788 w 6128435"/>
              <a:gd name="connsiteY33" fmla="*/ 1768516 h 6858000"/>
              <a:gd name="connsiteX34" fmla="*/ 5272526 w 6128435"/>
              <a:gd name="connsiteY34" fmla="*/ 1936940 h 6858000"/>
              <a:gd name="connsiteX35" fmla="*/ 5252592 w 6128435"/>
              <a:gd name="connsiteY35" fmla="*/ 2092210 h 6858000"/>
              <a:gd name="connsiteX36" fmla="*/ 5264303 w 6128435"/>
              <a:gd name="connsiteY36" fmla="*/ 2225157 h 6858000"/>
              <a:gd name="connsiteX37" fmla="*/ 5254949 w 6128435"/>
              <a:gd name="connsiteY37" fmla="*/ 2236160 h 6858000"/>
              <a:gd name="connsiteX38" fmla="*/ 5250104 w 6128435"/>
              <a:gd name="connsiteY38" fmla="*/ 2249166 h 6858000"/>
              <a:gd name="connsiteX39" fmla="*/ 5251214 w 6128435"/>
              <a:gd name="connsiteY39" fmla="*/ 2250944 h 6858000"/>
              <a:gd name="connsiteX40" fmla="*/ 5250644 w 6128435"/>
              <a:gd name="connsiteY40" fmla="*/ 2266619 h 6858000"/>
              <a:gd name="connsiteX41" fmla="*/ 5247111 w 6128435"/>
              <a:gd name="connsiteY41" fmla="*/ 2269679 h 6858000"/>
              <a:gd name="connsiteX42" fmla="*/ 5245653 w 6128435"/>
              <a:gd name="connsiteY42" fmla="*/ 2280317 h 6858000"/>
              <a:gd name="connsiteX43" fmla="*/ 5239901 w 6128435"/>
              <a:gd name="connsiteY43" fmla="*/ 2300961 h 6858000"/>
              <a:gd name="connsiteX44" fmla="*/ 5241522 w 6128435"/>
              <a:gd name="connsiteY44" fmla="*/ 2305114 h 6858000"/>
              <a:gd name="connsiteX45" fmla="*/ 5237050 w 6128435"/>
              <a:gd name="connsiteY45" fmla="*/ 2336703 h 6858000"/>
              <a:gd name="connsiteX46" fmla="*/ 5271650 w 6128435"/>
              <a:gd name="connsiteY46" fmla="*/ 2440467 h 6858000"/>
              <a:gd name="connsiteX47" fmla="*/ 5271438 w 6128435"/>
              <a:gd name="connsiteY47" fmla="*/ 2447186 h 6858000"/>
              <a:gd name="connsiteX48" fmla="*/ 5271722 w 6128435"/>
              <a:gd name="connsiteY48" fmla="*/ 2447359 h 6858000"/>
              <a:gd name="connsiteX49" fmla="*/ 5272069 w 6128435"/>
              <a:gd name="connsiteY49" fmla="*/ 2454523 h 6858000"/>
              <a:gd name="connsiteX50" fmla="*/ 5271049 w 6128435"/>
              <a:gd name="connsiteY50" fmla="*/ 2459442 h 6858000"/>
              <a:gd name="connsiteX51" fmla="*/ 5307538 w 6128435"/>
              <a:gd name="connsiteY51" fmla="*/ 2514685 h 6858000"/>
              <a:gd name="connsiteX52" fmla="*/ 5337604 w 6128435"/>
              <a:gd name="connsiteY52" fmla="*/ 2597632 h 6858000"/>
              <a:gd name="connsiteX53" fmla="*/ 5407503 w 6128435"/>
              <a:gd name="connsiteY53" fmla="*/ 2786290 h 6858000"/>
              <a:gd name="connsiteX54" fmla="*/ 5407356 w 6128435"/>
              <a:gd name="connsiteY54" fmla="*/ 2787545 h 6858000"/>
              <a:gd name="connsiteX55" fmla="*/ 5411130 w 6128435"/>
              <a:gd name="connsiteY55" fmla="*/ 2788640 h 6858000"/>
              <a:gd name="connsiteX56" fmla="*/ 5416439 w 6128435"/>
              <a:gd name="connsiteY56" fmla="*/ 2805666 h 6858000"/>
              <a:gd name="connsiteX57" fmla="*/ 5416589 w 6128435"/>
              <a:gd name="connsiteY57" fmla="*/ 2810822 h 6858000"/>
              <a:gd name="connsiteX58" fmla="*/ 5418542 w 6128435"/>
              <a:gd name="connsiteY58" fmla="*/ 2817745 h 6858000"/>
              <a:gd name="connsiteX59" fmla="*/ 5418847 w 6128435"/>
              <a:gd name="connsiteY59" fmla="*/ 2817825 h 6858000"/>
              <a:gd name="connsiteX60" fmla="*/ 5423364 w 6128435"/>
              <a:gd name="connsiteY60" fmla="*/ 2858292 h 6858000"/>
              <a:gd name="connsiteX61" fmla="*/ 5479298 w 6128435"/>
              <a:gd name="connsiteY61" fmla="*/ 2947791 h 6858000"/>
              <a:gd name="connsiteX62" fmla="*/ 5481770 w 6128435"/>
              <a:gd name="connsiteY62" fmla="*/ 2951352 h 6858000"/>
              <a:gd name="connsiteX63" fmla="*/ 5481013 w 6128435"/>
              <a:gd name="connsiteY63" fmla="*/ 2973461 h 6858000"/>
              <a:gd name="connsiteX64" fmla="*/ 5482045 w 6128435"/>
              <a:gd name="connsiteY64" fmla="*/ 2984371 h 6858000"/>
              <a:gd name="connsiteX65" fmla="*/ 5479405 w 6128435"/>
              <a:gd name="connsiteY65" fmla="*/ 2988507 h 6858000"/>
              <a:gd name="connsiteX66" fmla="*/ 5482415 w 6128435"/>
              <a:gd name="connsiteY66" fmla="*/ 3004079 h 6858000"/>
              <a:gd name="connsiteX67" fmla="*/ 5483865 w 6128435"/>
              <a:gd name="connsiteY67" fmla="*/ 3005467 h 6858000"/>
              <a:gd name="connsiteX68" fmla="*/ 5482236 w 6128435"/>
              <a:gd name="connsiteY68" fmla="*/ 3019791 h 6858000"/>
              <a:gd name="connsiteX69" fmla="*/ 5475895 w 6128435"/>
              <a:gd name="connsiteY69" fmla="*/ 3033578 h 6858000"/>
              <a:gd name="connsiteX70" fmla="*/ 5477595 w 6128435"/>
              <a:gd name="connsiteY70" fmla="*/ 3250534 h 6858000"/>
              <a:gd name="connsiteX71" fmla="*/ 5532836 w 6128435"/>
              <a:gd name="connsiteY71" fmla="*/ 3353840 h 6858000"/>
              <a:gd name="connsiteX72" fmla="*/ 5561229 w 6128435"/>
              <a:gd name="connsiteY72" fmla="*/ 3395784 h 6858000"/>
              <a:gd name="connsiteX73" fmla="*/ 5589758 w 6128435"/>
              <a:gd name="connsiteY73" fmla="*/ 3506453 h 6858000"/>
              <a:gd name="connsiteX74" fmla="*/ 5596144 w 6128435"/>
              <a:gd name="connsiteY74" fmla="*/ 3534624 h 6858000"/>
              <a:gd name="connsiteX75" fmla="*/ 5597750 w 6128435"/>
              <a:gd name="connsiteY75" fmla="*/ 3534129 h 6858000"/>
              <a:gd name="connsiteX76" fmla="*/ 5599700 w 6128435"/>
              <a:gd name="connsiteY76" fmla="*/ 3547221 h 6858000"/>
              <a:gd name="connsiteX77" fmla="*/ 5615031 w 6128435"/>
              <a:gd name="connsiteY77" fmla="*/ 3557482 h 6858000"/>
              <a:gd name="connsiteX78" fmla="*/ 5618377 w 6128435"/>
              <a:gd name="connsiteY78" fmla="*/ 3588431 h 6858000"/>
              <a:gd name="connsiteX79" fmla="*/ 5612155 w 6128435"/>
              <a:gd name="connsiteY79" fmla="*/ 3589869 h 6858000"/>
              <a:gd name="connsiteX80" fmla="*/ 5620843 w 6128435"/>
              <a:gd name="connsiteY80" fmla="*/ 3606745 h 6858000"/>
              <a:gd name="connsiteX81" fmla="*/ 5655472 w 6128435"/>
              <a:gd name="connsiteY81" fmla="*/ 3678877 h 6858000"/>
              <a:gd name="connsiteX82" fmla="*/ 5680448 w 6128435"/>
              <a:gd name="connsiteY82" fmla="*/ 3717760 h 6858000"/>
              <a:gd name="connsiteX83" fmla="*/ 5683015 w 6128435"/>
              <a:gd name="connsiteY83" fmla="*/ 3762025 h 6858000"/>
              <a:gd name="connsiteX84" fmla="*/ 5696643 w 6128435"/>
              <a:gd name="connsiteY84" fmla="*/ 3773888 h 6858000"/>
              <a:gd name="connsiteX85" fmla="*/ 5699203 w 6128435"/>
              <a:gd name="connsiteY85" fmla="*/ 3775823 h 6858000"/>
              <a:gd name="connsiteX86" fmla="*/ 5704824 w 6128435"/>
              <a:gd name="connsiteY86" fmla="*/ 3785966 h 6858000"/>
              <a:gd name="connsiteX87" fmla="*/ 5712204 w 6128435"/>
              <a:gd name="connsiteY87" fmla="*/ 3785830 h 6858000"/>
              <a:gd name="connsiteX88" fmla="*/ 5724816 w 6128435"/>
              <a:gd name="connsiteY88" fmla="*/ 3798949 h 6858000"/>
              <a:gd name="connsiteX89" fmla="*/ 5733539 w 6128435"/>
              <a:gd name="connsiteY89" fmla="*/ 3818457 h 6858000"/>
              <a:gd name="connsiteX90" fmla="*/ 5768491 w 6128435"/>
              <a:gd name="connsiteY90" fmla="*/ 3914399 h 6858000"/>
              <a:gd name="connsiteX91" fmla="*/ 5793123 w 6128435"/>
              <a:gd name="connsiteY91" fmla="*/ 3969952 h 6858000"/>
              <a:gd name="connsiteX92" fmla="*/ 5808321 w 6128435"/>
              <a:gd name="connsiteY92" fmla="*/ 3988153 h 6858000"/>
              <a:gd name="connsiteX93" fmla="*/ 5825621 w 6128435"/>
              <a:gd name="connsiteY93" fmla="*/ 4015525 h 6858000"/>
              <a:gd name="connsiteX94" fmla="*/ 5860672 w 6128435"/>
              <a:gd name="connsiteY94" fmla="*/ 4061579 h 6858000"/>
              <a:gd name="connsiteX95" fmla="*/ 5872173 w 6128435"/>
              <a:gd name="connsiteY95" fmla="*/ 4088497 h 6858000"/>
              <a:gd name="connsiteX96" fmla="*/ 5883705 w 6128435"/>
              <a:gd name="connsiteY96" fmla="*/ 4101899 h 6858000"/>
              <a:gd name="connsiteX97" fmla="*/ 5885314 w 6128435"/>
              <a:gd name="connsiteY97" fmla="*/ 4108387 h 6858000"/>
              <a:gd name="connsiteX98" fmla="*/ 5894095 w 6128435"/>
              <a:gd name="connsiteY98" fmla="*/ 4128857 h 6858000"/>
              <a:gd name="connsiteX99" fmla="*/ 5898339 w 6128435"/>
              <a:gd name="connsiteY99" fmla="*/ 4140800 h 6858000"/>
              <a:gd name="connsiteX100" fmla="*/ 5899734 w 6128435"/>
              <a:gd name="connsiteY100" fmla="*/ 4145632 h 6858000"/>
              <a:gd name="connsiteX101" fmla="*/ 5897098 w 6128435"/>
              <a:gd name="connsiteY101" fmla="*/ 4157819 h 6858000"/>
              <a:gd name="connsiteX102" fmla="*/ 5903513 w 6128435"/>
              <a:gd name="connsiteY102" fmla="*/ 4187661 h 6858000"/>
              <a:gd name="connsiteX103" fmla="*/ 5917114 w 6128435"/>
              <a:gd name="connsiteY103" fmla="*/ 4213096 h 6858000"/>
              <a:gd name="connsiteX104" fmla="*/ 5921153 w 6128435"/>
              <a:gd name="connsiteY104" fmla="*/ 4236222 h 6858000"/>
              <a:gd name="connsiteX105" fmla="*/ 5924233 w 6128435"/>
              <a:gd name="connsiteY105" fmla="*/ 4242060 h 6858000"/>
              <a:gd name="connsiteX106" fmla="*/ 5928910 w 6128435"/>
              <a:gd name="connsiteY106" fmla="*/ 4300973 h 6858000"/>
              <a:gd name="connsiteX107" fmla="*/ 5939320 w 6128435"/>
              <a:gd name="connsiteY107" fmla="*/ 4340435 h 6858000"/>
              <a:gd name="connsiteX108" fmla="*/ 5946705 w 6128435"/>
              <a:gd name="connsiteY108" fmla="*/ 4428051 h 6858000"/>
              <a:gd name="connsiteX109" fmla="*/ 5949261 w 6128435"/>
              <a:gd name="connsiteY109" fmla="*/ 4449185 h 6858000"/>
              <a:gd name="connsiteX110" fmla="*/ 5957504 w 6128435"/>
              <a:gd name="connsiteY110" fmla="*/ 4465911 h 6858000"/>
              <a:gd name="connsiteX111" fmla="*/ 5964689 w 6128435"/>
              <a:gd name="connsiteY111" fmla="*/ 4468532 h 6858000"/>
              <a:gd name="connsiteX112" fmla="*/ 5967062 w 6128435"/>
              <a:gd name="connsiteY112" fmla="*/ 4479923 h 6858000"/>
              <a:gd name="connsiteX113" fmla="*/ 5968960 w 6128435"/>
              <a:gd name="connsiteY113" fmla="*/ 4482655 h 6858000"/>
              <a:gd name="connsiteX114" fmla="*/ 5978567 w 6128435"/>
              <a:gd name="connsiteY114" fmla="*/ 4498605 h 6858000"/>
              <a:gd name="connsiteX115" fmla="*/ 5980106 w 6128435"/>
              <a:gd name="connsiteY115" fmla="*/ 4585087 h 6858000"/>
              <a:gd name="connsiteX116" fmla="*/ 5998138 w 6128435"/>
              <a:gd name="connsiteY116" fmla="*/ 4697518 h 6858000"/>
              <a:gd name="connsiteX117" fmla="*/ 6013516 w 6128435"/>
              <a:gd name="connsiteY117" fmla="*/ 4786619 h 6858000"/>
              <a:gd name="connsiteX118" fmla="*/ 6025404 w 6128435"/>
              <a:gd name="connsiteY118" fmla="*/ 4858148 h 6858000"/>
              <a:gd name="connsiteX119" fmla="*/ 6007749 w 6128435"/>
              <a:gd name="connsiteY119" fmla="*/ 4964715 h 6858000"/>
              <a:gd name="connsiteX120" fmla="*/ 6005269 w 6128435"/>
              <a:gd name="connsiteY120" fmla="*/ 5150567 h 6858000"/>
              <a:gd name="connsiteX121" fmla="*/ 6001127 w 6128435"/>
              <a:gd name="connsiteY121" fmla="*/ 5164609 h 6858000"/>
              <a:gd name="connsiteX122" fmla="*/ 5996647 w 6128435"/>
              <a:gd name="connsiteY122" fmla="*/ 5185640 h 6858000"/>
              <a:gd name="connsiteX123" fmla="*/ 5998514 w 6128435"/>
              <a:gd name="connsiteY123" fmla="*/ 5189673 h 6858000"/>
              <a:gd name="connsiteX124" fmla="*/ 5995970 w 6128435"/>
              <a:gd name="connsiteY124" fmla="*/ 5221547 h 6858000"/>
              <a:gd name="connsiteX125" fmla="*/ 5997218 w 6128435"/>
              <a:gd name="connsiteY125" fmla="*/ 5222031 h 6858000"/>
              <a:gd name="connsiteX126" fmla="*/ 6002116 w 6128435"/>
              <a:gd name="connsiteY126" fmla="*/ 5231223 h 6858000"/>
              <a:gd name="connsiteX127" fmla="*/ 6008541 w 6128435"/>
              <a:gd name="connsiteY127" fmla="*/ 5248680 h 6858000"/>
              <a:gd name="connsiteX128" fmla="*/ 6039260 w 6128435"/>
              <a:gd name="connsiteY128" fmla="*/ 5289518 h 6858000"/>
              <a:gd name="connsiteX129" fmla="*/ 6036748 w 6128435"/>
              <a:gd name="connsiteY129" fmla="*/ 5322752 h 6858000"/>
              <a:gd name="connsiteX130" fmla="*/ 6036943 w 6128435"/>
              <a:gd name="connsiteY130" fmla="*/ 5329480 h 6858000"/>
              <a:gd name="connsiteX131" fmla="*/ 6037236 w 6128435"/>
              <a:gd name="connsiteY131" fmla="*/ 5329634 h 6858000"/>
              <a:gd name="connsiteX132" fmla="*/ 6038019 w 6128435"/>
              <a:gd name="connsiteY132" fmla="*/ 5336764 h 6858000"/>
              <a:gd name="connsiteX133" fmla="*/ 6037298 w 6128435"/>
              <a:gd name="connsiteY133" fmla="*/ 5341753 h 6858000"/>
              <a:gd name="connsiteX134" fmla="*/ 6037677 w 6128435"/>
              <a:gd name="connsiteY134" fmla="*/ 5354807 h 6858000"/>
              <a:gd name="connsiteX135" fmla="*/ 6039728 w 6128435"/>
              <a:gd name="connsiteY135" fmla="*/ 5359416 h 6858000"/>
              <a:gd name="connsiteX136" fmla="*/ 6043311 w 6128435"/>
              <a:gd name="connsiteY136" fmla="*/ 5361407 h 6858000"/>
              <a:gd name="connsiteX137" fmla="*/ 6042954 w 6128435"/>
              <a:gd name="connsiteY137" fmla="*/ 5362576 h 6858000"/>
              <a:gd name="connsiteX138" fmla="*/ 6053435 w 6128435"/>
              <a:gd name="connsiteY138" fmla="*/ 5387547 h 6858000"/>
              <a:gd name="connsiteX139" fmla="*/ 6065933 w 6128435"/>
              <a:gd name="connsiteY139" fmla="*/ 5443002 h 6858000"/>
              <a:gd name="connsiteX140" fmla="*/ 6068640 w 6128435"/>
              <a:gd name="connsiteY140" fmla="*/ 5474503 h 6858000"/>
              <a:gd name="connsiteX141" fmla="*/ 6080922 w 6128435"/>
              <a:gd name="connsiteY141" fmla="*/ 5561070 h 6858000"/>
              <a:gd name="connsiteX142" fmla="*/ 6096949 w 6128435"/>
              <a:gd name="connsiteY142" fmla="*/ 5648179 h 6858000"/>
              <a:gd name="connsiteX143" fmla="*/ 6125703 w 6128435"/>
              <a:gd name="connsiteY143" fmla="*/ 5692894 h 6858000"/>
              <a:gd name="connsiteX144" fmla="*/ 6126670 w 6128435"/>
              <a:gd name="connsiteY144" fmla="*/ 5697882 h 6858000"/>
              <a:gd name="connsiteX145" fmla="*/ 6124061 w 6128435"/>
              <a:gd name="connsiteY145" fmla="*/ 5710294 h 6858000"/>
              <a:gd name="connsiteX146" fmla="*/ 6122213 w 6128435"/>
              <a:gd name="connsiteY146" fmla="*/ 5714762 h 6858000"/>
              <a:gd name="connsiteX147" fmla="*/ 6121353 w 6128435"/>
              <a:gd name="connsiteY147" fmla="*/ 5721725 h 6858000"/>
              <a:gd name="connsiteX148" fmla="*/ 6121607 w 6128435"/>
              <a:gd name="connsiteY148" fmla="*/ 5721959 h 6858000"/>
              <a:gd name="connsiteX149" fmla="*/ 6120262 w 6128435"/>
              <a:gd name="connsiteY149" fmla="*/ 5728358 h 6858000"/>
              <a:gd name="connsiteX150" fmla="*/ 6110194 w 6128435"/>
              <a:gd name="connsiteY150" fmla="*/ 5758853 h 6858000"/>
              <a:gd name="connsiteX151" fmla="*/ 6127519 w 6128435"/>
              <a:gd name="connsiteY151" fmla="*/ 5865775 h 6858000"/>
              <a:gd name="connsiteX152" fmla="*/ 6128435 w 6128435"/>
              <a:gd name="connsiteY152" fmla="*/ 5870164 h 6858000"/>
              <a:gd name="connsiteX153" fmla="*/ 6119217 w 6128435"/>
              <a:gd name="connsiteY153" fmla="*/ 5888542 h 6858000"/>
              <a:gd name="connsiteX154" fmla="*/ 6115966 w 6128435"/>
              <a:gd name="connsiteY154" fmla="*/ 5898387 h 6858000"/>
              <a:gd name="connsiteX155" fmla="*/ 6111924 w 6128435"/>
              <a:gd name="connsiteY155" fmla="*/ 5900444 h 6858000"/>
              <a:gd name="connsiteX156" fmla="*/ 6108716 w 6128435"/>
              <a:gd name="connsiteY156" fmla="*/ 5915345 h 6858000"/>
              <a:gd name="connsiteX157" fmla="*/ 6109524 w 6128435"/>
              <a:gd name="connsiteY157" fmla="*/ 5917328 h 6858000"/>
              <a:gd name="connsiteX158" fmla="*/ 6102493 w 6128435"/>
              <a:gd name="connsiteY158" fmla="*/ 5928602 h 6858000"/>
              <a:gd name="connsiteX159" fmla="*/ 6056863 w 6128435"/>
              <a:gd name="connsiteY159" fmla="*/ 6000643 h 6858000"/>
              <a:gd name="connsiteX160" fmla="*/ 6045436 w 6128435"/>
              <a:gd name="connsiteY160" fmla="*/ 6124480 h 6858000"/>
              <a:gd name="connsiteX161" fmla="*/ 6030489 w 6128435"/>
              <a:gd name="connsiteY161" fmla="*/ 6317666 h 6858000"/>
              <a:gd name="connsiteX162" fmla="*/ 6007492 w 6128435"/>
              <a:gd name="connsiteY162" fmla="*/ 6440818 h 6858000"/>
              <a:gd name="connsiteX163" fmla="*/ 6009467 w 6128435"/>
              <a:gd name="connsiteY163" fmla="*/ 6487076 h 6858000"/>
              <a:gd name="connsiteX164" fmla="*/ 5995064 w 6128435"/>
              <a:gd name="connsiteY164" fmla="*/ 6540791 h 6858000"/>
              <a:gd name="connsiteX165" fmla="*/ 5996309 w 6128435"/>
              <a:gd name="connsiteY165" fmla="*/ 6543961 h 6858000"/>
              <a:gd name="connsiteX166" fmla="*/ 5996048 w 6128435"/>
              <a:gd name="connsiteY166" fmla="*/ 6555444 h 6858000"/>
              <a:gd name="connsiteX167" fmla="*/ 6002524 w 6128435"/>
              <a:gd name="connsiteY167" fmla="*/ 6560188 h 6858000"/>
              <a:gd name="connsiteX168" fmla="*/ 6006823 w 6128435"/>
              <a:gd name="connsiteY168" fmla="*/ 6578546 h 6858000"/>
              <a:gd name="connsiteX169" fmla="*/ 6004510 w 6128435"/>
              <a:gd name="connsiteY169" fmla="*/ 6599256 h 6858000"/>
              <a:gd name="connsiteX170" fmla="*/ 5986207 w 6128435"/>
              <a:gd name="connsiteY170" fmla="*/ 6695855 h 6858000"/>
              <a:gd name="connsiteX171" fmla="*/ 5979428 w 6128435"/>
              <a:gd name="connsiteY171" fmla="*/ 6754678 h 6858000"/>
              <a:gd name="connsiteX172" fmla="*/ 5983398 w 6128435"/>
              <a:gd name="connsiteY172" fmla="*/ 6778641 h 6858000"/>
              <a:gd name="connsiteX173" fmla="*/ 5984543 w 6128435"/>
              <a:gd name="connsiteY173" fmla="*/ 6811016 h 6858000"/>
              <a:gd name="connsiteX174" fmla="*/ 5981802 w 6128435"/>
              <a:gd name="connsiteY174" fmla="*/ 6838578 h 6858000"/>
              <a:gd name="connsiteX175" fmla="*/ 5979671 w 6128435"/>
              <a:gd name="connsiteY175" fmla="*/ 6858000 h 6858000"/>
              <a:gd name="connsiteX176" fmla="*/ 0 w 6128435"/>
              <a:gd name="connsiteY176" fmla="*/ 6858000 h 6858000"/>
              <a:gd name="connsiteX177" fmla="*/ 0 w 6128435"/>
              <a:gd name="connsiteY177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42938 h 6858000"/>
              <a:gd name="connsiteX32" fmla="*/ 5261314 w 6128435"/>
              <a:gd name="connsiteY32" fmla="*/ 1689177 h 6858000"/>
              <a:gd name="connsiteX33" fmla="*/ 5259788 w 6128435"/>
              <a:gd name="connsiteY33" fmla="*/ 1768516 h 6858000"/>
              <a:gd name="connsiteX34" fmla="*/ 5272526 w 6128435"/>
              <a:gd name="connsiteY34" fmla="*/ 1936940 h 6858000"/>
              <a:gd name="connsiteX35" fmla="*/ 5252592 w 6128435"/>
              <a:gd name="connsiteY35" fmla="*/ 2092210 h 6858000"/>
              <a:gd name="connsiteX36" fmla="*/ 5264303 w 6128435"/>
              <a:gd name="connsiteY36" fmla="*/ 2225157 h 6858000"/>
              <a:gd name="connsiteX37" fmla="*/ 5254949 w 6128435"/>
              <a:gd name="connsiteY37" fmla="*/ 2236160 h 6858000"/>
              <a:gd name="connsiteX38" fmla="*/ 5250104 w 6128435"/>
              <a:gd name="connsiteY38" fmla="*/ 2249166 h 6858000"/>
              <a:gd name="connsiteX39" fmla="*/ 5251214 w 6128435"/>
              <a:gd name="connsiteY39" fmla="*/ 2250944 h 6858000"/>
              <a:gd name="connsiteX40" fmla="*/ 5250644 w 6128435"/>
              <a:gd name="connsiteY40" fmla="*/ 2266619 h 6858000"/>
              <a:gd name="connsiteX41" fmla="*/ 5247111 w 6128435"/>
              <a:gd name="connsiteY41" fmla="*/ 2269679 h 6858000"/>
              <a:gd name="connsiteX42" fmla="*/ 5245653 w 6128435"/>
              <a:gd name="connsiteY42" fmla="*/ 2280317 h 6858000"/>
              <a:gd name="connsiteX43" fmla="*/ 5239901 w 6128435"/>
              <a:gd name="connsiteY43" fmla="*/ 2300961 h 6858000"/>
              <a:gd name="connsiteX44" fmla="*/ 5241522 w 6128435"/>
              <a:gd name="connsiteY44" fmla="*/ 2305114 h 6858000"/>
              <a:gd name="connsiteX45" fmla="*/ 5298758 w 6128435"/>
              <a:gd name="connsiteY45" fmla="*/ 2375971 h 6858000"/>
              <a:gd name="connsiteX46" fmla="*/ 5271650 w 6128435"/>
              <a:gd name="connsiteY46" fmla="*/ 2440467 h 6858000"/>
              <a:gd name="connsiteX47" fmla="*/ 5271438 w 6128435"/>
              <a:gd name="connsiteY47" fmla="*/ 2447186 h 6858000"/>
              <a:gd name="connsiteX48" fmla="*/ 5271722 w 6128435"/>
              <a:gd name="connsiteY48" fmla="*/ 2447359 h 6858000"/>
              <a:gd name="connsiteX49" fmla="*/ 5272069 w 6128435"/>
              <a:gd name="connsiteY49" fmla="*/ 2454523 h 6858000"/>
              <a:gd name="connsiteX50" fmla="*/ 5271049 w 6128435"/>
              <a:gd name="connsiteY50" fmla="*/ 2459442 h 6858000"/>
              <a:gd name="connsiteX51" fmla="*/ 5307538 w 6128435"/>
              <a:gd name="connsiteY51" fmla="*/ 2514685 h 6858000"/>
              <a:gd name="connsiteX52" fmla="*/ 5337604 w 6128435"/>
              <a:gd name="connsiteY52" fmla="*/ 2597632 h 6858000"/>
              <a:gd name="connsiteX53" fmla="*/ 5407503 w 6128435"/>
              <a:gd name="connsiteY53" fmla="*/ 2786290 h 6858000"/>
              <a:gd name="connsiteX54" fmla="*/ 5407356 w 6128435"/>
              <a:gd name="connsiteY54" fmla="*/ 2787545 h 6858000"/>
              <a:gd name="connsiteX55" fmla="*/ 5411130 w 6128435"/>
              <a:gd name="connsiteY55" fmla="*/ 2788640 h 6858000"/>
              <a:gd name="connsiteX56" fmla="*/ 5416439 w 6128435"/>
              <a:gd name="connsiteY56" fmla="*/ 2805666 h 6858000"/>
              <a:gd name="connsiteX57" fmla="*/ 5416589 w 6128435"/>
              <a:gd name="connsiteY57" fmla="*/ 2810822 h 6858000"/>
              <a:gd name="connsiteX58" fmla="*/ 5418542 w 6128435"/>
              <a:gd name="connsiteY58" fmla="*/ 2817745 h 6858000"/>
              <a:gd name="connsiteX59" fmla="*/ 5418847 w 6128435"/>
              <a:gd name="connsiteY59" fmla="*/ 2817825 h 6858000"/>
              <a:gd name="connsiteX60" fmla="*/ 5423364 w 6128435"/>
              <a:gd name="connsiteY60" fmla="*/ 2858292 h 6858000"/>
              <a:gd name="connsiteX61" fmla="*/ 5479298 w 6128435"/>
              <a:gd name="connsiteY61" fmla="*/ 2947791 h 6858000"/>
              <a:gd name="connsiteX62" fmla="*/ 5481770 w 6128435"/>
              <a:gd name="connsiteY62" fmla="*/ 2951352 h 6858000"/>
              <a:gd name="connsiteX63" fmla="*/ 5481013 w 6128435"/>
              <a:gd name="connsiteY63" fmla="*/ 2973461 h 6858000"/>
              <a:gd name="connsiteX64" fmla="*/ 5482045 w 6128435"/>
              <a:gd name="connsiteY64" fmla="*/ 2984371 h 6858000"/>
              <a:gd name="connsiteX65" fmla="*/ 5479405 w 6128435"/>
              <a:gd name="connsiteY65" fmla="*/ 2988507 h 6858000"/>
              <a:gd name="connsiteX66" fmla="*/ 5482415 w 6128435"/>
              <a:gd name="connsiteY66" fmla="*/ 3004079 h 6858000"/>
              <a:gd name="connsiteX67" fmla="*/ 5483865 w 6128435"/>
              <a:gd name="connsiteY67" fmla="*/ 3005467 h 6858000"/>
              <a:gd name="connsiteX68" fmla="*/ 5482236 w 6128435"/>
              <a:gd name="connsiteY68" fmla="*/ 3019791 h 6858000"/>
              <a:gd name="connsiteX69" fmla="*/ 5475895 w 6128435"/>
              <a:gd name="connsiteY69" fmla="*/ 3033578 h 6858000"/>
              <a:gd name="connsiteX70" fmla="*/ 5477595 w 6128435"/>
              <a:gd name="connsiteY70" fmla="*/ 3250534 h 6858000"/>
              <a:gd name="connsiteX71" fmla="*/ 5532836 w 6128435"/>
              <a:gd name="connsiteY71" fmla="*/ 3353840 h 6858000"/>
              <a:gd name="connsiteX72" fmla="*/ 5561229 w 6128435"/>
              <a:gd name="connsiteY72" fmla="*/ 3395784 h 6858000"/>
              <a:gd name="connsiteX73" fmla="*/ 5589758 w 6128435"/>
              <a:gd name="connsiteY73" fmla="*/ 3506453 h 6858000"/>
              <a:gd name="connsiteX74" fmla="*/ 5596144 w 6128435"/>
              <a:gd name="connsiteY74" fmla="*/ 3534624 h 6858000"/>
              <a:gd name="connsiteX75" fmla="*/ 5597750 w 6128435"/>
              <a:gd name="connsiteY75" fmla="*/ 3534129 h 6858000"/>
              <a:gd name="connsiteX76" fmla="*/ 5599700 w 6128435"/>
              <a:gd name="connsiteY76" fmla="*/ 3547221 h 6858000"/>
              <a:gd name="connsiteX77" fmla="*/ 5615031 w 6128435"/>
              <a:gd name="connsiteY77" fmla="*/ 3557482 h 6858000"/>
              <a:gd name="connsiteX78" fmla="*/ 5618377 w 6128435"/>
              <a:gd name="connsiteY78" fmla="*/ 3588431 h 6858000"/>
              <a:gd name="connsiteX79" fmla="*/ 5612155 w 6128435"/>
              <a:gd name="connsiteY79" fmla="*/ 3589869 h 6858000"/>
              <a:gd name="connsiteX80" fmla="*/ 5620843 w 6128435"/>
              <a:gd name="connsiteY80" fmla="*/ 3606745 h 6858000"/>
              <a:gd name="connsiteX81" fmla="*/ 5655472 w 6128435"/>
              <a:gd name="connsiteY81" fmla="*/ 3678877 h 6858000"/>
              <a:gd name="connsiteX82" fmla="*/ 5680448 w 6128435"/>
              <a:gd name="connsiteY82" fmla="*/ 3717760 h 6858000"/>
              <a:gd name="connsiteX83" fmla="*/ 5683015 w 6128435"/>
              <a:gd name="connsiteY83" fmla="*/ 3762025 h 6858000"/>
              <a:gd name="connsiteX84" fmla="*/ 5696643 w 6128435"/>
              <a:gd name="connsiteY84" fmla="*/ 3773888 h 6858000"/>
              <a:gd name="connsiteX85" fmla="*/ 5699203 w 6128435"/>
              <a:gd name="connsiteY85" fmla="*/ 3775823 h 6858000"/>
              <a:gd name="connsiteX86" fmla="*/ 5704824 w 6128435"/>
              <a:gd name="connsiteY86" fmla="*/ 3785966 h 6858000"/>
              <a:gd name="connsiteX87" fmla="*/ 5712204 w 6128435"/>
              <a:gd name="connsiteY87" fmla="*/ 3785830 h 6858000"/>
              <a:gd name="connsiteX88" fmla="*/ 5724816 w 6128435"/>
              <a:gd name="connsiteY88" fmla="*/ 3798949 h 6858000"/>
              <a:gd name="connsiteX89" fmla="*/ 5733539 w 6128435"/>
              <a:gd name="connsiteY89" fmla="*/ 3818457 h 6858000"/>
              <a:gd name="connsiteX90" fmla="*/ 5768491 w 6128435"/>
              <a:gd name="connsiteY90" fmla="*/ 3914399 h 6858000"/>
              <a:gd name="connsiteX91" fmla="*/ 5793123 w 6128435"/>
              <a:gd name="connsiteY91" fmla="*/ 3969952 h 6858000"/>
              <a:gd name="connsiteX92" fmla="*/ 5808321 w 6128435"/>
              <a:gd name="connsiteY92" fmla="*/ 3988153 h 6858000"/>
              <a:gd name="connsiteX93" fmla="*/ 5825621 w 6128435"/>
              <a:gd name="connsiteY93" fmla="*/ 4015525 h 6858000"/>
              <a:gd name="connsiteX94" fmla="*/ 5860672 w 6128435"/>
              <a:gd name="connsiteY94" fmla="*/ 4061579 h 6858000"/>
              <a:gd name="connsiteX95" fmla="*/ 5872173 w 6128435"/>
              <a:gd name="connsiteY95" fmla="*/ 4088497 h 6858000"/>
              <a:gd name="connsiteX96" fmla="*/ 5883705 w 6128435"/>
              <a:gd name="connsiteY96" fmla="*/ 4101899 h 6858000"/>
              <a:gd name="connsiteX97" fmla="*/ 5885314 w 6128435"/>
              <a:gd name="connsiteY97" fmla="*/ 4108387 h 6858000"/>
              <a:gd name="connsiteX98" fmla="*/ 5894095 w 6128435"/>
              <a:gd name="connsiteY98" fmla="*/ 4128857 h 6858000"/>
              <a:gd name="connsiteX99" fmla="*/ 5898339 w 6128435"/>
              <a:gd name="connsiteY99" fmla="*/ 4140800 h 6858000"/>
              <a:gd name="connsiteX100" fmla="*/ 5899734 w 6128435"/>
              <a:gd name="connsiteY100" fmla="*/ 4145632 h 6858000"/>
              <a:gd name="connsiteX101" fmla="*/ 5897098 w 6128435"/>
              <a:gd name="connsiteY101" fmla="*/ 4157819 h 6858000"/>
              <a:gd name="connsiteX102" fmla="*/ 5903513 w 6128435"/>
              <a:gd name="connsiteY102" fmla="*/ 4187661 h 6858000"/>
              <a:gd name="connsiteX103" fmla="*/ 5917114 w 6128435"/>
              <a:gd name="connsiteY103" fmla="*/ 4213096 h 6858000"/>
              <a:gd name="connsiteX104" fmla="*/ 5921153 w 6128435"/>
              <a:gd name="connsiteY104" fmla="*/ 4236222 h 6858000"/>
              <a:gd name="connsiteX105" fmla="*/ 5924233 w 6128435"/>
              <a:gd name="connsiteY105" fmla="*/ 4242060 h 6858000"/>
              <a:gd name="connsiteX106" fmla="*/ 5928910 w 6128435"/>
              <a:gd name="connsiteY106" fmla="*/ 4300973 h 6858000"/>
              <a:gd name="connsiteX107" fmla="*/ 5939320 w 6128435"/>
              <a:gd name="connsiteY107" fmla="*/ 4340435 h 6858000"/>
              <a:gd name="connsiteX108" fmla="*/ 5946705 w 6128435"/>
              <a:gd name="connsiteY108" fmla="*/ 4428051 h 6858000"/>
              <a:gd name="connsiteX109" fmla="*/ 5949261 w 6128435"/>
              <a:gd name="connsiteY109" fmla="*/ 4449185 h 6858000"/>
              <a:gd name="connsiteX110" fmla="*/ 5957504 w 6128435"/>
              <a:gd name="connsiteY110" fmla="*/ 4465911 h 6858000"/>
              <a:gd name="connsiteX111" fmla="*/ 5964689 w 6128435"/>
              <a:gd name="connsiteY111" fmla="*/ 4468532 h 6858000"/>
              <a:gd name="connsiteX112" fmla="*/ 5967062 w 6128435"/>
              <a:gd name="connsiteY112" fmla="*/ 4479923 h 6858000"/>
              <a:gd name="connsiteX113" fmla="*/ 5968960 w 6128435"/>
              <a:gd name="connsiteY113" fmla="*/ 4482655 h 6858000"/>
              <a:gd name="connsiteX114" fmla="*/ 5978567 w 6128435"/>
              <a:gd name="connsiteY114" fmla="*/ 4498605 h 6858000"/>
              <a:gd name="connsiteX115" fmla="*/ 5980106 w 6128435"/>
              <a:gd name="connsiteY115" fmla="*/ 4585087 h 6858000"/>
              <a:gd name="connsiteX116" fmla="*/ 5998138 w 6128435"/>
              <a:gd name="connsiteY116" fmla="*/ 4697518 h 6858000"/>
              <a:gd name="connsiteX117" fmla="*/ 6013516 w 6128435"/>
              <a:gd name="connsiteY117" fmla="*/ 4786619 h 6858000"/>
              <a:gd name="connsiteX118" fmla="*/ 6025404 w 6128435"/>
              <a:gd name="connsiteY118" fmla="*/ 4858148 h 6858000"/>
              <a:gd name="connsiteX119" fmla="*/ 6007749 w 6128435"/>
              <a:gd name="connsiteY119" fmla="*/ 4964715 h 6858000"/>
              <a:gd name="connsiteX120" fmla="*/ 6005269 w 6128435"/>
              <a:gd name="connsiteY120" fmla="*/ 5150567 h 6858000"/>
              <a:gd name="connsiteX121" fmla="*/ 6001127 w 6128435"/>
              <a:gd name="connsiteY121" fmla="*/ 5164609 h 6858000"/>
              <a:gd name="connsiteX122" fmla="*/ 5996647 w 6128435"/>
              <a:gd name="connsiteY122" fmla="*/ 5185640 h 6858000"/>
              <a:gd name="connsiteX123" fmla="*/ 5998514 w 6128435"/>
              <a:gd name="connsiteY123" fmla="*/ 5189673 h 6858000"/>
              <a:gd name="connsiteX124" fmla="*/ 5995970 w 6128435"/>
              <a:gd name="connsiteY124" fmla="*/ 5221547 h 6858000"/>
              <a:gd name="connsiteX125" fmla="*/ 5997218 w 6128435"/>
              <a:gd name="connsiteY125" fmla="*/ 5222031 h 6858000"/>
              <a:gd name="connsiteX126" fmla="*/ 6002116 w 6128435"/>
              <a:gd name="connsiteY126" fmla="*/ 5231223 h 6858000"/>
              <a:gd name="connsiteX127" fmla="*/ 6008541 w 6128435"/>
              <a:gd name="connsiteY127" fmla="*/ 5248680 h 6858000"/>
              <a:gd name="connsiteX128" fmla="*/ 6039260 w 6128435"/>
              <a:gd name="connsiteY128" fmla="*/ 5289518 h 6858000"/>
              <a:gd name="connsiteX129" fmla="*/ 6036748 w 6128435"/>
              <a:gd name="connsiteY129" fmla="*/ 5322752 h 6858000"/>
              <a:gd name="connsiteX130" fmla="*/ 6036943 w 6128435"/>
              <a:gd name="connsiteY130" fmla="*/ 5329480 h 6858000"/>
              <a:gd name="connsiteX131" fmla="*/ 6037236 w 6128435"/>
              <a:gd name="connsiteY131" fmla="*/ 5329634 h 6858000"/>
              <a:gd name="connsiteX132" fmla="*/ 6038019 w 6128435"/>
              <a:gd name="connsiteY132" fmla="*/ 5336764 h 6858000"/>
              <a:gd name="connsiteX133" fmla="*/ 6037298 w 6128435"/>
              <a:gd name="connsiteY133" fmla="*/ 5341753 h 6858000"/>
              <a:gd name="connsiteX134" fmla="*/ 6037677 w 6128435"/>
              <a:gd name="connsiteY134" fmla="*/ 5354807 h 6858000"/>
              <a:gd name="connsiteX135" fmla="*/ 6039728 w 6128435"/>
              <a:gd name="connsiteY135" fmla="*/ 5359416 h 6858000"/>
              <a:gd name="connsiteX136" fmla="*/ 6043311 w 6128435"/>
              <a:gd name="connsiteY136" fmla="*/ 5361407 h 6858000"/>
              <a:gd name="connsiteX137" fmla="*/ 6042954 w 6128435"/>
              <a:gd name="connsiteY137" fmla="*/ 5362576 h 6858000"/>
              <a:gd name="connsiteX138" fmla="*/ 6053435 w 6128435"/>
              <a:gd name="connsiteY138" fmla="*/ 5387547 h 6858000"/>
              <a:gd name="connsiteX139" fmla="*/ 6065933 w 6128435"/>
              <a:gd name="connsiteY139" fmla="*/ 5443002 h 6858000"/>
              <a:gd name="connsiteX140" fmla="*/ 6068640 w 6128435"/>
              <a:gd name="connsiteY140" fmla="*/ 5474503 h 6858000"/>
              <a:gd name="connsiteX141" fmla="*/ 6080922 w 6128435"/>
              <a:gd name="connsiteY141" fmla="*/ 5561070 h 6858000"/>
              <a:gd name="connsiteX142" fmla="*/ 6096949 w 6128435"/>
              <a:gd name="connsiteY142" fmla="*/ 5648179 h 6858000"/>
              <a:gd name="connsiteX143" fmla="*/ 6125703 w 6128435"/>
              <a:gd name="connsiteY143" fmla="*/ 5692894 h 6858000"/>
              <a:gd name="connsiteX144" fmla="*/ 6126670 w 6128435"/>
              <a:gd name="connsiteY144" fmla="*/ 5697882 h 6858000"/>
              <a:gd name="connsiteX145" fmla="*/ 6124061 w 6128435"/>
              <a:gd name="connsiteY145" fmla="*/ 5710294 h 6858000"/>
              <a:gd name="connsiteX146" fmla="*/ 6122213 w 6128435"/>
              <a:gd name="connsiteY146" fmla="*/ 5714762 h 6858000"/>
              <a:gd name="connsiteX147" fmla="*/ 6121353 w 6128435"/>
              <a:gd name="connsiteY147" fmla="*/ 5721725 h 6858000"/>
              <a:gd name="connsiteX148" fmla="*/ 6121607 w 6128435"/>
              <a:gd name="connsiteY148" fmla="*/ 5721959 h 6858000"/>
              <a:gd name="connsiteX149" fmla="*/ 6120262 w 6128435"/>
              <a:gd name="connsiteY149" fmla="*/ 5728358 h 6858000"/>
              <a:gd name="connsiteX150" fmla="*/ 6110194 w 6128435"/>
              <a:gd name="connsiteY150" fmla="*/ 5758853 h 6858000"/>
              <a:gd name="connsiteX151" fmla="*/ 6127519 w 6128435"/>
              <a:gd name="connsiteY151" fmla="*/ 5865775 h 6858000"/>
              <a:gd name="connsiteX152" fmla="*/ 6128435 w 6128435"/>
              <a:gd name="connsiteY152" fmla="*/ 5870164 h 6858000"/>
              <a:gd name="connsiteX153" fmla="*/ 6119217 w 6128435"/>
              <a:gd name="connsiteY153" fmla="*/ 5888542 h 6858000"/>
              <a:gd name="connsiteX154" fmla="*/ 6115966 w 6128435"/>
              <a:gd name="connsiteY154" fmla="*/ 5898387 h 6858000"/>
              <a:gd name="connsiteX155" fmla="*/ 6111924 w 6128435"/>
              <a:gd name="connsiteY155" fmla="*/ 5900444 h 6858000"/>
              <a:gd name="connsiteX156" fmla="*/ 6108716 w 6128435"/>
              <a:gd name="connsiteY156" fmla="*/ 5915345 h 6858000"/>
              <a:gd name="connsiteX157" fmla="*/ 6109524 w 6128435"/>
              <a:gd name="connsiteY157" fmla="*/ 5917328 h 6858000"/>
              <a:gd name="connsiteX158" fmla="*/ 6102493 w 6128435"/>
              <a:gd name="connsiteY158" fmla="*/ 5928602 h 6858000"/>
              <a:gd name="connsiteX159" fmla="*/ 6056863 w 6128435"/>
              <a:gd name="connsiteY159" fmla="*/ 6000643 h 6858000"/>
              <a:gd name="connsiteX160" fmla="*/ 6045436 w 6128435"/>
              <a:gd name="connsiteY160" fmla="*/ 6124480 h 6858000"/>
              <a:gd name="connsiteX161" fmla="*/ 6030489 w 6128435"/>
              <a:gd name="connsiteY161" fmla="*/ 6317666 h 6858000"/>
              <a:gd name="connsiteX162" fmla="*/ 6007492 w 6128435"/>
              <a:gd name="connsiteY162" fmla="*/ 6440818 h 6858000"/>
              <a:gd name="connsiteX163" fmla="*/ 6009467 w 6128435"/>
              <a:gd name="connsiteY163" fmla="*/ 6487076 h 6858000"/>
              <a:gd name="connsiteX164" fmla="*/ 5995064 w 6128435"/>
              <a:gd name="connsiteY164" fmla="*/ 6540791 h 6858000"/>
              <a:gd name="connsiteX165" fmla="*/ 5996309 w 6128435"/>
              <a:gd name="connsiteY165" fmla="*/ 6543961 h 6858000"/>
              <a:gd name="connsiteX166" fmla="*/ 5996048 w 6128435"/>
              <a:gd name="connsiteY166" fmla="*/ 6555444 h 6858000"/>
              <a:gd name="connsiteX167" fmla="*/ 6002524 w 6128435"/>
              <a:gd name="connsiteY167" fmla="*/ 6560188 h 6858000"/>
              <a:gd name="connsiteX168" fmla="*/ 6006823 w 6128435"/>
              <a:gd name="connsiteY168" fmla="*/ 6578546 h 6858000"/>
              <a:gd name="connsiteX169" fmla="*/ 6004510 w 6128435"/>
              <a:gd name="connsiteY169" fmla="*/ 6599256 h 6858000"/>
              <a:gd name="connsiteX170" fmla="*/ 5986207 w 6128435"/>
              <a:gd name="connsiteY170" fmla="*/ 6695855 h 6858000"/>
              <a:gd name="connsiteX171" fmla="*/ 5979428 w 6128435"/>
              <a:gd name="connsiteY171" fmla="*/ 6754678 h 6858000"/>
              <a:gd name="connsiteX172" fmla="*/ 5983398 w 6128435"/>
              <a:gd name="connsiteY172" fmla="*/ 6778641 h 6858000"/>
              <a:gd name="connsiteX173" fmla="*/ 5984543 w 6128435"/>
              <a:gd name="connsiteY173" fmla="*/ 6811016 h 6858000"/>
              <a:gd name="connsiteX174" fmla="*/ 5981802 w 6128435"/>
              <a:gd name="connsiteY174" fmla="*/ 6838578 h 6858000"/>
              <a:gd name="connsiteX175" fmla="*/ 5979671 w 6128435"/>
              <a:gd name="connsiteY175" fmla="*/ 6858000 h 6858000"/>
              <a:gd name="connsiteX176" fmla="*/ 0 w 6128435"/>
              <a:gd name="connsiteY176" fmla="*/ 6858000 h 6858000"/>
              <a:gd name="connsiteX177" fmla="*/ 0 w 6128435"/>
              <a:gd name="connsiteY177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42938 h 6858000"/>
              <a:gd name="connsiteX32" fmla="*/ 5261314 w 6128435"/>
              <a:gd name="connsiteY32" fmla="*/ 1689177 h 6858000"/>
              <a:gd name="connsiteX33" fmla="*/ 5259788 w 6128435"/>
              <a:gd name="connsiteY33" fmla="*/ 1768516 h 6858000"/>
              <a:gd name="connsiteX34" fmla="*/ 5272526 w 6128435"/>
              <a:gd name="connsiteY34" fmla="*/ 1936940 h 6858000"/>
              <a:gd name="connsiteX35" fmla="*/ 5252592 w 6128435"/>
              <a:gd name="connsiteY35" fmla="*/ 2092210 h 6858000"/>
              <a:gd name="connsiteX36" fmla="*/ 5264303 w 6128435"/>
              <a:gd name="connsiteY36" fmla="*/ 2225157 h 6858000"/>
              <a:gd name="connsiteX37" fmla="*/ 5254949 w 6128435"/>
              <a:gd name="connsiteY37" fmla="*/ 2236160 h 6858000"/>
              <a:gd name="connsiteX38" fmla="*/ 5250104 w 6128435"/>
              <a:gd name="connsiteY38" fmla="*/ 2249166 h 6858000"/>
              <a:gd name="connsiteX39" fmla="*/ 5251214 w 6128435"/>
              <a:gd name="connsiteY39" fmla="*/ 2250944 h 6858000"/>
              <a:gd name="connsiteX40" fmla="*/ 5250644 w 6128435"/>
              <a:gd name="connsiteY40" fmla="*/ 2266619 h 6858000"/>
              <a:gd name="connsiteX41" fmla="*/ 5247111 w 6128435"/>
              <a:gd name="connsiteY41" fmla="*/ 2269679 h 6858000"/>
              <a:gd name="connsiteX42" fmla="*/ 5245653 w 6128435"/>
              <a:gd name="connsiteY42" fmla="*/ 2280317 h 6858000"/>
              <a:gd name="connsiteX43" fmla="*/ 5239901 w 6128435"/>
              <a:gd name="connsiteY43" fmla="*/ 2300961 h 6858000"/>
              <a:gd name="connsiteX44" fmla="*/ 5298758 w 6128435"/>
              <a:gd name="connsiteY44" fmla="*/ 2375971 h 6858000"/>
              <a:gd name="connsiteX45" fmla="*/ 5271650 w 6128435"/>
              <a:gd name="connsiteY45" fmla="*/ 2440467 h 6858000"/>
              <a:gd name="connsiteX46" fmla="*/ 5271438 w 6128435"/>
              <a:gd name="connsiteY46" fmla="*/ 2447186 h 6858000"/>
              <a:gd name="connsiteX47" fmla="*/ 5271722 w 6128435"/>
              <a:gd name="connsiteY47" fmla="*/ 2447359 h 6858000"/>
              <a:gd name="connsiteX48" fmla="*/ 5272069 w 6128435"/>
              <a:gd name="connsiteY48" fmla="*/ 2454523 h 6858000"/>
              <a:gd name="connsiteX49" fmla="*/ 5271049 w 6128435"/>
              <a:gd name="connsiteY49" fmla="*/ 2459442 h 6858000"/>
              <a:gd name="connsiteX50" fmla="*/ 5307538 w 6128435"/>
              <a:gd name="connsiteY50" fmla="*/ 2514685 h 6858000"/>
              <a:gd name="connsiteX51" fmla="*/ 5337604 w 6128435"/>
              <a:gd name="connsiteY51" fmla="*/ 2597632 h 6858000"/>
              <a:gd name="connsiteX52" fmla="*/ 5407503 w 6128435"/>
              <a:gd name="connsiteY52" fmla="*/ 2786290 h 6858000"/>
              <a:gd name="connsiteX53" fmla="*/ 5407356 w 6128435"/>
              <a:gd name="connsiteY53" fmla="*/ 2787545 h 6858000"/>
              <a:gd name="connsiteX54" fmla="*/ 5411130 w 6128435"/>
              <a:gd name="connsiteY54" fmla="*/ 2788640 h 6858000"/>
              <a:gd name="connsiteX55" fmla="*/ 5416439 w 6128435"/>
              <a:gd name="connsiteY55" fmla="*/ 2805666 h 6858000"/>
              <a:gd name="connsiteX56" fmla="*/ 5416589 w 6128435"/>
              <a:gd name="connsiteY56" fmla="*/ 2810822 h 6858000"/>
              <a:gd name="connsiteX57" fmla="*/ 5418542 w 6128435"/>
              <a:gd name="connsiteY57" fmla="*/ 2817745 h 6858000"/>
              <a:gd name="connsiteX58" fmla="*/ 5418847 w 6128435"/>
              <a:gd name="connsiteY58" fmla="*/ 2817825 h 6858000"/>
              <a:gd name="connsiteX59" fmla="*/ 5423364 w 6128435"/>
              <a:gd name="connsiteY59" fmla="*/ 2858292 h 6858000"/>
              <a:gd name="connsiteX60" fmla="*/ 5479298 w 6128435"/>
              <a:gd name="connsiteY60" fmla="*/ 2947791 h 6858000"/>
              <a:gd name="connsiteX61" fmla="*/ 5481770 w 6128435"/>
              <a:gd name="connsiteY61" fmla="*/ 2951352 h 6858000"/>
              <a:gd name="connsiteX62" fmla="*/ 5481013 w 6128435"/>
              <a:gd name="connsiteY62" fmla="*/ 2973461 h 6858000"/>
              <a:gd name="connsiteX63" fmla="*/ 5482045 w 6128435"/>
              <a:gd name="connsiteY63" fmla="*/ 2984371 h 6858000"/>
              <a:gd name="connsiteX64" fmla="*/ 5479405 w 6128435"/>
              <a:gd name="connsiteY64" fmla="*/ 2988507 h 6858000"/>
              <a:gd name="connsiteX65" fmla="*/ 5482415 w 6128435"/>
              <a:gd name="connsiteY65" fmla="*/ 3004079 h 6858000"/>
              <a:gd name="connsiteX66" fmla="*/ 5483865 w 6128435"/>
              <a:gd name="connsiteY66" fmla="*/ 3005467 h 6858000"/>
              <a:gd name="connsiteX67" fmla="*/ 5482236 w 6128435"/>
              <a:gd name="connsiteY67" fmla="*/ 3019791 h 6858000"/>
              <a:gd name="connsiteX68" fmla="*/ 5475895 w 6128435"/>
              <a:gd name="connsiteY68" fmla="*/ 3033578 h 6858000"/>
              <a:gd name="connsiteX69" fmla="*/ 5477595 w 6128435"/>
              <a:gd name="connsiteY69" fmla="*/ 3250534 h 6858000"/>
              <a:gd name="connsiteX70" fmla="*/ 5532836 w 6128435"/>
              <a:gd name="connsiteY70" fmla="*/ 3353840 h 6858000"/>
              <a:gd name="connsiteX71" fmla="*/ 5561229 w 6128435"/>
              <a:gd name="connsiteY71" fmla="*/ 3395784 h 6858000"/>
              <a:gd name="connsiteX72" fmla="*/ 5589758 w 6128435"/>
              <a:gd name="connsiteY72" fmla="*/ 3506453 h 6858000"/>
              <a:gd name="connsiteX73" fmla="*/ 5596144 w 6128435"/>
              <a:gd name="connsiteY73" fmla="*/ 3534624 h 6858000"/>
              <a:gd name="connsiteX74" fmla="*/ 5597750 w 6128435"/>
              <a:gd name="connsiteY74" fmla="*/ 3534129 h 6858000"/>
              <a:gd name="connsiteX75" fmla="*/ 5599700 w 6128435"/>
              <a:gd name="connsiteY75" fmla="*/ 3547221 h 6858000"/>
              <a:gd name="connsiteX76" fmla="*/ 5615031 w 6128435"/>
              <a:gd name="connsiteY76" fmla="*/ 3557482 h 6858000"/>
              <a:gd name="connsiteX77" fmla="*/ 5618377 w 6128435"/>
              <a:gd name="connsiteY77" fmla="*/ 3588431 h 6858000"/>
              <a:gd name="connsiteX78" fmla="*/ 5612155 w 6128435"/>
              <a:gd name="connsiteY78" fmla="*/ 3589869 h 6858000"/>
              <a:gd name="connsiteX79" fmla="*/ 5620843 w 6128435"/>
              <a:gd name="connsiteY79" fmla="*/ 3606745 h 6858000"/>
              <a:gd name="connsiteX80" fmla="*/ 5655472 w 6128435"/>
              <a:gd name="connsiteY80" fmla="*/ 3678877 h 6858000"/>
              <a:gd name="connsiteX81" fmla="*/ 5680448 w 6128435"/>
              <a:gd name="connsiteY81" fmla="*/ 3717760 h 6858000"/>
              <a:gd name="connsiteX82" fmla="*/ 5683015 w 6128435"/>
              <a:gd name="connsiteY82" fmla="*/ 3762025 h 6858000"/>
              <a:gd name="connsiteX83" fmla="*/ 5696643 w 6128435"/>
              <a:gd name="connsiteY83" fmla="*/ 3773888 h 6858000"/>
              <a:gd name="connsiteX84" fmla="*/ 5699203 w 6128435"/>
              <a:gd name="connsiteY84" fmla="*/ 3775823 h 6858000"/>
              <a:gd name="connsiteX85" fmla="*/ 5704824 w 6128435"/>
              <a:gd name="connsiteY85" fmla="*/ 3785966 h 6858000"/>
              <a:gd name="connsiteX86" fmla="*/ 5712204 w 6128435"/>
              <a:gd name="connsiteY86" fmla="*/ 3785830 h 6858000"/>
              <a:gd name="connsiteX87" fmla="*/ 5724816 w 6128435"/>
              <a:gd name="connsiteY87" fmla="*/ 3798949 h 6858000"/>
              <a:gd name="connsiteX88" fmla="*/ 5733539 w 6128435"/>
              <a:gd name="connsiteY88" fmla="*/ 3818457 h 6858000"/>
              <a:gd name="connsiteX89" fmla="*/ 5768491 w 6128435"/>
              <a:gd name="connsiteY89" fmla="*/ 3914399 h 6858000"/>
              <a:gd name="connsiteX90" fmla="*/ 5793123 w 6128435"/>
              <a:gd name="connsiteY90" fmla="*/ 3969952 h 6858000"/>
              <a:gd name="connsiteX91" fmla="*/ 5808321 w 6128435"/>
              <a:gd name="connsiteY91" fmla="*/ 3988153 h 6858000"/>
              <a:gd name="connsiteX92" fmla="*/ 5825621 w 6128435"/>
              <a:gd name="connsiteY92" fmla="*/ 4015525 h 6858000"/>
              <a:gd name="connsiteX93" fmla="*/ 5860672 w 6128435"/>
              <a:gd name="connsiteY93" fmla="*/ 4061579 h 6858000"/>
              <a:gd name="connsiteX94" fmla="*/ 5872173 w 6128435"/>
              <a:gd name="connsiteY94" fmla="*/ 4088497 h 6858000"/>
              <a:gd name="connsiteX95" fmla="*/ 5883705 w 6128435"/>
              <a:gd name="connsiteY95" fmla="*/ 4101899 h 6858000"/>
              <a:gd name="connsiteX96" fmla="*/ 5885314 w 6128435"/>
              <a:gd name="connsiteY96" fmla="*/ 4108387 h 6858000"/>
              <a:gd name="connsiteX97" fmla="*/ 5894095 w 6128435"/>
              <a:gd name="connsiteY97" fmla="*/ 4128857 h 6858000"/>
              <a:gd name="connsiteX98" fmla="*/ 5898339 w 6128435"/>
              <a:gd name="connsiteY98" fmla="*/ 4140800 h 6858000"/>
              <a:gd name="connsiteX99" fmla="*/ 5899734 w 6128435"/>
              <a:gd name="connsiteY99" fmla="*/ 4145632 h 6858000"/>
              <a:gd name="connsiteX100" fmla="*/ 5897098 w 6128435"/>
              <a:gd name="connsiteY100" fmla="*/ 4157819 h 6858000"/>
              <a:gd name="connsiteX101" fmla="*/ 5903513 w 6128435"/>
              <a:gd name="connsiteY101" fmla="*/ 4187661 h 6858000"/>
              <a:gd name="connsiteX102" fmla="*/ 5917114 w 6128435"/>
              <a:gd name="connsiteY102" fmla="*/ 4213096 h 6858000"/>
              <a:gd name="connsiteX103" fmla="*/ 5921153 w 6128435"/>
              <a:gd name="connsiteY103" fmla="*/ 4236222 h 6858000"/>
              <a:gd name="connsiteX104" fmla="*/ 5924233 w 6128435"/>
              <a:gd name="connsiteY104" fmla="*/ 4242060 h 6858000"/>
              <a:gd name="connsiteX105" fmla="*/ 5928910 w 6128435"/>
              <a:gd name="connsiteY105" fmla="*/ 4300973 h 6858000"/>
              <a:gd name="connsiteX106" fmla="*/ 5939320 w 6128435"/>
              <a:gd name="connsiteY106" fmla="*/ 4340435 h 6858000"/>
              <a:gd name="connsiteX107" fmla="*/ 5946705 w 6128435"/>
              <a:gd name="connsiteY107" fmla="*/ 4428051 h 6858000"/>
              <a:gd name="connsiteX108" fmla="*/ 5949261 w 6128435"/>
              <a:gd name="connsiteY108" fmla="*/ 4449185 h 6858000"/>
              <a:gd name="connsiteX109" fmla="*/ 5957504 w 6128435"/>
              <a:gd name="connsiteY109" fmla="*/ 4465911 h 6858000"/>
              <a:gd name="connsiteX110" fmla="*/ 5964689 w 6128435"/>
              <a:gd name="connsiteY110" fmla="*/ 4468532 h 6858000"/>
              <a:gd name="connsiteX111" fmla="*/ 5967062 w 6128435"/>
              <a:gd name="connsiteY111" fmla="*/ 4479923 h 6858000"/>
              <a:gd name="connsiteX112" fmla="*/ 5968960 w 6128435"/>
              <a:gd name="connsiteY112" fmla="*/ 4482655 h 6858000"/>
              <a:gd name="connsiteX113" fmla="*/ 5978567 w 6128435"/>
              <a:gd name="connsiteY113" fmla="*/ 4498605 h 6858000"/>
              <a:gd name="connsiteX114" fmla="*/ 5980106 w 6128435"/>
              <a:gd name="connsiteY114" fmla="*/ 4585087 h 6858000"/>
              <a:gd name="connsiteX115" fmla="*/ 5998138 w 6128435"/>
              <a:gd name="connsiteY115" fmla="*/ 4697518 h 6858000"/>
              <a:gd name="connsiteX116" fmla="*/ 6013516 w 6128435"/>
              <a:gd name="connsiteY116" fmla="*/ 4786619 h 6858000"/>
              <a:gd name="connsiteX117" fmla="*/ 6025404 w 6128435"/>
              <a:gd name="connsiteY117" fmla="*/ 4858148 h 6858000"/>
              <a:gd name="connsiteX118" fmla="*/ 6007749 w 6128435"/>
              <a:gd name="connsiteY118" fmla="*/ 4964715 h 6858000"/>
              <a:gd name="connsiteX119" fmla="*/ 6005269 w 6128435"/>
              <a:gd name="connsiteY119" fmla="*/ 5150567 h 6858000"/>
              <a:gd name="connsiteX120" fmla="*/ 6001127 w 6128435"/>
              <a:gd name="connsiteY120" fmla="*/ 5164609 h 6858000"/>
              <a:gd name="connsiteX121" fmla="*/ 5996647 w 6128435"/>
              <a:gd name="connsiteY121" fmla="*/ 5185640 h 6858000"/>
              <a:gd name="connsiteX122" fmla="*/ 5998514 w 6128435"/>
              <a:gd name="connsiteY122" fmla="*/ 5189673 h 6858000"/>
              <a:gd name="connsiteX123" fmla="*/ 5995970 w 6128435"/>
              <a:gd name="connsiteY123" fmla="*/ 5221547 h 6858000"/>
              <a:gd name="connsiteX124" fmla="*/ 5997218 w 6128435"/>
              <a:gd name="connsiteY124" fmla="*/ 5222031 h 6858000"/>
              <a:gd name="connsiteX125" fmla="*/ 6002116 w 6128435"/>
              <a:gd name="connsiteY125" fmla="*/ 5231223 h 6858000"/>
              <a:gd name="connsiteX126" fmla="*/ 6008541 w 6128435"/>
              <a:gd name="connsiteY126" fmla="*/ 5248680 h 6858000"/>
              <a:gd name="connsiteX127" fmla="*/ 6039260 w 6128435"/>
              <a:gd name="connsiteY127" fmla="*/ 5289518 h 6858000"/>
              <a:gd name="connsiteX128" fmla="*/ 6036748 w 6128435"/>
              <a:gd name="connsiteY128" fmla="*/ 5322752 h 6858000"/>
              <a:gd name="connsiteX129" fmla="*/ 6036943 w 6128435"/>
              <a:gd name="connsiteY129" fmla="*/ 5329480 h 6858000"/>
              <a:gd name="connsiteX130" fmla="*/ 6037236 w 6128435"/>
              <a:gd name="connsiteY130" fmla="*/ 5329634 h 6858000"/>
              <a:gd name="connsiteX131" fmla="*/ 6038019 w 6128435"/>
              <a:gd name="connsiteY131" fmla="*/ 5336764 h 6858000"/>
              <a:gd name="connsiteX132" fmla="*/ 6037298 w 6128435"/>
              <a:gd name="connsiteY132" fmla="*/ 5341753 h 6858000"/>
              <a:gd name="connsiteX133" fmla="*/ 6037677 w 6128435"/>
              <a:gd name="connsiteY133" fmla="*/ 5354807 h 6858000"/>
              <a:gd name="connsiteX134" fmla="*/ 6039728 w 6128435"/>
              <a:gd name="connsiteY134" fmla="*/ 5359416 h 6858000"/>
              <a:gd name="connsiteX135" fmla="*/ 6043311 w 6128435"/>
              <a:gd name="connsiteY135" fmla="*/ 5361407 h 6858000"/>
              <a:gd name="connsiteX136" fmla="*/ 6042954 w 6128435"/>
              <a:gd name="connsiteY136" fmla="*/ 5362576 h 6858000"/>
              <a:gd name="connsiteX137" fmla="*/ 6053435 w 6128435"/>
              <a:gd name="connsiteY137" fmla="*/ 5387547 h 6858000"/>
              <a:gd name="connsiteX138" fmla="*/ 6065933 w 6128435"/>
              <a:gd name="connsiteY138" fmla="*/ 5443002 h 6858000"/>
              <a:gd name="connsiteX139" fmla="*/ 6068640 w 6128435"/>
              <a:gd name="connsiteY139" fmla="*/ 5474503 h 6858000"/>
              <a:gd name="connsiteX140" fmla="*/ 6080922 w 6128435"/>
              <a:gd name="connsiteY140" fmla="*/ 5561070 h 6858000"/>
              <a:gd name="connsiteX141" fmla="*/ 6096949 w 6128435"/>
              <a:gd name="connsiteY141" fmla="*/ 5648179 h 6858000"/>
              <a:gd name="connsiteX142" fmla="*/ 6125703 w 6128435"/>
              <a:gd name="connsiteY142" fmla="*/ 5692894 h 6858000"/>
              <a:gd name="connsiteX143" fmla="*/ 6126670 w 6128435"/>
              <a:gd name="connsiteY143" fmla="*/ 5697882 h 6858000"/>
              <a:gd name="connsiteX144" fmla="*/ 6124061 w 6128435"/>
              <a:gd name="connsiteY144" fmla="*/ 5710294 h 6858000"/>
              <a:gd name="connsiteX145" fmla="*/ 6122213 w 6128435"/>
              <a:gd name="connsiteY145" fmla="*/ 5714762 h 6858000"/>
              <a:gd name="connsiteX146" fmla="*/ 6121353 w 6128435"/>
              <a:gd name="connsiteY146" fmla="*/ 5721725 h 6858000"/>
              <a:gd name="connsiteX147" fmla="*/ 6121607 w 6128435"/>
              <a:gd name="connsiteY147" fmla="*/ 5721959 h 6858000"/>
              <a:gd name="connsiteX148" fmla="*/ 6120262 w 6128435"/>
              <a:gd name="connsiteY148" fmla="*/ 5728358 h 6858000"/>
              <a:gd name="connsiteX149" fmla="*/ 6110194 w 6128435"/>
              <a:gd name="connsiteY149" fmla="*/ 5758853 h 6858000"/>
              <a:gd name="connsiteX150" fmla="*/ 6127519 w 6128435"/>
              <a:gd name="connsiteY150" fmla="*/ 5865775 h 6858000"/>
              <a:gd name="connsiteX151" fmla="*/ 6128435 w 6128435"/>
              <a:gd name="connsiteY151" fmla="*/ 5870164 h 6858000"/>
              <a:gd name="connsiteX152" fmla="*/ 6119217 w 6128435"/>
              <a:gd name="connsiteY152" fmla="*/ 5888542 h 6858000"/>
              <a:gd name="connsiteX153" fmla="*/ 6115966 w 6128435"/>
              <a:gd name="connsiteY153" fmla="*/ 5898387 h 6858000"/>
              <a:gd name="connsiteX154" fmla="*/ 6111924 w 6128435"/>
              <a:gd name="connsiteY154" fmla="*/ 5900444 h 6858000"/>
              <a:gd name="connsiteX155" fmla="*/ 6108716 w 6128435"/>
              <a:gd name="connsiteY155" fmla="*/ 5915345 h 6858000"/>
              <a:gd name="connsiteX156" fmla="*/ 6109524 w 6128435"/>
              <a:gd name="connsiteY156" fmla="*/ 5917328 h 6858000"/>
              <a:gd name="connsiteX157" fmla="*/ 6102493 w 6128435"/>
              <a:gd name="connsiteY157" fmla="*/ 5928602 h 6858000"/>
              <a:gd name="connsiteX158" fmla="*/ 6056863 w 6128435"/>
              <a:gd name="connsiteY158" fmla="*/ 6000643 h 6858000"/>
              <a:gd name="connsiteX159" fmla="*/ 6045436 w 6128435"/>
              <a:gd name="connsiteY159" fmla="*/ 6124480 h 6858000"/>
              <a:gd name="connsiteX160" fmla="*/ 6030489 w 6128435"/>
              <a:gd name="connsiteY160" fmla="*/ 6317666 h 6858000"/>
              <a:gd name="connsiteX161" fmla="*/ 6007492 w 6128435"/>
              <a:gd name="connsiteY161" fmla="*/ 6440818 h 6858000"/>
              <a:gd name="connsiteX162" fmla="*/ 6009467 w 6128435"/>
              <a:gd name="connsiteY162" fmla="*/ 6487076 h 6858000"/>
              <a:gd name="connsiteX163" fmla="*/ 5995064 w 6128435"/>
              <a:gd name="connsiteY163" fmla="*/ 6540791 h 6858000"/>
              <a:gd name="connsiteX164" fmla="*/ 5996309 w 6128435"/>
              <a:gd name="connsiteY164" fmla="*/ 6543961 h 6858000"/>
              <a:gd name="connsiteX165" fmla="*/ 5996048 w 6128435"/>
              <a:gd name="connsiteY165" fmla="*/ 6555444 h 6858000"/>
              <a:gd name="connsiteX166" fmla="*/ 6002524 w 6128435"/>
              <a:gd name="connsiteY166" fmla="*/ 6560188 h 6858000"/>
              <a:gd name="connsiteX167" fmla="*/ 6006823 w 6128435"/>
              <a:gd name="connsiteY167" fmla="*/ 6578546 h 6858000"/>
              <a:gd name="connsiteX168" fmla="*/ 6004510 w 6128435"/>
              <a:gd name="connsiteY168" fmla="*/ 6599256 h 6858000"/>
              <a:gd name="connsiteX169" fmla="*/ 5986207 w 6128435"/>
              <a:gd name="connsiteY169" fmla="*/ 6695855 h 6858000"/>
              <a:gd name="connsiteX170" fmla="*/ 5979428 w 6128435"/>
              <a:gd name="connsiteY170" fmla="*/ 6754678 h 6858000"/>
              <a:gd name="connsiteX171" fmla="*/ 5983398 w 6128435"/>
              <a:gd name="connsiteY171" fmla="*/ 6778641 h 6858000"/>
              <a:gd name="connsiteX172" fmla="*/ 5984543 w 6128435"/>
              <a:gd name="connsiteY172" fmla="*/ 6811016 h 6858000"/>
              <a:gd name="connsiteX173" fmla="*/ 5981802 w 6128435"/>
              <a:gd name="connsiteY173" fmla="*/ 6838578 h 6858000"/>
              <a:gd name="connsiteX174" fmla="*/ 5979671 w 6128435"/>
              <a:gd name="connsiteY174" fmla="*/ 6858000 h 6858000"/>
              <a:gd name="connsiteX175" fmla="*/ 0 w 6128435"/>
              <a:gd name="connsiteY175" fmla="*/ 6858000 h 6858000"/>
              <a:gd name="connsiteX176" fmla="*/ 0 w 6128435"/>
              <a:gd name="connsiteY176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42938 h 6858000"/>
              <a:gd name="connsiteX32" fmla="*/ 5261314 w 6128435"/>
              <a:gd name="connsiteY32" fmla="*/ 1689177 h 6858000"/>
              <a:gd name="connsiteX33" fmla="*/ 5259788 w 6128435"/>
              <a:gd name="connsiteY33" fmla="*/ 1768516 h 6858000"/>
              <a:gd name="connsiteX34" fmla="*/ 5272526 w 6128435"/>
              <a:gd name="connsiteY34" fmla="*/ 1936940 h 6858000"/>
              <a:gd name="connsiteX35" fmla="*/ 5252592 w 6128435"/>
              <a:gd name="connsiteY35" fmla="*/ 2092210 h 6858000"/>
              <a:gd name="connsiteX36" fmla="*/ 5264303 w 6128435"/>
              <a:gd name="connsiteY36" fmla="*/ 2225157 h 6858000"/>
              <a:gd name="connsiteX37" fmla="*/ 5254949 w 6128435"/>
              <a:gd name="connsiteY37" fmla="*/ 2236160 h 6858000"/>
              <a:gd name="connsiteX38" fmla="*/ 5250104 w 6128435"/>
              <a:gd name="connsiteY38" fmla="*/ 2249166 h 6858000"/>
              <a:gd name="connsiteX39" fmla="*/ 5251214 w 6128435"/>
              <a:gd name="connsiteY39" fmla="*/ 2250944 h 6858000"/>
              <a:gd name="connsiteX40" fmla="*/ 5250644 w 6128435"/>
              <a:gd name="connsiteY40" fmla="*/ 2266619 h 6858000"/>
              <a:gd name="connsiteX41" fmla="*/ 5247111 w 6128435"/>
              <a:gd name="connsiteY41" fmla="*/ 2269679 h 6858000"/>
              <a:gd name="connsiteX42" fmla="*/ 5245653 w 6128435"/>
              <a:gd name="connsiteY42" fmla="*/ 2280317 h 6858000"/>
              <a:gd name="connsiteX43" fmla="*/ 5239901 w 6128435"/>
              <a:gd name="connsiteY43" fmla="*/ 2300961 h 6858000"/>
              <a:gd name="connsiteX44" fmla="*/ 5271650 w 6128435"/>
              <a:gd name="connsiteY44" fmla="*/ 2440467 h 6858000"/>
              <a:gd name="connsiteX45" fmla="*/ 5271438 w 6128435"/>
              <a:gd name="connsiteY45" fmla="*/ 2447186 h 6858000"/>
              <a:gd name="connsiteX46" fmla="*/ 5271722 w 6128435"/>
              <a:gd name="connsiteY46" fmla="*/ 2447359 h 6858000"/>
              <a:gd name="connsiteX47" fmla="*/ 5272069 w 6128435"/>
              <a:gd name="connsiteY47" fmla="*/ 2454523 h 6858000"/>
              <a:gd name="connsiteX48" fmla="*/ 5271049 w 6128435"/>
              <a:gd name="connsiteY48" fmla="*/ 2459442 h 6858000"/>
              <a:gd name="connsiteX49" fmla="*/ 5307538 w 6128435"/>
              <a:gd name="connsiteY49" fmla="*/ 2514685 h 6858000"/>
              <a:gd name="connsiteX50" fmla="*/ 5337604 w 6128435"/>
              <a:gd name="connsiteY50" fmla="*/ 2597632 h 6858000"/>
              <a:gd name="connsiteX51" fmla="*/ 5407503 w 6128435"/>
              <a:gd name="connsiteY51" fmla="*/ 2786290 h 6858000"/>
              <a:gd name="connsiteX52" fmla="*/ 5407356 w 6128435"/>
              <a:gd name="connsiteY52" fmla="*/ 2787545 h 6858000"/>
              <a:gd name="connsiteX53" fmla="*/ 5411130 w 6128435"/>
              <a:gd name="connsiteY53" fmla="*/ 2788640 h 6858000"/>
              <a:gd name="connsiteX54" fmla="*/ 5416439 w 6128435"/>
              <a:gd name="connsiteY54" fmla="*/ 2805666 h 6858000"/>
              <a:gd name="connsiteX55" fmla="*/ 5416589 w 6128435"/>
              <a:gd name="connsiteY55" fmla="*/ 2810822 h 6858000"/>
              <a:gd name="connsiteX56" fmla="*/ 5418542 w 6128435"/>
              <a:gd name="connsiteY56" fmla="*/ 2817745 h 6858000"/>
              <a:gd name="connsiteX57" fmla="*/ 5418847 w 6128435"/>
              <a:gd name="connsiteY57" fmla="*/ 2817825 h 6858000"/>
              <a:gd name="connsiteX58" fmla="*/ 5423364 w 6128435"/>
              <a:gd name="connsiteY58" fmla="*/ 2858292 h 6858000"/>
              <a:gd name="connsiteX59" fmla="*/ 5479298 w 6128435"/>
              <a:gd name="connsiteY59" fmla="*/ 2947791 h 6858000"/>
              <a:gd name="connsiteX60" fmla="*/ 5481770 w 6128435"/>
              <a:gd name="connsiteY60" fmla="*/ 2951352 h 6858000"/>
              <a:gd name="connsiteX61" fmla="*/ 5481013 w 6128435"/>
              <a:gd name="connsiteY61" fmla="*/ 2973461 h 6858000"/>
              <a:gd name="connsiteX62" fmla="*/ 5482045 w 6128435"/>
              <a:gd name="connsiteY62" fmla="*/ 2984371 h 6858000"/>
              <a:gd name="connsiteX63" fmla="*/ 5479405 w 6128435"/>
              <a:gd name="connsiteY63" fmla="*/ 2988507 h 6858000"/>
              <a:gd name="connsiteX64" fmla="*/ 5482415 w 6128435"/>
              <a:gd name="connsiteY64" fmla="*/ 3004079 h 6858000"/>
              <a:gd name="connsiteX65" fmla="*/ 5483865 w 6128435"/>
              <a:gd name="connsiteY65" fmla="*/ 3005467 h 6858000"/>
              <a:gd name="connsiteX66" fmla="*/ 5482236 w 6128435"/>
              <a:gd name="connsiteY66" fmla="*/ 3019791 h 6858000"/>
              <a:gd name="connsiteX67" fmla="*/ 5475895 w 6128435"/>
              <a:gd name="connsiteY67" fmla="*/ 3033578 h 6858000"/>
              <a:gd name="connsiteX68" fmla="*/ 5477595 w 6128435"/>
              <a:gd name="connsiteY68" fmla="*/ 3250534 h 6858000"/>
              <a:gd name="connsiteX69" fmla="*/ 5532836 w 6128435"/>
              <a:gd name="connsiteY69" fmla="*/ 3353840 h 6858000"/>
              <a:gd name="connsiteX70" fmla="*/ 5561229 w 6128435"/>
              <a:gd name="connsiteY70" fmla="*/ 3395784 h 6858000"/>
              <a:gd name="connsiteX71" fmla="*/ 5589758 w 6128435"/>
              <a:gd name="connsiteY71" fmla="*/ 3506453 h 6858000"/>
              <a:gd name="connsiteX72" fmla="*/ 5596144 w 6128435"/>
              <a:gd name="connsiteY72" fmla="*/ 3534624 h 6858000"/>
              <a:gd name="connsiteX73" fmla="*/ 5597750 w 6128435"/>
              <a:gd name="connsiteY73" fmla="*/ 3534129 h 6858000"/>
              <a:gd name="connsiteX74" fmla="*/ 5599700 w 6128435"/>
              <a:gd name="connsiteY74" fmla="*/ 3547221 h 6858000"/>
              <a:gd name="connsiteX75" fmla="*/ 5615031 w 6128435"/>
              <a:gd name="connsiteY75" fmla="*/ 3557482 h 6858000"/>
              <a:gd name="connsiteX76" fmla="*/ 5618377 w 6128435"/>
              <a:gd name="connsiteY76" fmla="*/ 3588431 h 6858000"/>
              <a:gd name="connsiteX77" fmla="*/ 5612155 w 6128435"/>
              <a:gd name="connsiteY77" fmla="*/ 3589869 h 6858000"/>
              <a:gd name="connsiteX78" fmla="*/ 5620843 w 6128435"/>
              <a:gd name="connsiteY78" fmla="*/ 3606745 h 6858000"/>
              <a:gd name="connsiteX79" fmla="*/ 5655472 w 6128435"/>
              <a:gd name="connsiteY79" fmla="*/ 3678877 h 6858000"/>
              <a:gd name="connsiteX80" fmla="*/ 5680448 w 6128435"/>
              <a:gd name="connsiteY80" fmla="*/ 3717760 h 6858000"/>
              <a:gd name="connsiteX81" fmla="*/ 5683015 w 6128435"/>
              <a:gd name="connsiteY81" fmla="*/ 3762025 h 6858000"/>
              <a:gd name="connsiteX82" fmla="*/ 5696643 w 6128435"/>
              <a:gd name="connsiteY82" fmla="*/ 3773888 h 6858000"/>
              <a:gd name="connsiteX83" fmla="*/ 5699203 w 6128435"/>
              <a:gd name="connsiteY83" fmla="*/ 3775823 h 6858000"/>
              <a:gd name="connsiteX84" fmla="*/ 5704824 w 6128435"/>
              <a:gd name="connsiteY84" fmla="*/ 3785966 h 6858000"/>
              <a:gd name="connsiteX85" fmla="*/ 5712204 w 6128435"/>
              <a:gd name="connsiteY85" fmla="*/ 3785830 h 6858000"/>
              <a:gd name="connsiteX86" fmla="*/ 5724816 w 6128435"/>
              <a:gd name="connsiteY86" fmla="*/ 3798949 h 6858000"/>
              <a:gd name="connsiteX87" fmla="*/ 5733539 w 6128435"/>
              <a:gd name="connsiteY87" fmla="*/ 3818457 h 6858000"/>
              <a:gd name="connsiteX88" fmla="*/ 5768491 w 6128435"/>
              <a:gd name="connsiteY88" fmla="*/ 3914399 h 6858000"/>
              <a:gd name="connsiteX89" fmla="*/ 5793123 w 6128435"/>
              <a:gd name="connsiteY89" fmla="*/ 3969952 h 6858000"/>
              <a:gd name="connsiteX90" fmla="*/ 5808321 w 6128435"/>
              <a:gd name="connsiteY90" fmla="*/ 3988153 h 6858000"/>
              <a:gd name="connsiteX91" fmla="*/ 5825621 w 6128435"/>
              <a:gd name="connsiteY91" fmla="*/ 4015525 h 6858000"/>
              <a:gd name="connsiteX92" fmla="*/ 5860672 w 6128435"/>
              <a:gd name="connsiteY92" fmla="*/ 4061579 h 6858000"/>
              <a:gd name="connsiteX93" fmla="*/ 5872173 w 6128435"/>
              <a:gd name="connsiteY93" fmla="*/ 4088497 h 6858000"/>
              <a:gd name="connsiteX94" fmla="*/ 5883705 w 6128435"/>
              <a:gd name="connsiteY94" fmla="*/ 4101899 h 6858000"/>
              <a:gd name="connsiteX95" fmla="*/ 5885314 w 6128435"/>
              <a:gd name="connsiteY95" fmla="*/ 4108387 h 6858000"/>
              <a:gd name="connsiteX96" fmla="*/ 5894095 w 6128435"/>
              <a:gd name="connsiteY96" fmla="*/ 4128857 h 6858000"/>
              <a:gd name="connsiteX97" fmla="*/ 5898339 w 6128435"/>
              <a:gd name="connsiteY97" fmla="*/ 4140800 h 6858000"/>
              <a:gd name="connsiteX98" fmla="*/ 5899734 w 6128435"/>
              <a:gd name="connsiteY98" fmla="*/ 4145632 h 6858000"/>
              <a:gd name="connsiteX99" fmla="*/ 5897098 w 6128435"/>
              <a:gd name="connsiteY99" fmla="*/ 4157819 h 6858000"/>
              <a:gd name="connsiteX100" fmla="*/ 5903513 w 6128435"/>
              <a:gd name="connsiteY100" fmla="*/ 4187661 h 6858000"/>
              <a:gd name="connsiteX101" fmla="*/ 5917114 w 6128435"/>
              <a:gd name="connsiteY101" fmla="*/ 4213096 h 6858000"/>
              <a:gd name="connsiteX102" fmla="*/ 5921153 w 6128435"/>
              <a:gd name="connsiteY102" fmla="*/ 4236222 h 6858000"/>
              <a:gd name="connsiteX103" fmla="*/ 5924233 w 6128435"/>
              <a:gd name="connsiteY103" fmla="*/ 4242060 h 6858000"/>
              <a:gd name="connsiteX104" fmla="*/ 5928910 w 6128435"/>
              <a:gd name="connsiteY104" fmla="*/ 4300973 h 6858000"/>
              <a:gd name="connsiteX105" fmla="*/ 5939320 w 6128435"/>
              <a:gd name="connsiteY105" fmla="*/ 4340435 h 6858000"/>
              <a:gd name="connsiteX106" fmla="*/ 5946705 w 6128435"/>
              <a:gd name="connsiteY106" fmla="*/ 4428051 h 6858000"/>
              <a:gd name="connsiteX107" fmla="*/ 5949261 w 6128435"/>
              <a:gd name="connsiteY107" fmla="*/ 4449185 h 6858000"/>
              <a:gd name="connsiteX108" fmla="*/ 5957504 w 6128435"/>
              <a:gd name="connsiteY108" fmla="*/ 4465911 h 6858000"/>
              <a:gd name="connsiteX109" fmla="*/ 5964689 w 6128435"/>
              <a:gd name="connsiteY109" fmla="*/ 4468532 h 6858000"/>
              <a:gd name="connsiteX110" fmla="*/ 5967062 w 6128435"/>
              <a:gd name="connsiteY110" fmla="*/ 4479923 h 6858000"/>
              <a:gd name="connsiteX111" fmla="*/ 5968960 w 6128435"/>
              <a:gd name="connsiteY111" fmla="*/ 4482655 h 6858000"/>
              <a:gd name="connsiteX112" fmla="*/ 5978567 w 6128435"/>
              <a:gd name="connsiteY112" fmla="*/ 4498605 h 6858000"/>
              <a:gd name="connsiteX113" fmla="*/ 5980106 w 6128435"/>
              <a:gd name="connsiteY113" fmla="*/ 4585087 h 6858000"/>
              <a:gd name="connsiteX114" fmla="*/ 5998138 w 6128435"/>
              <a:gd name="connsiteY114" fmla="*/ 4697518 h 6858000"/>
              <a:gd name="connsiteX115" fmla="*/ 6013516 w 6128435"/>
              <a:gd name="connsiteY115" fmla="*/ 4786619 h 6858000"/>
              <a:gd name="connsiteX116" fmla="*/ 6025404 w 6128435"/>
              <a:gd name="connsiteY116" fmla="*/ 4858148 h 6858000"/>
              <a:gd name="connsiteX117" fmla="*/ 6007749 w 6128435"/>
              <a:gd name="connsiteY117" fmla="*/ 4964715 h 6858000"/>
              <a:gd name="connsiteX118" fmla="*/ 6005269 w 6128435"/>
              <a:gd name="connsiteY118" fmla="*/ 5150567 h 6858000"/>
              <a:gd name="connsiteX119" fmla="*/ 6001127 w 6128435"/>
              <a:gd name="connsiteY119" fmla="*/ 5164609 h 6858000"/>
              <a:gd name="connsiteX120" fmla="*/ 5996647 w 6128435"/>
              <a:gd name="connsiteY120" fmla="*/ 5185640 h 6858000"/>
              <a:gd name="connsiteX121" fmla="*/ 5998514 w 6128435"/>
              <a:gd name="connsiteY121" fmla="*/ 5189673 h 6858000"/>
              <a:gd name="connsiteX122" fmla="*/ 5995970 w 6128435"/>
              <a:gd name="connsiteY122" fmla="*/ 5221547 h 6858000"/>
              <a:gd name="connsiteX123" fmla="*/ 5997218 w 6128435"/>
              <a:gd name="connsiteY123" fmla="*/ 5222031 h 6858000"/>
              <a:gd name="connsiteX124" fmla="*/ 6002116 w 6128435"/>
              <a:gd name="connsiteY124" fmla="*/ 5231223 h 6858000"/>
              <a:gd name="connsiteX125" fmla="*/ 6008541 w 6128435"/>
              <a:gd name="connsiteY125" fmla="*/ 5248680 h 6858000"/>
              <a:gd name="connsiteX126" fmla="*/ 6039260 w 6128435"/>
              <a:gd name="connsiteY126" fmla="*/ 5289518 h 6858000"/>
              <a:gd name="connsiteX127" fmla="*/ 6036748 w 6128435"/>
              <a:gd name="connsiteY127" fmla="*/ 5322752 h 6858000"/>
              <a:gd name="connsiteX128" fmla="*/ 6036943 w 6128435"/>
              <a:gd name="connsiteY128" fmla="*/ 5329480 h 6858000"/>
              <a:gd name="connsiteX129" fmla="*/ 6037236 w 6128435"/>
              <a:gd name="connsiteY129" fmla="*/ 5329634 h 6858000"/>
              <a:gd name="connsiteX130" fmla="*/ 6038019 w 6128435"/>
              <a:gd name="connsiteY130" fmla="*/ 5336764 h 6858000"/>
              <a:gd name="connsiteX131" fmla="*/ 6037298 w 6128435"/>
              <a:gd name="connsiteY131" fmla="*/ 5341753 h 6858000"/>
              <a:gd name="connsiteX132" fmla="*/ 6037677 w 6128435"/>
              <a:gd name="connsiteY132" fmla="*/ 5354807 h 6858000"/>
              <a:gd name="connsiteX133" fmla="*/ 6039728 w 6128435"/>
              <a:gd name="connsiteY133" fmla="*/ 5359416 h 6858000"/>
              <a:gd name="connsiteX134" fmla="*/ 6043311 w 6128435"/>
              <a:gd name="connsiteY134" fmla="*/ 5361407 h 6858000"/>
              <a:gd name="connsiteX135" fmla="*/ 6042954 w 6128435"/>
              <a:gd name="connsiteY135" fmla="*/ 5362576 h 6858000"/>
              <a:gd name="connsiteX136" fmla="*/ 6053435 w 6128435"/>
              <a:gd name="connsiteY136" fmla="*/ 5387547 h 6858000"/>
              <a:gd name="connsiteX137" fmla="*/ 6065933 w 6128435"/>
              <a:gd name="connsiteY137" fmla="*/ 5443002 h 6858000"/>
              <a:gd name="connsiteX138" fmla="*/ 6068640 w 6128435"/>
              <a:gd name="connsiteY138" fmla="*/ 5474503 h 6858000"/>
              <a:gd name="connsiteX139" fmla="*/ 6080922 w 6128435"/>
              <a:gd name="connsiteY139" fmla="*/ 5561070 h 6858000"/>
              <a:gd name="connsiteX140" fmla="*/ 6096949 w 6128435"/>
              <a:gd name="connsiteY140" fmla="*/ 5648179 h 6858000"/>
              <a:gd name="connsiteX141" fmla="*/ 6125703 w 6128435"/>
              <a:gd name="connsiteY141" fmla="*/ 5692894 h 6858000"/>
              <a:gd name="connsiteX142" fmla="*/ 6126670 w 6128435"/>
              <a:gd name="connsiteY142" fmla="*/ 5697882 h 6858000"/>
              <a:gd name="connsiteX143" fmla="*/ 6124061 w 6128435"/>
              <a:gd name="connsiteY143" fmla="*/ 5710294 h 6858000"/>
              <a:gd name="connsiteX144" fmla="*/ 6122213 w 6128435"/>
              <a:gd name="connsiteY144" fmla="*/ 5714762 h 6858000"/>
              <a:gd name="connsiteX145" fmla="*/ 6121353 w 6128435"/>
              <a:gd name="connsiteY145" fmla="*/ 5721725 h 6858000"/>
              <a:gd name="connsiteX146" fmla="*/ 6121607 w 6128435"/>
              <a:gd name="connsiteY146" fmla="*/ 5721959 h 6858000"/>
              <a:gd name="connsiteX147" fmla="*/ 6120262 w 6128435"/>
              <a:gd name="connsiteY147" fmla="*/ 5728358 h 6858000"/>
              <a:gd name="connsiteX148" fmla="*/ 6110194 w 6128435"/>
              <a:gd name="connsiteY148" fmla="*/ 5758853 h 6858000"/>
              <a:gd name="connsiteX149" fmla="*/ 6127519 w 6128435"/>
              <a:gd name="connsiteY149" fmla="*/ 5865775 h 6858000"/>
              <a:gd name="connsiteX150" fmla="*/ 6128435 w 6128435"/>
              <a:gd name="connsiteY150" fmla="*/ 5870164 h 6858000"/>
              <a:gd name="connsiteX151" fmla="*/ 6119217 w 6128435"/>
              <a:gd name="connsiteY151" fmla="*/ 5888542 h 6858000"/>
              <a:gd name="connsiteX152" fmla="*/ 6115966 w 6128435"/>
              <a:gd name="connsiteY152" fmla="*/ 5898387 h 6858000"/>
              <a:gd name="connsiteX153" fmla="*/ 6111924 w 6128435"/>
              <a:gd name="connsiteY153" fmla="*/ 5900444 h 6858000"/>
              <a:gd name="connsiteX154" fmla="*/ 6108716 w 6128435"/>
              <a:gd name="connsiteY154" fmla="*/ 5915345 h 6858000"/>
              <a:gd name="connsiteX155" fmla="*/ 6109524 w 6128435"/>
              <a:gd name="connsiteY155" fmla="*/ 5917328 h 6858000"/>
              <a:gd name="connsiteX156" fmla="*/ 6102493 w 6128435"/>
              <a:gd name="connsiteY156" fmla="*/ 5928602 h 6858000"/>
              <a:gd name="connsiteX157" fmla="*/ 6056863 w 6128435"/>
              <a:gd name="connsiteY157" fmla="*/ 6000643 h 6858000"/>
              <a:gd name="connsiteX158" fmla="*/ 6045436 w 6128435"/>
              <a:gd name="connsiteY158" fmla="*/ 6124480 h 6858000"/>
              <a:gd name="connsiteX159" fmla="*/ 6030489 w 6128435"/>
              <a:gd name="connsiteY159" fmla="*/ 6317666 h 6858000"/>
              <a:gd name="connsiteX160" fmla="*/ 6007492 w 6128435"/>
              <a:gd name="connsiteY160" fmla="*/ 6440818 h 6858000"/>
              <a:gd name="connsiteX161" fmla="*/ 6009467 w 6128435"/>
              <a:gd name="connsiteY161" fmla="*/ 6487076 h 6858000"/>
              <a:gd name="connsiteX162" fmla="*/ 5995064 w 6128435"/>
              <a:gd name="connsiteY162" fmla="*/ 6540791 h 6858000"/>
              <a:gd name="connsiteX163" fmla="*/ 5996309 w 6128435"/>
              <a:gd name="connsiteY163" fmla="*/ 6543961 h 6858000"/>
              <a:gd name="connsiteX164" fmla="*/ 5996048 w 6128435"/>
              <a:gd name="connsiteY164" fmla="*/ 6555444 h 6858000"/>
              <a:gd name="connsiteX165" fmla="*/ 6002524 w 6128435"/>
              <a:gd name="connsiteY165" fmla="*/ 6560188 h 6858000"/>
              <a:gd name="connsiteX166" fmla="*/ 6006823 w 6128435"/>
              <a:gd name="connsiteY166" fmla="*/ 6578546 h 6858000"/>
              <a:gd name="connsiteX167" fmla="*/ 6004510 w 6128435"/>
              <a:gd name="connsiteY167" fmla="*/ 6599256 h 6858000"/>
              <a:gd name="connsiteX168" fmla="*/ 5986207 w 6128435"/>
              <a:gd name="connsiteY168" fmla="*/ 6695855 h 6858000"/>
              <a:gd name="connsiteX169" fmla="*/ 5979428 w 6128435"/>
              <a:gd name="connsiteY169" fmla="*/ 6754678 h 6858000"/>
              <a:gd name="connsiteX170" fmla="*/ 5983398 w 6128435"/>
              <a:gd name="connsiteY170" fmla="*/ 6778641 h 6858000"/>
              <a:gd name="connsiteX171" fmla="*/ 5984543 w 6128435"/>
              <a:gd name="connsiteY171" fmla="*/ 6811016 h 6858000"/>
              <a:gd name="connsiteX172" fmla="*/ 5981802 w 6128435"/>
              <a:gd name="connsiteY172" fmla="*/ 6838578 h 6858000"/>
              <a:gd name="connsiteX173" fmla="*/ 5979671 w 6128435"/>
              <a:gd name="connsiteY173" fmla="*/ 6858000 h 6858000"/>
              <a:gd name="connsiteX174" fmla="*/ 0 w 6128435"/>
              <a:gd name="connsiteY174" fmla="*/ 6858000 h 6858000"/>
              <a:gd name="connsiteX175" fmla="*/ 0 w 6128435"/>
              <a:gd name="connsiteY175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42938 h 6858000"/>
              <a:gd name="connsiteX32" fmla="*/ 5261314 w 6128435"/>
              <a:gd name="connsiteY32" fmla="*/ 1689177 h 6858000"/>
              <a:gd name="connsiteX33" fmla="*/ 5259788 w 6128435"/>
              <a:gd name="connsiteY33" fmla="*/ 1768516 h 6858000"/>
              <a:gd name="connsiteX34" fmla="*/ 5272526 w 6128435"/>
              <a:gd name="connsiteY34" fmla="*/ 1936940 h 6858000"/>
              <a:gd name="connsiteX35" fmla="*/ 5252592 w 6128435"/>
              <a:gd name="connsiteY35" fmla="*/ 2092210 h 6858000"/>
              <a:gd name="connsiteX36" fmla="*/ 5264303 w 6128435"/>
              <a:gd name="connsiteY36" fmla="*/ 2225157 h 6858000"/>
              <a:gd name="connsiteX37" fmla="*/ 5254949 w 6128435"/>
              <a:gd name="connsiteY37" fmla="*/ 2236160 h 6858000"/>
              <a:gd name="connsiteX38" fmla="*/ 5250104 w 6128435"/>
              <a:gd name="connsiteY38" fmla="*/ 2249166 h 6858000"/>
              <a:gd name="connsiteX39" fmla="*/ 5251214 w 6128435"/>
              <a:gd name="connsiteY39" fmla="*/ 2250944 h 6858000"/>
              <a:gd name="connsiteX40" fmla="*/ 5250644 w 6128435"/>
              <a:gd name="connsiteY40" fmla="*/ 2266619 h 6858000"/>
              <a:gd name="connsiteX41" fmla="*/ 5247111 w 6128435"/>
              <a:gd name="connsiteY41" fmla="*/ 2269679 h 6858000"/>
              <a:gd name="connsiteX42" fmla="*/ 5245653 w 6128435"/>
              <a:gd name="connsiteY42" fmla="*/ 2280317 h 6858000"/>
              <a:gd name="connsiteX43" fmla="*/ 5239901 w 6128435"/>
              <a:gd name="connsiteY43" fmla="*/ 2300961 h 6858000"/>
              <a:gd name="connsiteX44" fmla="*/ 5271650 w 6128435"/>
              <a:gd name="connsiteY44" fmla="*/ 2440467 h 6858000"/>
              <a:gd name="connsiteX45" fmla="*/ 5271438 w 6128435"/>
              <a:gd name="connsiteY45" fmla="*/ 2447186 h 6858000"/>
              <a:gd name="connsiteX46" fmla="*/ 5271722 w 6128435"/>
              <a:gd name="connsiteY46" fmla="*/ 2447359 h 6858000"/>
              <a:gd name="connsiteX47" fmla="*/ 5272069 w 6128435"/>
              <a:gd name="connsiteY47" fmla="*/ 2454523 h 6858000"/>
              <a:gd name="connsiteX48" fmla="*/ 5192511 w 6128435"/>
              <a:gd name="connsiteY48" fmla="*/ 2549199 h 6858000"/>
              <a:gd name="connsiteX49" fmla="*/ 5307538 w 6128435"/>
              <a:gd name="connsiteY49" fmla="*/ 2514685 h 6858000"/>
              <a:gd name="connsiteX50" fmla="*/ 5337604 w 6128435"/>
              <a:gd name="connsiteY50" fmla="*/ 2597632 h 6858000"/>
              <a:gd name="connsiteX51" fmla="*/ 5407503 w 6128435"/>
              <a:gd name="connsiteY51" fmla="*/ 2786290 h 6858000"/>
              <a:gd name="connsiteX52" fmla="*/ 5407356 w 6128435"/>
              <a:gd name="connsiteY52" fmla="*/ 2787545 h 6858000"/>
              <a:gd name="connsiteX53" fmla="*/ 5411130 w 6128435"/>
              <a:gd name="connsiteY53" fmla="*/ 2788640 h 6858000"/>
              <a:gd name="connsiteX54" fmla="*/ 5416439 w 6128435"/>
              <a:gd name="connsiteY54" fmla="*/ 2805666 h 6858000"/>
              <a:gd name="connsiteX55" fmla="*/ 5416589 w 6128435"/>
              <a:gd name="connsiteY55" fmla="*/ 2810822 h 6858000"/>
              <a:gd name="connsiteX56" fmla="*/ 5418542 w 6128435"/>
              <a:gd name="connsiteY56" fmla="*/ 2817745 h 6858000"/>
              <a:gd name="connsiteX57" fmla="*/ 5418847 w 6128435"/>
              <a:gd name="connsiteY57" fmla="*/ 2817825 h 6858000"/>
              <a:gd name="connsiteX58" fmla="*/ 5423364 w 6128435"/>
              <a:gd name="connsiteY58" fmla="*/ 2858292 h 6858000"/>
              <a:gd name="connsiteX59" fmla="*/ 5479298 w 6128435"/>
              <a:gd name="connsiteY59" fmla="*/ 2947791 h 6858000"/>
              <a:gd name="connsiteX60" fmla="*/ 5481770 w 6128435"/>
              <a:gd name="connsiteY60" fmla="*/ 2951352 h 6858000"/>
              <a:gd name="connsiteX61" fmla="*/ 5481013 w 6128435"/>
              <a:gd name="connsiteY61" fmla="*/ 2973461 h 6858000"/>
              <a:gd name="connsiteX62" fmla="*/ 5482045 w 6128435"/>
              <a:gd name="connsiteY62" fmla="*/ 2984371 h 6858000"/>
              <a:gd name="connsiteX63" fmla="*/ 5479405 w 6128435"/>
              <a:gd name="connsiteY63" fmla="*/ 2988507 h 6858000"/>
              <a:gd name="connsiteX64" fmla="*/ 5482415 w 6128435"/>
              <a:gd name="connsiteY64" fmla="*/ 3004079 h 6858000"/>
              <a:gd name="connsiteX65" fmla="*/ 5483865 w 6128435"/>
              <a:gd name="connsiteY65" fmla="*/ 3005467 h 6858000"/>
              <a:gd name="connsiteX66" fmla="*/ 5482236 w 6128435"/>
              <a:gd name="connsiteY66" fmla="*/ 3019791 h 6858000"/>
              <a:gd name="connsiteX67" fmla="*/ 5475895 w 6128435"/>
              <a:gd name="connsiteY67" fmla="*/ 3033578 h 6858000"/>
              <a:gd name="connsiteX68" fmla="*/ 5477595 w 6128435"/>
              <a:gd name="connsiteY68" fmla="*/ 3250534 h 6858000"/>
              <a:gd name="connsiteX69" fmla="*/ 5532836 w 6128435"/>
              <a:gd name="connsiteY69" fmla="*/ 3353840 h 6858000"/>
              <a:gd name="connsiteX70" fmla="*/ 5561229 w 6128435"/>
              <a:gd name="connsiteY70" fmla="*/ 3395784 h 6858000"/>
              <a:gd name="connsiteX71" fmla="*/ 5589758 w 6128435"/>
              <a:gd name="connsiteY71" fmla="*/ 3506453 h 6858000"/>
              <a:gd name="connsiteX72" fmla="*/ 5596144 w 6128435"/>
              <a:gd name="connsiteY72" fmla="*/ 3534624 h 6858000"/>
              <a:gd name="connsiteX73" fmla="*/ 5597750 w 6128435"/>
              <a:gd name="connsiteY73" fmla="*/ 3534129 h 6858000"/>
              <a:gd name="connsiteX74" fmla="*/ 5599700 w 6128435"/>
              <a:gd name="connsiteY74" fmla="*/ 3547221 h 6858000"/>
              <a:gd name="connsiteX75" fmla="*/ 5615031 w 6128435"/>
              <a:gd name="connsiteY75" fmla="*/ 3557482 h 6858000"/>
              <a:gd name="connsiteX76" fmla="*/ 5618377 w 6128435"/>
              <a:gd name="connsiteY76" fmla="*/ 3588431 h 6858000"/>
              <a:gd name="connsiteX77" fmla="*/ 5612155 w 6128435"/>
              <a:gd name="connsiteY77" fmla="*/ 3589869 h 6858000"/>
              <a:gd name="connsiteX78" fmla="*/ 5620843 w 6128435"/>
              <a:gd name="connsiteY78" fmla="*/ 3606745 h 6858000"/>
              <a:gd name="connsiteX79" fmla="*/ 5655472 w 6128435"/>
              <a:gd name="connsiteY79" fmla="*/ 3678877 h 6858000"/>
              <a:gd name="connsiteX80" fmla="*/ 5680448 w 6128435"/>
              <a:gd name="connsiteY80" fmla="*/ 3717760 h 6858000"/>
              <a:gd name="connsiteX81" fmla="*/ 5683015 w 6128435"/>
              <a:gd name="connsiteY81" fmla="*/ 3762025 h 6858000"/>
              <a:gd name="connsiteX82" fmla="*/ 5696643 w 6128435"/>
              <a:gd name="connsiteY82" fmla="*/ 3773888 h 6858000"/>
              <a:gd name="connsiteX83" fmla="*/ 5699203 w 6128435"/>
              <a:gd name="connsiteY83" fmla="*/ 3775823 h 6858000"/>
              <a:gd name="connsiteX84" fmla="*/ 5704824 w 6128435"/>
              <a:gd name="connsiteY84" fmla="*/ 3785966 h 6858000"/>
              <a:gd name="connsiteX85" fmla="*/ 5712204 w 6128435"/>
              <a:gd name="connsiteY85" fmla="*/ 3785830 h 6858000"/>
              <a:gd name="connsiteX86" fmla="*/ 5724816 w 6128435"/>
              <a:gd name="connsiteY86" fmla="*/ 3798949 h 6858000"/>
              <a:gd name="connsiteX87" fmla="*/ 5733539 w 6128435"/>
              <a:gd name="connsiteY87" fmla="*/ 3818457 h 6858000"/>
              <a:gd name="connsiteX88" fmla="*/ 5768491 w 6128435"/>
              <a:gd name="connsiteY88" fmla="*/ 3914399 h 6858000"/>
              <a:gd name="connsiteX89" fmla="*/ 5793123 w 6128435"/>
              <a:gd name="connsiteY89" fmla="*/ 3969952 h 6858000"/>
              <a:gd name="connsiteX90" fmla="*/ 5808321 w 6128435"/>
              <a:gd name="connsiteY90" fmla="*/ 3988153 h 6858000"/>
              <a:gd name="connsiteX91" fmla="*/ 5825621 w 6128435"/>
              <a:gd name="connsiteY91" fmla="*/ 4015525 h 6858000"/>
              <a:gd name="connsiteX92" fmla="*/ 5860672 w 6128435"/>
              <a:gd name="connsiteY92" fmla="*/ 4061579 h 6858000"/>
              <a:gd name="connsiteX93" fmla="*/ 5872173 w 6128435"/>
              <a:gd name="connsiteY93" fmla="*/ 4088497 h 6858000"/>
              <a:gd name="connsiteX94" fmla="*/ 5883705 w 6128435"/>
              <a:gd name="connsiteY94" fmla="*/ 4101899 h 6858000"/>
              <a:gd name="connsiteX95" fmla="*/ 5885314 w 6128435"/>
              <a:gd name="connsiteY95" fmla="*/ 4108387 h 6858000"/>
              <a:gd name="connsiteX96" fmla="*/ 5894095 w 6128435"/>
              <a:gd name="connsiteY96" fmla="*/ 4128857 h 6858000"/>
              <a:gd name="connsiteX97" fmla="*/ 5898339 w 6128435"/>
              <a:gd name="connsiteY97" fmla="*/ 4140800 h 6858000"/>
              <a:gd name="connsiteX98" fmla="*/ 5899734 w 6128435"/>
              <a:gd name="connsiteY98" fmla="*/ 4145632 h 6858000"/>
              <a:gd name="connsiteX99" fmla="*/ 5897098 w 6128435"/>
              <a:gd name="connsiteY99" fmla="*/ 4157819 h 6858000"/>
              <a:gd name="connsiteX100" fmla="*/ 5903513 w 6128435"/>
              <a:gd name="connsiteY100" fmla="*/ 4187661 h 6858000"/>
              <a:gd name="connsiteX101" fmla="*/ 5917114 w 6128435"/>
              <a:gd name="connsiteY101" fmla="*/ 4213096 h 6858000"/>
              <a:gd name="connsiteX102" fmla="*/ 5921153 w 6128435"/>
              <a:gd name="connsiteY102" fmla="*/ 4236222 h 6858000"/>
              <a:gd name="connsiteX103" fmla="*/ 5924233 w 6128435"/>
              <a:gd name="connsiteY103" fmla="*/ 4242060 h 6858000"/>
              <a:gd name="connsiteX104" fmla="*/ 5928910 w 6128435"/>
              <a:gd name="connsiteY104" fmla="*/ 4300973 h 6858000"/>
              <a:gd name="connsiteX105" fmla="*/ 5939320 w 6128435"/>
              <a:gd name="connsiteY105" fmla="*/ 4340435 h 6858000"/>
              <a:gd name="connsiteX106" fmla="*/ 5946705 w 6128435"/>
              <a:gd name="connsiteY106" fmla="*/ 4428051 h 6858000"/>
              <a:gd name="connsiteX107" fmla="*/ 5949261 w 6128435"/>
              <a:gd name="connsiteY107" fmla="*/ 4449185 h 6858000"/>
              <a:gd name="connsiteX108" fmla="*/ 5957504 w 6128435"/>
              <a:gd name="connsiteY108" fmla="*/ 4465911 h 6858000"/>
              <a:gd name="connsiteX109" fmla="*/ 5964689 w 6128435"/>
              <a:gd name="connsiteY109" fmla="*/ 4468532 h 6858000"/>
              <a:gd name="connsiteX110" fmla="*/ 5967062 w 6128435"/>
              <a:gd name="connsiteY110" fmla="*/ 4479923 h 6858000"/>
              <a:gd name="connsiteX111" fmla="*/ 5968960 w 6128435"/>
              <a:gd name="connsiteY111" fmla="*/ 4482655 h 6858000"/>
              <a:gd name="connsiteX112" fmla="*/ 5978567 w 6128435"/>
              <a:gd name="connsiteY112" fmla="*/ 4498605 h 6858000"/>
              <a:gd name="connsiteX113" fmla="*/ 5980106 w 6128435"/>
              <a:gd name="connsiteY113" fmla="*/ 4585087 h 6858000"/>
              <a:gd name="connsiteX114" fmla="*/ 5998138 w 6128435"/>
              <a:gd name="connsiteY114" fmla="*/ 4697518 h 6858000"/>
              <a:gd name="connsiteX115" fmla="*/ 6013516 w 6128435"/>
              <a:gd name="connsiteY115" fmla="*/ 4786619 h 6858000"/>
              <a:gd name="connsiteX116" fmla="*/ 6025404 w 6128435"/>
              <a:gd name="connsiteY116" fmla="*/ 4858148 h 6858000"/>
              <a:gd name="connsiteX117" fmla="*/ 6007749 w 6128435"/>
              <a:gd name="connsiteY117" fmla="*/ 4964715 h 6858000"/>
              <a:gd name="connsiteX118" fmla="*/ 6005269 w 6128435"/>
              <a:gd name="connsiteY118" fmla="*/ 5150567 h 6858000"/>
              <a:gd name="connsiteX119" fmla="*/ 6001127 w 6128435"/>
              <a:gd name="connsiteY119" fmla="*/ 5164609 h 6858000"/>
              <a:gd name="connsiteX120" fmla="*/ 5996647 w 6128435"/>
              <a:gd name="connsiteY120" fmla="*/ 5185640 h 6858000"/>
              <a:gd name="connsiteX121" fmla="*/ 5998514 w 6128435"/>
              <a:gd name="connsiteY121" fmla="*/ 5189673 h 6858000"/>
              <a:gd name="connsiteX122" fmla="*/ 5995970 w 6128435"/>
              <a:gd name="connsiteY122" fmla="*/ 5221547 h 6858000"/>
              <a:gd name="connsiteX123" fmla="*/ 5997218 w 6128435"/>
              <a:gd name="connsiteY123" fmla="*/ 5222031 h 6858000"/>
              <a:gd name="connsiteX124" fmla="*/ 6002116 w 6128435"/>
              <a:gd name="connsiteY124" fmla="*/ 5231223 h 6858000"/>
              <a:gd name="connsiteX125" fmla="*/ 6008541 w 6128435"/>
              <a:gd name="connsiteY125" fmla="*/ 5248680 h 6858000"/>
              <a:gd name="connsiteX126" fmla="*/ 6039260 w 6128435"/>
              <a:gd name="connsiteY126" fmla="*/ 5289518 h 6858000"/>
              <a:gd name="connsiteX127" fmla="*/ 6036748 w 6128435"/>
              <a:gd name="connsiteY127" fmla="*/ 5322752 h 6858000"/>
              <a:gd name="connsiteX128" fmla="*/ 6036943 w 6128435"/>
              <a:gd name="connsiteY128" fmla="*/ 5329480 h 6858000"/>
              <a:gd name="connsiteX129" fmla="*/ 6037236 w 6128435"/>
              <a:gd name="connsiteY129" fmla="*/ 5329634 h 6858000"/>
              <a:gd name="connsiteX130" fmla="*/ 6038019 w 6128435"/>
              <a:gd name="connsiteY130" fmla="*/ 5336764 h 6858000"/>
              <a:gd name="connsiteX131" fmla="*/ 6037298 w 6128435"/>
              <a:gd name="connsiteY131" fmla="*/ 5341753 h 6858000"/>
              <a:gd name="connsiteX132" fmla="*/ 6037677 w 6128435"/>
              <a:gd name="connsiteY132" fmla="*/ 5354807 h 6858000"/>
              <a:gd name="connsiteX133" fmla="*/ 6039728 w 6128435"/>
              <a:gd name="connsiteY133" fmla="*/ 5359416 h 6858000"/>
              <a:gd name="connsiteX134" fmla="*/ 6043311 w 6128435"/>
              <a:gd name="connsiteY134" fmla="*/ 5361407 h 6858000"/>
              <a:gd name="connsiteX135" fmla="*/ 6042954 w 6128435"/>
              <a:gd name="connsiteY135" fmla="*/ 5362576 h 6858000"/>
              <a:gd name="connsiteX136" fmla="*/ 6053435 w 6128435"/>
              <a:gd name="connsiteY136" fmla="*/ 5387547 h 6858000"/>
              <a:gd name="connsiteX137" fmla="*/ 6065933 w 6128435"/>
              <a:gd name="connsiteY137" fmla="*/ 5443002 h 6858000"/>
              <a:gd name="connsiteX138" fmla="*/ 6068640 w 6128435"/>
              <a:gd name="connsiteY138" fmla="*/ 5474503 h 6858000"/>
              <a:gd name="connsiteX139" fmla="*/ 6080922 w 6128435"/>
              <a:gd name="connsiteY139" fmla="*/ 5561070 h 6858000"/>
              <a:gd name="connsiteX140" fmla="*/ 6096949 w 6128435"/>
              <a:gd name="connsiteY140" fmla="*/ 5648179 h 6858000"/>
              <a:gd name="connsiteX141" fmla="*/ 6125703 w 6128435"/>
              <a:gd name="connsiteY141" fmla="*/ 5692894 h 6858000"/>
              <a:gd name="connsiteX142" fmla="*/ 6126670 w 6128435"/>
              <a:gd name="connsiteY142" fmla="*/ 5697882 h 6858000"/>
              <a:gd name="connsiteX143" fmla="*/ 6124061 w 6128435"/>
              <a:gd name="connsiteY143" fmla="*/ 5710294 h 6858000"/>
              <a:gd name="connsiteX144" fmla="*/ 6122213 w 6128435"/>
              <a:gd name="connsiteY144" fmla="*/ 5714762 h 6858000"/>
              <a:gd name="connsiteX145" fmla="*/ 6121353 w 6128435"/>
              <a:gd name="connsiteY145" fmla="*/ 5721725 h 6858000"/>
              <a:gd name="connsiteX146" fmla="*/ 6121607 w 6128435"/>
              <a:gd name="connsiteY146" fmla="*/ 5721959 h 6858000"/>
              <a:gd name="connsiteX147" fmla="*/ 6120262 w 6128435"/>
              <a:gd name="connsiteY147" fmla="*/ 5728358 h 6858000"/>
              <a:gd name="connsiteX148" fmla="*/ 6110194 w 6128435"/>
              <a:gd name="connsiteY148" fmla="*/ 5758853 h 6858000"/>
              <a:gd name="connsiteX149" fmla="*/ 6127519 w 6128435"/>
              <a:gd name="connsiteY149" fmla="*/ 5865775 h 6858000"/>
              <a:gd name="connsiteX150" fmla="*/ 6128435 w 6128435"/>
              <a:gd name="connsiteY150" fmla="*/ 5870164 h 6858000"/>
              <a:gd name="connsiteX151" fmla="*/ 6119217 w 6128435"/>
              <a:gd name="connsiteY151" fmla="*/ 5888542 h 6858000"/>
              <a:gd name="connsiteX152" fmla="*/ 6115966 w 6128435"/>
              <a:gd name="connsiteY152" fmla="*/ 5898387 h 6858000"/>
              <a:gd name="connsiteX153" fmla="*/ 6111924 w 6128435"/>
              <a:gd name="connsiteY153" fmla="*/ 5900444 h 6858000"/>
              <a:gd name="connsiteX154" fmla="*/ 6108716 w 6128435"/>
              <a:gd name="connsiteY154" fmla="*/ 5915345 h 6858000"/>
              <a:gd name="connsiteX155" fmla="*/ 6109524 w 6128435"/>
              <a:gd name="connsiteY155" fmla="*/ 5917328 h 6858000"/>
              <a:gd name="connsiteX156" fmla="*/ 6102493 w 6128435"/>
              <a:gd name="connsiteY156" fmla="*/ 5928602 h 6858000"/>
              <a:gd name="connsiteX157" fmla="*/ 6056863 w 6128435"/>
              <a:gd name="connsiteY157" fmla="*/ 6000643 h 6858000"/>
              <a:gd name="connsiteX158" fmla="*/ 6045436 w 6128435"/>
              <a:gd name="connsiteY158" fmla="*/ 6124480 h 6858000"/>
              <a:gd name="connsiteX159" fmla="*/ 6030489 w 6128435"/>
              <a:gd name="connsiteY159" fmla="*/ 6317666 h 6858000"/>
              <a:gd name="connsiteX160" fmla="*/ 6007492 w 6128435"/>
              <a:gd name="connsiteY160" fmla="*/ 6440818 h 6858000"/>
              <a:gd name="connsiteX161" fmla="*/ 6009467 w 6128435"/>
              <a:gd name="connsiteY161" fmla="*/ 6487076 h 6858000"/>
              <a:gd name="connsiteX162" fmla="*/ 5995064 w 6128435"/>
              <a:gd name="connsiteY162" fmla="*/ 6540791 h 6858000"/>
              <a:gd name="connsiteX163" fmla="*/ 5996309 w 6128435"/>
              <a:gd name="connsiteY163" fmla="*/ 6543961 h 6858000"/>
              <a:gd name="connsiteX164" fmla="*/ 5996048 w 6128435"/>
              <a:gd name="connsiteY164" fmla="*/ 6555444 h 6858000"/>
              <a:gd name="connsiteX165" fmla="*/ 6002524 w 6128435"/>
              <a:gd name="connsiteY165" fmla="*/ 6560188 h 6858000"/>
              <a:gd name="connsiteX166" fmla="*/ 6006823 w 6128435"/>
              <a:gd name="connsiteY166" fmla="*/ 6578546 h 6858000"/>
              <a:gd name="connsiteX167" fmla="*/ 6004510 w 6128435"/>
              <a:gd name="connsiteY167" fmla="*/ 6599256 h 6858000"/>
              <a:gd name="connsiteX168" fmla="*/ 5986207 w 6128435"/>
              <a:gd name="connsiteY168" fmla="*/ 6695855 h 6858000"/>
              <a:gd name="connsiteX169" fmla="*/ 5979428 w 6128435"/>
              <a:gd name="connsiteY169" fmla="*/ 6754678 h 6858000"/>
              <a:gd name="connsiteX170" fmla="*/ 5983398 w 6128435"/>
              <a:gd name="connsiteY170" fmla="*/ 6778641 h 6858000"/>
              <a:gd name="connsiteX171" fmla="*/ 5984543 w 6128435"/>
              <a:gd name="connsiteY171" fmla="*/ 6811016 h 6858000"/>
              <a:gd name="connsiteX172" fmla="*/ 5981802 w 6128435"/>
              <a:gd name="connsiteY172" fmla="*/ 6838578 h 6858000"/>
              <a:gd name="connsiteX173" fmla="*/ 5979671 w 6128435"/>
              <a:gd name="connsiteY173" fmla="*/ 6858000 h 6858000"/>
              <a:gd name="connsiteX174" fmla="*/ 0 w 6128435"/>
              <a:gd name="connsiteY174" fmla="*/ 6858000 h 6858000"/>
              <a:gd name="connsiteX175" fmla="*/ 0 w 6128435"/>
              <a:gd name="connsiteY175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42938 h 6858000"/>
              <a:gd name="connsiteX32" fmla="*/ 5261314 w 6128435"/>
              <a:gd name="connsiteY32" fmla="*/ 1689177 h 6858000"/>
              <a:gd name="connsiteX33" fmla="*/ 5259788 w 6128435"/>
              <a:gd name="connsiteY33" fmla="*/ 1768516 h 6858000"/>
              <a:gd name="connsiteX34" fmla="*/ 5272526 w 6128435"/>
              <a:gd name="connsiteY34" fmla="*/ 1936940 h 6858000"/>
              <a:gd name="connsiteX35" fmla="*/ 5252592 w 6128435"/>
              <a:gd name="connsiteY35" fmla="*/ 2092210 h 6858000"/>
              <a:gd name="connsiteX36" fmla="*/ 5264303 w 6128435"/>
              <a:gd name="connsiteY36" fmla="*/ 2225157 h 6858000"/>
              <a:gd name="connsiteX37" fmla="*/ 5254949 w 6128435"/>
              <a:gd name="connsiteY37" fmla="*/ 2236160 h 6858000"/>
              <a:gd name="connsiteX38" fmla="*/ 5250104 w 6128435"/>
              <a:gd name="connsiteY38" fmla="*/ 2249166 h 6858000"/>
              <a:gd name="connsiteX39" fmla="*/ 5251214 w 6128435"/>
              <a:gd name="connsiteY39" fmla="*/ 2250944 h 6858000"/>
              <a:gd name="connsiteX40" fmla="*/ 5250644 w 6128435"/>
              <a:gd name="connsiteY40" fmla="*/ 2266619 h 6858000"/>
              <a:gd name="connsiteX41" fmla="*/ 5247111 w 6128435"/>
              <a:gd name="connsiteY41" fmla="*/ 2269679 h 6858000"/>
              <a:gd name="connsiteX42" fmla="*/ 5245653 w 6128435"/>
              <a:gd name="connsiteY42" fmla="*/ 2280317 h 6858000"/>
              <a:gd name="connsiteX43" fmla="*/ 5239901 w 6128435"/>
              <a:gd name="connsiteY43" fmla="*/ 2300961 h 6858000"/>
              <a:gd name="connsiteX44" fmla="*/ 5271650 w 6128435"/>
              <a:gd name="connsiteY44" fmla="*/ 2440467 h 6858000"/>
              <a:gd name="connsiteX45" fmla="*/ 5271438 w 6128435"/>
              <a:gd name="connsiteY45" fmla="*/ 2447186 h 6858000"/>
              <a:gd name="connsiteX46" fmla="*/ 5271722 w 6128435"/>
              <a:gd name="connsiteY46" fmla="*/ 2447359 h 6858000"/>
              <a:gd name="connsiteX47" fmla="*/ 5148653 w 6128435"/>
              <a:gd name="connsiteY47" fmla="*/ 2460132 h 6858000"/>
              <a:gd name="connsiteX48" fmla="*/ 5192511 w 6128435"/>
              <a:gd name="connsiteY48" fmla="*/ 2549199 h 6858000"/>
              <a:gd name="connsiteX49" fmla="*/ 5307538 w 6128435"/>
              <a:gd name="connsiteY49" fmla="*/ 2514685 h 6858000"/>
              <a:gd name="connsiteX50" fmla="*/ 5337604 w 6128435"/>
              <a:gd name="connsiteY50" fmla="*/ 2597632 h 6858000"/>
              <a:gd name="connsiteX51" fmla="*/ 5407503 w 6128435"/>
              <a:gd name="connsiteY51" fmla="*/ 2786290 h 6858000"/>
              <a:gd name="connsiteX52" fmla="*/ 5407356 w 6128435"/>
              <a:gd name="connsiteY52" fmla="*/ 2787545 h 6858000"/>
              <a:gd name="connsiteX53" fmla="*/ 5411130 w 6128435"/>
              <a:gd name="connsiteY53" fmla="*/ 2788640 h 6858000"/>
              <a:gd name="connsiteX54" fmla="*/ 5416439 w 6128435"/>
              <a:gd name="connsiteY54" fmla="*/ 2805666 h 6858000"/>
              <a:gd name="connsiteX55" fmla="*/ 5416589 w 6128435"/>
              <a:gd name="connsiteY55" fmla="*/ 2810822 h 6858000"/>
              <a:gd name="connsiteX56" fmla="*/ 5418542 w 6128435"/>
              <a:gd name="connsiteY56" fmla="*/ 2817745 h 6858000"/>
              <a:gd name="connsiteX57" fmla="*/ 5418847 w 6128435"/>
              <a:gd name="connsiteY57" fmla="*/ 2817825 h 6858000"/>
              <a:gd name="connsiteX58" fmla="*/ 5423364 w 6128435"/>
              <a:gd name="connsiteY58" fmla="*/ 2858292 h 6858000"/>
              <a:gd name="connsiteX59" fmla="*/ 5479298 w 6128435"/>
              <a:gd name="connsiteY59" fmla="*/ 2947791 h 6858000"/>
              <a:gd name="connsiteX60" fmla="*/ 5481770 w 6128435"/>
              <a:gd name="connsiteY60" fmla="*/ 2951352 h 6858000"/>
              <a:gd name="connsiteX61" fmla="*/ 5481013 w 6128435"/>
              <a:gd name="connsiteY61" fmla="*/ 2973461 h 6858000"/>
              <a:gd name="connsiteX62" fmla="*/ 5482045 w 6128435"/>
              <a:gd name="connsiteY62" fmla="*/ 2984371 h 6858000"/>
              <a:gd name="connsiteX63" fmla="*/ 5479405 w 6128435"/>
              <a:gd name="connsiteY63" fmla="*/ 2988507 h 6858000"/>
              <a:gd name="connsiteX64" fmla="*/ 5482415 w 6128435"/>
              <a:gd name="connsiteY64" fmla="*/ 3004079 h 6858000"/>
              <a:gd name="connsiteX65" fmla="*/ 5483865 w 6128435"/>
              <a:gd name="connsiteY65" fmla="*/ 3005467 h 6858000"/>
              <a:gd name="connsiteX66" fmla="*/ 5482236 w 6128435"/>
              <a:gd name="connsiteY66" fmla="*/ 3019791 h 6858000"/>
              <a:gd name="connsiteX67" fmla="*/ 5475895 w 6128435"/>
              <a:gd name="connsiteY67" fmla="*/ 3033578 h 6858000"/>
              <a:gd name="connsiteX68" fmla="*/ 5477595 w 6128435"/>
              <a:gd name="connsiteY68" fmla="*/ 3250534 h 6858000"/>
              <a:gd name="connsiteX69" fmla="*/ 5532836 w 6128435"/>
              <a:gd name="connsiteY69" fmla="*/ 3353840 h 6858000"/>
              <a:gd name="connsiteX70" fmla="*/ 5561229 w 6128435"/>
              <a:gd name="connsiteY70" fmla="*/ 3395784 h 6858000"/>
              <a:gd name="connsiteX71" fmla="*/ 5589758 w 6128435"/>
              <a:gd name="connsiteY71" fmla="*/ 3506453 h 6858000"/>
              <a:gd name="connsiteX72" fmla="*/ 5596144 w 6128435"/>
              <a:gd name="connsiteY72" fmla="*/ 3534624 h 6858000"/>
              <a:gd name="connsiteX73" fmla="*/ 5597750 w 6128435"/>
              <a:gd name="connsiteY73" fmla="*/ 3534129 h 6858000"/>
              <a:gd name="connsiteX74" fmla="*/ 5599700 w 6128435"/>
              <a:gd name="connsiteY74" fmla="*/ 3547221 h 6858000"/>
              <a:gd name="connsiteX75" fmla="*/ 5615031 w 6128435"/>
              <a:gd name="connsiteY75" fmla="*/ 3557482 h 6858000"/>
              <a:gd name="connsiteX76" fmla="*/ 5618377 w 6128435"/>
              <a:gd name="connsiteY76" fmla="*/ 3588431 h 6858000"/>
              <a:gd name="connsiteX77" fmla="*/ 5612155 w 6128435"/>
              <a:gd name="connsiteY77" fmla="*/ 3589869 h 6858000"/>
              <a:gd name="connsiteX78" fmla="*/ 5620843 w 6128435"/>
              <a:gd name="connsiteY78" fmla="*/ 3606745 h 6858000"/>
              <a:gd name="connsiteX79" fmla="*/ 5655472 w 6128435"/>
              <a:gd name="connsiteY79" fmla="*/ 3678877 h 6858000"/>
              <a:gd name="connsiteX80" fmla="*/ 5680448 w 6128435"/>
              <a:gd name="connsiteY80" fmla="*/ 3717760 h 6858000"/>
              <a:gd name="connsiteX81" fmla="*/ 5683015 w 6128435"/>
              <a:gd name="connsiteY81" fmla="*/ 3762025 h 6858000"/>
              <a:gd name="connsiteX82" fmla="*/ 5696643 w 6128435"/>
              <a:gd name="connsiteY82" fmla="*/ 3773888 h 6858000"/>
              <a:gd name="connsiteX83" fmla="*/ 5699203 w 6128435"/>
              <a:gd name="connsiteY83" fmla="*/ 3775823 h 6858000"/>
              <a:gd name="connsiteX84" fmla="*/ 5704824 w 6128435"/>
              <a:gd name="connsiteY84" fmla="*/ 3785966 h 6858000"/>
              <a:gd name="connsiteX85" fmla="*/ 5712204 w 6128435"/>
              <a:gd name="connsiteY85" fmla="*/ 3785830 h 6858000"/>
              <a:gd name="connsiteX86" fmla="*/ 5724816 w 6128435"/>
              <a:gd name="connsiteY86" fmla="*/ 3798949 h 6858000"/>
              <a:gd name="connsiteX87" fmla="*/ 5733539 w 6128435"/>
              <a:gd name="connsiteY87" fmla="*/ 3818457 h 6858000"/>
              <a:gd name="connsiteX88" fmla="*/ 5768491 w 6128435"/>
              <a:gd name="connsiteY88" fmla="*/ 3914399 h 6858000"/>
              <a:gd name="connsiteX89" fmla="*/ 5793123 w 6128435"/>
              <a:gd name="connsiteY89" fmla="*/ 3969952 h 6858000"/>
              <a:gd name="connsiteX90" fmla="*/ 5808321 w 6128435"/>
              <a:gd name="connsiteY90" fmla="*/ 3988153 h 6858000"/>
              <a:gd name="connsiteX91" fmla="*/ 5825621 w 6128435"/>
              <a:gd name="connsiteY91" fmla="*/ 4015525 h 6858000"/>
              <a:gd name="connsiteX92" fmla="*/ 5860672 w 6128435"/>
              <a:gd name="connsiteY92" fmla="*/ 4061579 h 6858000"/>
              <a:gd name="connsiteX93" fmla="*/ 5872173 w 6128435"/>
              <a:gd name="connsiteY93" fmla="*/ 4088497 h 6858000"/>
              <a:gd name="connsiteX94" fmla="*/ 5883705 w 6128435"/>
              <a:gd name="connsiteY94" fmla="*/ 4101899 h 6858000"/>
              <a:gd name="connsiteX95" fmla="*/ 5885314 w 6128435"/>
              <a:gd name="connsiteY95" fmla="*/ 4108387 h 6858000"/>
              <a:gd name="connsiteX96" fmla="*/ 5894095 w 6128435"/>
              <a:gd name="connsiteY96" fmla="*/ 4128857 h 6858000"/>
              <a:gd name="connsiteX97" fmla="*/ 5898339 w 6128435"/>
              <a:gd name="connsiteY97" fmla="*/ 4140800 h 6858000"/>
              <a:gd name="connsiteX98" fmla="*/ 5899734 w 6128435"/>
              <a:gd name="connsiteY98" fmla="*/ 4145632 h 6858000"/>
              <a:gd name="connsiteX99" fmla="*/ 5897098 w 6128435"/>
              <a:gd name="connsiteY99" fmla="*/ 4157819 h 6858000"/>
              <a:gd name="connsiteX100" fmla="*/ 5903513 w 6128435"/>
              <a:gd name="connsiteY100" fmla="*/ 4187661 h 6858000"/>
              <a:gd name="connsiteX101" fmla="*/ 5917114 w 6128435"/>
              <a:gd name="connsiteY101" fmla="*/ 4213096 h 6858000"/>
              <a:gd name="connsiteX102" fmla="*/ 5921153 w 6128435"/>
              <a:gd name="connsiteY102" fmla="*/ 4236222 h 6858000"/>
              <a:gd name="connsiteX103" fmla="*/ 5924233 w 6128435"/>
              <a:gd name="connsiteY103" fmla="*/ 4242060 h 6858000"/>
              <a:gd name="connsiteX104" fmla="*/ 5928910 w 6128435"/>
              <a:gd name="connsiteY104" fmla="*/ 4300973 h 6858000"/>
              <a:gd name="connsiteX105" fmla="*/ 5939320 w 6128435"/>
              <a:gd name="connsiteY105" fmla="*/ 4340435 h 6858000"/>
              <a:gd name="connsiteX106" fmla="*/ 5946705 w 6128435"/>
              <a:gd name="connsiteY106" fmla="*/ 4428051 h 6858000"/>
              <a:gd name="connsiteX107" fmla="*/ 5949261 w 6128435"/>
              <a:gd name="connsiteY107" fmla="*/ 4449185 h 6858000"/>
              <a:gd name="connsiteX108" fmla="*/ 5957504 w 6128435"/>
              <a:gd name="connsiteY108" fmla="*/ 4465911 h 6858000"/>
              <a:gd name="connsiteX109" fmla="*/ 5964689 w 6128435"/>
              <a:gd name="connsiteY109" fmla="*/ 4468532 h 6858000"/>
              <a:gd name="connsiteX110" fmla="*/ 5967062 w 6128435"/>
              <a:gd name="connsiteY110" fmla="*/ 4479923 h 6858000"/>
              <a:gd name="connsiteX111" fmla="*/ 5968960 w 6128435"/>
              <a:gd name="connsiteY111" fmla="*/ 4482655 h 6858000"/>
              <a:gd name="connsiteX112" fmla="*/ 5978567 w 6128435"/>
              <a:gd name="connsiteY112" fmla="*/ 4498605 h 6858000"/>
              <a:gd name="connsiteX113" fmla="*/ 5980106 w 6128435"/>
              <a:gd name="connsiteY113" fmla="*/ 4585087 h 6858000"/>
              <a:gd name="connsiteX114" fmla="*/ 5998138 w 6128435"/>
              <a:gd name="connsiteY114" fmla="*/ 4697518 h 6858000"/>
              <a:gd name="connsiteX115" fmla="*/ 6013516 w 6128435"/>
              <a:gd name="connsiteY115" fmla="*/ 4786619 h 6858000"/>
              <a:gd name="connsiteX116" fmla="*/ 6025404 w 6128435"/>
              <a:gd name="connsiteY116" fmla="*/ 4858148 h 6858000"/>
              <a:gd name="connsiteX117" fmla="*/ 6007749 w 6128435"/>
              <a:gd name="connsiteY117" fmla="*/ 4964715 h 6858000"/>
              <a:gd name="connsiteX118" fmla="*/ 6005269 w 6128435"/>
              <a:gd name="connsiteY118" fmla="*/ 5150567 h 6858000"/>
              <a:gd name="connsiteX119" fmla="*/ 6001127 w 6128435"/>
              <a:gd name="connsiteY119" fmla="*/ 5164609 h 6858000"/>
              <a:gd name="connsiteX120" fmla="*/ 5996647 w 6128435"/>
              <a:gd name="connsiteY120" fmla="*/ 5185640 h 6858000"/>
              <a:gd name="connsiteX121" fmla="*/ 5998514 w 6128435"/>
              <a:gd name="connsiteY121" fmla="*/ 5189673 h 6858000"/>
              <a:gd name="connsiteX122" fmla="*/ 5995970 w 6128435"/>
              <a:gd name="connsiteY122" fmla="*/ 5221547 h 6858000"/>
              <a:gd name="connsiteX123" fmla="*/ 5997218 w 6128435"/>
              <a:gd name="connsiteY123" fmla="*/ 5222031 h 6858000"/>
              <a:gd name="connsiteX124" fmla="*/ 6002116 w 6128435"/>
              <a:gd name="connsiteY124" fmla="*/ 5231223 h 6858000"/>
              <a:gd name="connsiteX125" fmla="*/ 6008541 w 6128435"/>
              <a:gd name="connsiteY125" fmla="*/ 5248680 h 6858000"/>
              <a:gd name="connsiteX126" fmla="*/ 6039260 w 6128435"/>
              <a:gd name="connsiteY126" fmla="*/ 5289518 h 6858000"/>
              <a:gd name="connsiteX127" fmla="*/ 6036748 w 6128435"/>
              <a:gd name="connsiteY127" fmla="*/ 5322752 h 6858000"/>
              <a:gd name="connsiteX128" fmla="*/ 6036943 w 6128435"/>
              <a:gd name="connsiteY128" fmla="*/ 5329480 h 6858000"/>
              <a:gd name="connsiteX129" fmla="*/ 6037236 w 6128435"/>
              <a:gd name="connsiteY129" fmla="*/ 5329634 h 6858000"/>
              <a:gd name="connsiteX130" fmla="*/ 6038019 w 6128435"/>
              <a:gd name="connsiteY130" fmla="*/ 5336764 h 6858000"/>
              <a:gd name="connsiteX131" fmla="*/ 6037298 w 6128435"/>
              <a:gd name="connsiteY131" fmla="*/ 5341753 h 6858000"/>
              <a:gd name="connsiteX132" fmla="*/ 6037677 w 6128435"/>
              <a:gd name="connsiteY132" fmla="*/ 5354807 h 6858000"/>
              <a:gd name="connsiteX133" fmla="*/ 6039728 w 6128435"/>
              <a:gd name="connsiteY133" fmla="*/ 5359416 h 6858000"/>
              <a:gd name="connsiteX134" fmla="*/ 6043311 w 6128435"/>
              <a:gd name="connsiteY134" fmla="*/ 5361407 h 6858000"/>
              <a:gd name="connsiteX135" fmla="*/ 6042954 w 6128435"/>
              <a:gd name="connsiteY135" fmla="*/ 5362576 h 6858000"/>
              <a:gd name="connsiteX136" fmla="*/ 6053435 w 6128435"/>
              <a:gd name="connsiteY136" fmla="*/ 5387547 h 6858000"/>
              <a:gd name="connsiteX137" fmla="*/ 6065933 w 6128435"/>
              <a:gd name="connsiteY137" fmla="*/ 5443002 h 6858000"/>
              <a:gd name="connsiteX138" fmla="*/ 6068640 w 6128435"/>
              <a:gd name="connsiteY138" fmla="*/ 5474503 h 6858000"/>
              <a:gd name="connsiteX139" fmla="*/ 6080922 w 6128435"/>
              <a:gd name="connsiteY139" fmla="*/ 5561070 h 6858000"/>
              <a:gd name="connsiteX140" fmla="*/ 6096949 w 6128435"/>
              <a:gd name="connsiteY140" fmla="*/ 5648179 h 6858000"/>
              <a:gd name="connsiteX141" fmla="*/ 6125703 w 6128435"/>
              <a:gd name="connsiteY141" fmla="*/ 5692894 h 6858000"/>
              <a:gd name="connsiteX142" fmla="*/ 6126670 w 6128435"/>
              <a:gd name="connsiteY142" fmla="*/ 5697882 h 6858000"/>
              <a:gd name="connsiteX143" fmla="*/ 6124061 w 6128435"/>
              <a:gd name="connsiteY143" fmla="*/ 5710294 h 6858000"/>
              <a:gd name="connsiteX144" fmla="*/ 6122213 w 6128435"/>
              <a:gd name="connsiteY144" fmla="*/ 5714762 h 6858000"/>
              <a:gd name="connsiteX145" fmla="*/ 6121353 w 6128435"/>
              <a:gd name="connsiteY145" fmla="*/ 5721725 h 6858000"/>
              <a:gd name="connsiteX146" fmla="*/ 6121607 w 6128435"/>
              <a:gd name="connsiteY146" fmla="*/ 5721959 h 6858000"/>
              <a:gd name="connsiteX147" fmla="*/ 6120262 w 6128435"/>
              <a:gd name="connsiteY147" fmla="*/ 5728358 h 6858000"/>
              <a:gd name="connsiteX148" fmla="*/ 6110194 w 6128435"/>
              <a:gd name="connsiteY148" fmla="*/ 5758853 h 6858000"/>
              <a:gd name="connsiteX149" fmla="*/ 6127519 w 6128435"/>
              <a:gd name="connsiteY149" fmla="*/ 5865775 h 6858000"/>
              <a:gd name="connsiteX150" fmla="*/ 6128435 w 6128435"/>
              <a:gd name="connsiteY150" fmla="*/ 5870164 h 6858000"/>
              <a:gd name="connsiteX151" fmla="*/ 6119217 w 6128435"/>
              <a:gd name="connsiteY151" fmla="*/ 5888542 h 6858000"/>
              <a:gd name="connsiteX152" fmla="*/ 6115966 w 6128435"/>
              <a:gd name="connsiteY152" fmla="*/ 5898387 h 6858000"/>
              <a:gd name="connsiteX153" fmla="*/ 6111924 w 6128435"/>
              <a:gd name="connsiteY153" fmla="*/ 5900444 h 6858000"/>
              <a:gd name="connsiteX154" fmla="*/ 6108716 w 6128435"/>
              <a:gd name="connsiteY154" fmla="*/ 5915345 h 6858000"/>
              <a:gd name="connsiteX155" fmla="*/ 6109524 w 6128435"/>
              <a:gd name="connsiteY155" fmla="*/ 5917328 h 6858000"/>
              <a:gd name="connsiteX156" fmla="*/ 6102493 w 6128435"/>
              <a:gd name="connsiteY156" fmla="*/ 5928602 h 6858000"/>
              <a:gd name="connsiteX157" fmla="*/ 6056863 w 6128435"/>
              <a:gd name="connsiteY157" fmla="*/ 6000643 h 6858000"/>
              <a:gd name="connsiteX158" fmla="*/ 6045436 w 6128435"/>
              <a:gd name="connsiteY158" fmla="*/ 6124480 h 6858000"/>
              <a:gd name="connsiteX159" fmla="*/ 6030489 w 6128435"/>
              <a:gd name="connsiteY159" fmla="*/ 6317666 h 6858000"/>
              <a:gd name="connsiteX160" fmla="*/ 6007492 w 6128435"/>
              <a:gd name="connsiteY160" fmla="*/ 6440818 h 6858000"/>
              <a:gd name="connsiteX161" fmla="*/ 6009467 w 6128435"/>
              <a:gd name="connsiteY161" fmla="*/ 6487076 h 6858000"/>
              <a:gd name="connsiteX162" fmla="*/ 5995064 w 6128435"/>
              <a:gd name="connsiteY162" fmla="*/ 6540791 h 6858000"/>
              <a:gd name="connsiteX163" fmla="*/ 5996309 w 6128435"/>
              <a:gd name="connsiteY163" fmla="*/ 6543961 h 6858000"/>
              <a:gd name="connsiteX164" fmla="*/ 5996048 w 6128435"/>
              <a:gd name="connsiteY164" fmla="*/ 6555444 h 6858000"/>
              <a:gd name="connsiteX165" fmla="*/ 6002524 w 6128435"/>
              <a:gd name="connsiteY165" fmla="*/ 6560188 h 6858000"/>
              <a:gd name="connsiteX166" fmla="*/ 6006823 w 6128435"/>
              <a:gd name="connsiteY166" fmla="*/ 6578546 h 6858000"/>
              <a:gd name="connsiteX167" fmla="*/ 6004510 w 6128435"/>
              <a:gd name="connsiteY167" fmla="*/ 6599256 h 6858000"/>
              <a:gd name="connsiteX168" fmla="*/ 5986207 w 6128435"/>
              <a:gd name="connsiteY168" fmla="*/ 6695855 h 6858000"/>
              <a:gd name="connsiteX169" fmla="*/ 5979428 w 6128435"/>
              <a:gd name="connsiteY169" fmla="*/ 6754678 h 6858000"/>
              <a:gd name="connsiteX170" fmla="*/ 5983398 w 6128435"/>
              <a:gd name="connsiteY170" fmla="*/ 6778641 h 6858000"/>
              <a:gd name="connsiteX171" fmla="*/ 5984543 w 6128435"/>
              <a:gd name="connsiteY171" fmla="*/ 6811016 h 6858000"/>
              <a:gd name="connsiteX172" fmla="*/ 5981802 w 6128435"/>
              <a:gd name="connsiteY172" fmla="*/ 6838578 h 6858000"/>
              <a:gd name="connsiteX173" fmla="*/ 5979671 w 6128435"/>
              <a:gd name="connsiteY173" fmla="*/ 6858000 h 6858000"/>
              <a:gd name="connsiteX174" fmla="*/ 0 w 6128435"/>
              <a:gd name="connsiteY174" fmla="*/ 6858000 h 6858000"/>
              <a:gd name="connsiteX175" fmla="*/ 0 w 6128435"/>
              <a:gd name="connsiteY175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42938 h 6858000"/>
              <a:gd name="connsiteX32" fmla="*/ 5261314 w 6128435"/>
              <a:gd name="connsiteY32" fmla="*/ 1689177 h 6858000"/>
              <a:gd name="connsiteX33" fmla="*/ 5259788 w 6128435"/>
              <a:gd name="connsiteY33" fmla="*/ 1768516 h 6858000"/>
              <a:gd name="connsiteX34" fmla="*/ 5272526 w 6128435"/>
              <a:gd name="connsiteY34" fmla="*/ 1936940 h 6858000"/>
              <a:gd name="connsiteX35" fmla="*/ 5252592 w 6128435"/>
              <a:gd name="connsiteY35" fmla="*/ 2092210 h 6858000"/>
              <a:gd name="connsiteX36" fmla="*/ 5264303 w 6128435"/>
              <a:gd name="connsiteY36" fmla="*/ 2225157 h 6858000"/>
              <a:gd name="connsiteX37" fmla="*/ 5254949 w 6128435"/>
              <a:gd name="connsiteY37" fmla="*/ 2236160 h 6858000"/>
              <a:gd name="connsiteX38" fmla="*/ 5250104 w 6128435"/>
              <a:gd name="connsiteY38" fmla="*/ 2249166 h 6858000"/>
              <a:gd name="connsiteX39" fmla="*/ 5251214 w 6128435"/>
              <a:gd name="connsiteY39" fmla="*/ 2250944 h 6858000"/>
              <a:gd name="connsiteX40" fmla="*/ 5250644 w 6128435"/>
              <a:gd name="connsiteY40" fmla="*/ 2266619 h 6858000"/>
              <a:gd name="connsiteX41" fmla="*/ 5247111 w 6128435"/>
              <a:gd name="connsiteY41" fmla="*/ 2269679 h 6858000"/>
              <a:gd name="connsiteX42" fmla="*/ 5245653 w 6128435"/>
              <a:gd name="connsiteY42" fmla="*/ 2280317 h 6858000"/>
              <a:gd name="connsiteX43" fmla="*/ 5239901 w 6128435"/>
              <a:gd name="connsiteY43" fmla="*/ 2300961 h 6858000"/>
              <a:gd name="connsiteX44" fmla="*/ 5271650 w 6128435"/>
              <a:gd name="connsiteY44" fmla="*/ 2440467 h 6858000"/>
              <a:gd name="connsiteX45" fmla="*/ 5271438 w 6128435"/>
              <a:gd name="connsiteY45" fmla="*/ 2447186 h 6858000"/>
              <a:gd name="connsiteX46" fmla="*/ 5271722 w 6128435"/>
              <a:gd name="connsiteY46" fmla="*/ 2447359 h 6858000"/>
              <a:gd name="connsiteX47" fmla="*/ 5148653 w 6128435"/>
              <a:gd name="connsiteY47" fmla="*/ 2460132 h 6858000"/>
              <a:gd name="connsiteX48" fmla="*/ 5192511 w 6128435"/>
              <a:gd name="connsiteY48" fmla="*/ 2549199 h 6858000"/>
              <a:gd name="connsiteX49" fmla="*/ 5307538 w 6128435"/>
              <a:gd name="connsiteY49" fmla="*/ 2514685 h 6858000"/>
              <a:gd name="connsiteX50" fmla="*/ 5337604 w 6128435"/>
              <a:gd name="connsiteY50" fmla="*/ 2597632 h 6858000"/>
              <a:gd name="connsiteX51" fmla="*/ 5407503 w 6128435"/>
              <a:gd name="connsiteY51" fmla="*/ 2786290 h 6858000"/>
              <a:gd name="connsiteX52" fmla="*/ 5407356 w 6128435"/>
              <a:gd name="connsiteY52" fmla="*/ 2787545 h 6858000"/>
              <a:gd name="connsiteX53" fmla="*/ 5411130 w 6128435"/>
              <a:gd name="connsiteY53" fmla="*/ 2788640 h 6858000"/>
              <a:gd name="connsiteX54" fmla="*/ 5416439 w 6128435"/>
              <a:gd name="connsiteY54" fmla="*/ 2805666 h 6858000"/>
              <a:gd name="connsiteX55" fmla="*/ 5416589 w 6128435"/>
              <a:gd name="connsiteY55" fmla="*/ 2810822 h 6858000"/>
              <a:gd name="connsiteX56" fmla="*/ 5418542 w 6128435"/>
              <a:gd name="connsiteY56" fmla="*/ 2817745 h 6858000"/>
              <a:gd name="connsiteX57" fmla="*/ 5418847 w 6128435"/>
              <a:gd name="connsiteY57" fmla="*/ 2817825 h 6858000"/>
              <a:gd name="connsiteX58" fmla="*/ 5423364 w 6128435"/>
              <a:gd name="connsiteY58" fmla="*/ 2858292 h 6858000"/>
              <a:gd name="connsiteX59" fmla="*/ 5479298 w 6128435"/>
              <a:gd name="connsiteY59" fmla="*/ 2947791 h 6858000"/>
              <a:gd name="connsiteX60" fmla="*/ 5481770 w 6128435"/>
              <a:gd name="connsiteY60" fmla="*/ 2951352 h 6858000"/>
              <a:gd name="connsiteX61" fmla="*/ 5481013 w 6128435"/>
              <a:gd name="connsiteY61" fmla="*/ 2973461 h 6858000"/>
              <a:gd name="connsiteX62" fmla="*/ 5482045 w 6128435"/>
              <a:gd name="connsiteY62" fmla="*/ 2984371 h 6858000"/>
              <a:gd name="connsiteX63" fmla="*/ 5479405 w 6128435"/>
              <a:gd name="connsiteY63" fmla="*/ 2988507 h 6858000"/>
              <a:gd name="connsiteX64" fmla="*/ 5482415 w 6128435"/>
              <a:gd name="connsiteY64" fmla="*/ 3004079 h 6858000"/>
              <a:gd name="connsiteX65" fmla="*/ 5483865 w 6128435"/>
              <a:gd name="connsiteY65" fmla="*/ 3005467 h 6858000"/>
              <a:gd name="connsiteX66" fmla="*/ 5482236 w 6128435"/>
              <a:gd name="connsiteY66" fmla="*/ 3019791 h 6858000"/>
              <a:gd name="connsiteX67" fmla="*/ 5475895 w 6128435"/>
              <a:gd name="connsiteY67" fmla="*/ 3033578 h 6858000"/>
              <a:gd name="connsiteX68" fmla="*/ 5477595 w 6128435"/>
              <a:gd name="connsiteY68" fmla="*/ 3250534 h 6858000"/>
              <a:gd name="connsiteX69" fmla="*/ 5532836 w 6128435"/>
              <a:gd name="connsiteY69" fmla="*/ 3353840 h 6858000"/>
              <a:gd name="connsiteX70" fmla="*/ 5561229 w 6128435"/>
              <a:gd name="connsiteY70" fmla="*/ 3395784 h 6858000"/>
              <a:gd name="connsiteX71" fmla="*/ 5589758 w 6128435"/>
              <a:gd name="connsiteY71" fmla="*/ 3506453 h 6858000"/>
              <a:gd name="connsiteX72" fmla="*/ 5596144 w 6128435"/>
              <a:gd name="connsiteY72" fmla="*/ 3534624 h 6858000"/>
              <a:gd name="connsiteX73" fmla="*/ 5597750 w 6128435"/>
              <a:gd name="connsiteY73" fmla="*/ 3534129 h 6858000"/>
              <a:gd name="connsiteX74" fmla="*/ 5599700 w 6128435"/>
              <a:gd name="connsiteY74" fmla="*/ 3547221 h 6858000"/>
              <a:gd name="connsiteX75" fmla="*/ 5615031 w 6128435"/>
              <a:gd name="connsiteY75" fmla="*/ 3557482 h 6858000"/>
              <a:gd name="connsiteX76" fmla="*/ 5618377 w 6128435"/>
              <a:gd name="connsiteY76" fmla="*/ 3588431 h 6858000"/>
              <a:gd name="connsiteX77" fmla="*/ 5612155 w 6128435"/>
              <a:gd name="connsiteY77" fmla="*/ 3589869 h 6858000"/>
              <a:gd name="connsiteX78" fmla="*/ 5620843 w 6128435"/>
              <a:gd name="connsiteY78" fmla="*/ 3606745 h 6858000"/>
              <a:gd name="connsiteX79" fmla="*/ 5655472 w 6128435"/>
              <a:gd name="connsiteY79" fmla="*/ 3678877 h 6858000"/>
              <a:gd name="connsiteX80" fmla="*/ 5680448 w 6128435"/>
              <a:gd name="connsiteY80" fmla="*/ 3717760 h 6858000"/>
              <a:gd name="connsiteX81" fmla="*/ 5683015 w 6128435"/>
              <a:gd name="connsiteY81" fmla="*/ 3762025 h 6858000"/>
              <a:gd name="connsiteX82" fmla="*/ 5696643 w 6128435"/>
              <a:gd name="connsiteY82" fmla="*/ 3773888 h 6858000"/>
              <a:gd name="connsiteX83" fmla="*/ 5699203 w 6128435"/>
              <a:gd name="connsiteY83" fmla="*/ 3775823 h 6858000"/>
              <a:gd name="connsiteX84" fmla="*/ 5704824 w 6128435"/>
              <a:gd name="connsiteY84" fmla="*/ 3785966 h 6858000"/>
              <a:gd name="connsiteX85" fmla="*/ 5712204 w 6128435"/>
              <a:gd name="connsiteY85" fmla="*/ 3785830 h 6858000"/>
              <a:gd name="connsiteX86" fmla="*/ 5724816 w 6128435"/>
              <a:gd name="connsiteY86" fmla="*/ 3798949 h 6858000"/>
              <a:gd name="connsiteX87" fmla="*/ 5733539 w 6128435"/>
              <a:gd name="connsiteY87" fmla="*/ 3818457 h 6858000"/>
              <a:gd name="connsiteX88" fmla="*/ 5768491 w 6128435"/>
              <a:gd name="connsiteY88" fmla="*/ 3914399 h 6858000"/>
              <a:gd name="connsiteX89" fmla="*/ 5793123 w 6128435"/>
              <a:gd name="connsiteY89" fmla="*/ 3969952 h 6858000"/>
              <a:gd name="connsiteX90" fmla="*/ 5808321 w 6128435"/>
              <a:gd name="connsiteY90" fmla="*/ 3988153 h 6858000"/>
              <a:gd name="connsiteX91" fmla="*/ 5825621 w 6128435"/>
              <a:gd name="connsiteY91" fmla="*/ 4015525 h 6858000"/>
              <a:gd name="connsiteX92" fmla="*/ 5860672 w 6128435"/>
              <a:gd name="connsiteY92" fmla="*/ 4061579 h 6858000"/>
              <a:gd name="connsiteX93" fmla="*/ 5872173 w 6128435"/>
              <a:gd name="connsiteY93" fmla="*/ 4088497 h 6858000"/>
              <a:gd name="connsiteX94" fmla="*/ 5883705 w 6128435"/>
              <a:gd name="connsiteY94" fmla="*/ 4101899 h 6858000"/>
              <a:gd name="connsiteX95" fmla="*/ 5885314 w 6128435"/>
              <a:gd name="connsiteY95" fmla="*/ 4108387 h 6858000"/>
              <a:gd name="connsiteX96" fmla="*/ 5894095 w 6128435"/>
              <a:gd name="connsiteY96" fmla="*/ 4128857 h 6858000"/>
              <a:gd name="connsiteX97" fmla="*/ 5898339 w 6128435"/>
              <a:gd name="connsiteY97" fmla="*/ 4140800 h 6858000"/>
              <a:gd name="connsiteX98" fmla="*/ 5899734 w 6128435"/>
              <a:gd name="connsiteY98" fmla="*/ 4145632 h 6858000"/>
              <a:gd name="connsiteX99" fmla="*/ 5897098 w 6128435"/>
              <a:gd name="connsiteY99" fmla="*/ 4157819 h 6858000"/>
              <a:gd name="connsiteX100" fmla="*/ 5903513 w 6128435"/>
              <a:gd name="connsiteY100" fmla="*/ 4187661 h 6858000"/>
              <a:gd name="connsiteX101" fmla="*/ 5917114 w 6128435"/>
              <a:gd name="connsiteY101" fmla="*/ 4213096 h 6858000"/>
              <a:gd name="connsiteX102" fmla="*/ 5921153 w 6128435"/>
              <a:gd name="connsiteY102" fmla="*/ 4236222 h 6858000"/>
              <a:gd name="connsiteX103" fmla="*/ 5924233 w 6128435"/>
              <a:gd name="connsiteY103" fmla="*/ 4242060 h 6858000"/>
              <a:gd name="connsiteX104" fmla="*/ 5928910 w 6128435"/>
              <a:gd name="connsiteY104" fmla="*/ 4300973 h 6858000"/>
              <a:gd name="connsiteX105" fmla="*/ 5939320 w 6128435"/>
              <a:gd name="connsiteY105" fmla="*/ 4340435 h 6858000"/>
              <a:gd name="connsiteX106" fmla="*/ 5946705 w 6128435"/>
              <a:gd name="connsiteY106" fmla="*/ 4428051 h 6858000"/>
              <a:gd name="connsiteX107" fmla="*/ 5949261 w 6128435"/>
              <a:gd name="connsiteY107" fmla="*/ 4449185 h 6858000"/>
              <a:gd name="connsiteX108" fmla="*/ 5957504 w 6128435"/>
              <a:gd name="connsiteY108" fmla="*/ 4465911 h 6858000"/>
              <a:gd name="connsiteX109" fmla="*/ 5964689 w 6128435"/>
              <a:gd name="connsiteY109" fmla="*/ 4468532 h 6858000"/>
              <a:gd name="connsiteX110" fmla="*/ 5967062 w 6128435"/>
              <a:gd name="connsiteY110" fmla="*/ 4479923 h 6858000"/>
              <a:gd name="connsiteX111" fmla="*/ 5968960 w 6128435"/>
              <a:gd name="connsiteY111" fmla="*/ 4482655 h 6858000"/>
              <a:gd name="connsiteX112" fmla="*/ 5978567 w 6128435"/>
              <a:gd name="connsiteY112" fmla="*/ 4498605 h 6858000"/>
              <a:gd name="connsiteX113" fmla="*/ 5980106 w 6128435"/>
              <a:gd name="connsiteY113" fmla="*/ 4585087 h 6858000"/>
              <a:gd name="connsiteX114" fmla="*/ 5998138 w 6128435"/>
              <a:gd name="connsiteY114" fmla="*/ 4697518 h 6858000"/>
              <a:gd name="connsiteX115" fmla="*/ 6013516 w 6128435"/>
              <a:gd name="connsiteY115" fmla="*/ 4786619 h 6858000"/>
              <a:gd name="connsiteX116" fmla="*/ 6025404 w 6128435"/>
              <a:gd name="connsiteY116" fmla="*/ 4858148 h 6858000"/>
              <a:gd name="connsiteX117" fmla="*/ 6007749 w 6128435"/>
              <a:gd name="connsiteY117" fmla="*/ 4964715 h 6858000"/>
              <a:gd name="connsiteX118" fmla="*/ 6005269 w 6128435"/>
              <a:gd name="connsiteY118" fmla="*/ 5150567 h 6858000"/>
              <a:gd name="connsiteX119" fmla="*/ 6001127 w 6128435"/>
              <a:gd name="connsiteY119" fmla="*/ 5164609 h 6858000"/>
              <a:gd name="connsiteX120" fmla="*/ 5996647 w 6128435"/>
              <a:gd name="connsiteY120" fmla="*/ 5185640 h 6858000"/>
              <a:gd name="connsiteX121" fmla="*/ 5998514 w 6128435"/>
              <a:gd name="connsiteY121" fmla="*/ 5189673 h 6858000"/>
              <a:gd name="connsiteX122" fmla="*/ 5995970 w 6128435"/>
              <a:gd name="connsiteY122" fmla="*/ 5221547 h 6858000"/>
              <a:gd name="connsiteX123" fmla="*/ 5997218 w 6128435"/>
              <a:gd name="connsiteY123" fmla="*/ 5222031 h 6858000"/>
              <a:gd name="connsiteX124" fmla="*/ 6002116 w 6128435"/>
              <a:gd name="connsiteY124" fmla="*/ 5231223 h 6858000"/>
              <a:gd name="connsiteX125" fmla="*/ 6008541 w 6128435"/>
              <a:gd name="connsiteY125" fmla="*/ 5248680 h 6858000"/>
              <a:gd name="connsiteX126" fmla="*/ 6039260 w 6128435"/>
              <a:gd name="connsiteY126" fmla="*/ 5289518 h 6858000"/>
              <a:gd name="connsiteX127" fmla="*/ 6036748 w 6128435"/>
              <a:gd name="connsiteY127" fmla="*/ 5322752 h 6858000"/>
              <a:gd name="connsiteX128" fmla="*/ 6036943 w 6128435"/>
              <a:gd name="connsiteY128" fmla="*/ 5329480 h 6858000"/>
              <a:gd name="connsiteX129" fmla="*/ 6037236 w 6128435"/>
              <a:gd name="connsiteY129" fmla="*/ 5329634 h 6858000"/>
              <a:gd name="connsiteX130" fmla="*/ 6038019 w 6128435"/>
              <a:gd name="connsiteY130" fmla="*/ 5336764 h 6858000"/>
              <a:gd name="connsiteX131" fmla="*/ 6037298 w 6128435"/>
              <a:gd name="connsiteY131" fmla="*/ 5341753 h 6858000"/>
              <a:gd name="connsiteX132" fmla="*/ 6037677 w 6128435"/>
              <a:gd name="connsiteY132" fmla="*/ 5354807 h 6858000"/>
              <a:gd name="connsiteX133" fmla="*/ 6039728 w 6128435"/>
              <a:gd name="connsiteY133" fmla="*/ 5359416 h 6858000"/>
              <a:gd name="connsiteX134" fmla="*/ 6043311 w 6128435"/>
              <a:gd name="connsiteY134" fmla="*/ 5361407 h 6858000"/>
              <a:gd name="connsiteX135" fmla="*/ 6042954 w 6128435"/>
              <a:gd name="connsiteY135" fmla="*/ 5362576 h 6858000"/>
              <a:gd name="connsiteX136" fmla="*/ 6053435 w 6128435"/>
              <a:gd name="connsiteY136" fmla="*/ 5387547 h 6858000"/>
              <a:gd name="connsiteX137" fmla="*/ 6065933 w 6128435"/>
              <a:gd name="connsiteY137" fmla="*/ 5443002 h 6858000"/>
              <a:gd name="connsiteX138" fmla="*/ 6068640 w 6128435"/>
              <a:gd name="connsiteY138" fmla="*/ 5474503 h 6858000"/>
              <a:gd name="connsiteX139" fmla="*/ 6080922 w 6128435"/>
              <a:gd name="connsiteY139" fmla="*/ 5561070 h 6858000"/>
              <a:gd name="connsiteX140" fmla="*/ 6096949 w 6128435"/>
              <a:gd name="connsiteY140" fmla="*/ 5648179 h 6858000"/>
              <a:gd name="connsiteX141" fmla="*/ 6125703 w 6128435"/>
              <a:gd name="connsiteY141" fmla="*/ 5692894 h 6858000"/>
              <a:gd name="connsiteX142" fmla="*/ 6126670 w 6128435"/>
              <a:gd name="connsiteY142" fmla="*/ 5697882 h 6858000"/>
              <a:gd name="connsiteX143" fmla="*/ 6124061 w 6128435"/>
              <a:gd name="connsiteY143" fmla="*/ 5710294 h 6858000"/>
              <a:gd name="connsiteX144" fmla="*/ 6122213 w 6128435"/>
              <a:gd name="connsiteY144" fmla="*/ 5714762 h 6858000"/>
              <a:gd name="connsiteX145" fmla="*/ 6121353 w 6128435"/>
              <a:gd name="connsiteY145" fmla="*/ 5721725 h 6858000"/>
              <a:gd name="connsiteX146" fmla="*/ 6121607 w 6128435"/>
              <a:gd name="connsiteY146" fmla="*/ 5721959 h 6858000"/>
              <a:gd name="connsiteX147" fmla="*/ 6120262 w 6128435"/>
              <a:gd name="connsiteY147" fmla="*/ 5728358 h 6858000"/>
              <a:gd name="connsiteX148" fmla="*/ 6110194 w 6128435"/>
              <a:gd name="connsiteY148" fmla="*/ 5758853 h 6858000"/>
              <a:gd name="connsiteX149" fmla="*/ 6127519 w 6128435"/>
              <a:gd name="connsiteY149" fmla="*/ 5865775 h 6858000"/>
              <a:gd name="connsiteX150" fmla="*/ 6128435 w 6128435"/>
              <a:gd name="connsiteY150" fmla="*/ 5870164 h 6858000"/>
              <a:gd name="connsiteX151" fmla="*/ 6119217 w 6128435"/>
              <a:gd name="connsiteY151" fmla="*/ 5888542 h 6858000"/>
              <a:gd name="connsiteX152" fmla="*/ 6115966 w 6128435"/>
              <a:gd name="connsiteY152" fmla="*/ 5898387 h 6858000"/>
              <a:gd name="connsiteX153" fmla="*/ 6111924 w 6128435"/>
              <a:gd name="connsiteY153" fmla="*/ 5900444 h 6858000"/>
              <a:gd name="connsiteX154" fmla="*/ 6108716 w 6128435"/>
              <a:gd name="connsiteY154" fmla="*/ 5915345 h 6858000"/>
              <a:gd name="connsiteX155" fmla="*/ 6109524 w 6128435"/>
              <a:gd name="connsiteY155" fmla="*/ 5917328 h 6858000"/>
              <a:gd name="connsiteX156" fmla="*/ 6102493 w 6128435"/>
              <a:gd name="connsiteY156" fmla="*/ 5928602 h 6858000"/>
              <a:gd name="connsiteX157" fmla="*/ 6056863 w 6128435"/>
              <a:gd name="connsiteY157" fmla="*/ 6000643 h 6858000"/>
              <a:gd name="connsiteX158" fmla="*/ 6045436 w 6128435"/>
              <a:gd name="connsiteY158" fmla="*/ 6124480 h 6858000"/>
              <a:gd name="connsiteX159" fmla="*/ 6030489 w 6128435"/>
              <a:gd name="connsiteY159" fmla="*/ 6317666 h 6858000"/>
              <a:gd name="connsiteX160" fmla="*/ 6007492 w 6128435"/>
              <a:gd name="connsiteY160" fmla="*/ 6440818 h 6858000"/>
              <a:gd name="connsiteX161" fmla="*/ 6009467 w 6128435"/>
              <a:gd name="connsiteY161" fmla="*/ 6487076 h 6858000"/>
              <a:gd name="connsiteX162" fmla="*/ 5995064 w 6128435"/>
              <a:gd name="connsiteY162" fmla="*/ 6540791 h 6858000"/>
              <a:gd name="connsiteX163" fmla="*/ 5996309 w 6128435"/>
              <a:gd name="connsiteY163" fmla="*/ 6543961 h 6858000"/>
              <a:gd name="connsiteX164" fmla="*/ 5996048 w 6128435"/>
              <a:gd name="connsiteY164" fmla="*/ 6555444 h 6858000"/>
              <a:gd name="connsiteX165" fmla="*/ 6002524 w 6128435"/>
              <a:gd name="connsiteY165" fmla="*/ 6560188 h 6858000"/>
              <a:gd name="connsiteX166" fmla="*/ 6006823 w 6128435"/>
              <a:gd name="connsiteY166" fmla="*/ 6578546 h 6858000"/>
              <a:gd name="connsiteX167" fmla="*/ 6004510 w 6128435"/>
              <a:gd name="connsiteY167" fmla="*/ 6599256 h 6858000"/>
              <a:gd name="connsiteX168" fmla="*/ 5986207 w 6128435"/>
              <a:gd name="connsiteY168" fmla="*/ 6695855 h 6858000"/>
              <a:gd name="connsiteX169" fmla="*/ 5979428 w 6128435"/>
              <a:gd name="connsiteY169" fmla="*/ 6754678 h 6858000"/>
              <a:gd name="connsiteX170" fmla="*/ 5983398 w 6128435"/>
              <a:gd name="connsiteY170" fmla="*/ 6778641 h 6858000"/>
              <a:gd name="connsiteX171" fmla="*/ 5984543 w 6128435"/>
              <a:gd name="connsiteY171" fmla="*/ 6811016 h 6858000"/>
              <a:gd name="connsiteX172" fmla="*/ 5981802 w 6128435"/>
              <a:gd name="connsiteY172" fmla="*/ 6838578 h 6858000"/>
              <a:gd name="connsiteX173" fmla="*/ 5979671 w 6128435"/>
              <a:gd name="connsiteY173" fmla="*/ 6858000 h 6858000"/>
              <a:gd name="connsiteX174" fmla="*/ 0 w 6128435"/>
              <a:gd name="connsiteY174" fmla="*/ 6858000 h 6858000"/>
              <a:gd name="connsiteX175" fmla="*/ 0 w 6128435"/>
              <a:gd name="connsiteY175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42938 h 6858000"/>
              <a:gd name="connsiteX32" fmla="*/ 5261314 w 6128435"/>
              <a:gd name="connsiteY32" fmla="*/ 1689177 h 6858000"/>
              <a:gd name="connsiteX33" fmla="*/ 5259788 w 6128435"/>
              <a:gd name="connsiteY33" fmla="*/ 1768516 h 6858000"/>
              <a:gd name="connsiteX34" fmla="*/ 5272526 w 6128435"/>
              <a:gd name="connsiteY34" fmla="*/ 1936940 h 6858000"/>
              <a:gd name="connsiteX35" fmla="*/ 5252592 w 6128435"/>
              <a:gd name="connsiteY35" fmla="*/ 2092210 h 6858000"/>
              <a:gd name="connsiteX36" fmla="*/ 5264303 w 6128435"/>
              <a:gd name="connsiteY36" fmla="*/ 2225157 h 6858000"/>
              <a:gd name="connsiteX37" fmla="*/ 5254949 w 6128435"/>
              <a:gd name="connsiteY37" fmla="*/ 2236160 h 6858000"/>
              <a:gd name="connsiteX38" fmla="*/ 5250104 w 6128435"/>
              <a:gd name="connsiteY38" fmla="*/ 2249166 h 6858000"/>
              <a:gd name="connsiteX39" fmla="*/ 5251214 w 6128435"/>
              <a:gd name="connsiteY39" fmla="*/ 2250944 h 6858000"/>
              <a:gd name="connsiteX40" fmla="*/ 5250644 w 6128435"/>
              <a:gd name="connsiteY40" fmla="*/ 2266619 h 6858000"/>
              <a:gd name="connsiteX41" fmla="*/ 5247111 w 6128435"/>
              <a:gd name="connsiteY41" fmla="*/ 2269679 h 6858000"/>
              <a:gd name="connsiteX42" fmla="*/ 5245653 w 6128435"/>
              <a:gd name="connsiteY42" fmla="*/ 2280317 h 6858000"/>
              <a:gd name="connsiteX43" fmla="*/ 5239901 w 6128435"/>
              <a:gd name="connsiteY43" fmla="*/ 2300961 h 6858000"/>
              <a:gd name="connsiteX44" fmla="*/ 5271650 w 6128435"/>
              <a:gd name="connsiteY44" fmla="*/ 2440467 h 6858000"/>
              <a:gd name="connsiteX45" fmla="*/ 5271438 w 6128435"/>
              <a:gd name="connsiteY45" fmla="*/ 2447186 h 6858000"/>
              <a:gd name="connsiteX46" fmla="*/ 5148653 w 6128435"/>
              <a:gd name="connsiteY46" fmla="*/ 2460132 h 6858000"/>
              <a:gd name="connsiteX47" fmla="*/ 5192511 w 6128435"/>
              <a:gd name="connsiteY47" fmla="*/ 2549199 h 6858000"/>
              <a:gd name="connsiteX48" fmla="*/ 5307538 w 6128435"/>
              <a:gd name="connsiteY48" fmla="*/ 2514685 h 6858000"/>
              <a:gd name="connsiteX49" fmla="*/ 5337604 w 6128435"/>
              <a:gd name="connsiteY49" fmla="*/ 2597632 h 6858000"/>
              <a:gd name="connsiteX50" fmla="*/ 5407503 w 6128435"/>
              <a:gd name="connsiteY50" fmla="*/ 2786290 h 6858000"/>
              <a:gd name="connsiteX51" fmla="*/ 5407356 w 6128435"/>
              <a:gd name="connsiteY51" fmla="*/ 2787545 h 6858000"/>
              <a:gd name="connsiteX52" fmla="*/ 5411130 w 6128435"/>
              <a:gd name="connsiteY52" fmla="*/ 2788640 h 6858000"/>
              <a:gd name="connsiteX53" fmla="*/ 5416439 w 6128435"/>
              <a:gd name="connsiteY53" fmla="*/ 2805666 h 6858000"/>
              <a:gd name="connsiteX54" fmla="*/ 5416589 w 6128435"/>
              <a:gd name="connsiteY54" fmla="*/ 2810822 h 6858000"/>
              <a:gd name="connsiteX55" fmla="*/ 5418542 w 6128435"/>
              <a:gd name="connsiteY55" fmla="*/ 2817745 h 6858000"/>
              <a:gd name="connsiteX56" fmla="*/ 5418847 w 6128435"/>
              <a:gd name="connsiteY56" fmla="*/ 2817825 h 6858000"/>
              <a:gd name="connsiteX57" fmla="*/ 5423364 w 6128435"/>
              <a:gd name="connsiteY57" fmla="*/ 2858292 h 6858000"/>
              <a:gd name="connsiteX58" fmla="*/ 5479298 w 6128435"/>
              <a:gd name="connsiteY58" fmla="*/ 2947791 h 6858000"/>
              <a:gd name="connsiteX59" fmla="*/ 5481770 w 6128435"/>
              <a:gd name="connsiteY59" fmla="*/ 2951352 h 6858000"/>
              <a:gd name="connsiteX60" fmla="*/ 5481013 w 6128435"/>
              <a:gd name="connsiteY60" fmla="*/ 2973461 h 6858000"/>
              <a:gd name="connsiteX61" fmla="*/ 5482045 w 6128435"/>
              <a:gd name="connsiteY61" fmla="*/ 2984371 h 6858000"/>
              <a:gd name="connsiteX62" fmla="*/ 5479405 w 6128435"/>
              <a:gd name="connsiteY62" fmla="*/ 2988507 h 6858000"/>
              <a:gd name="connsiteX63" fmla="*/ 5482415 w 6128435"/>
              <a:gd name="connsiteY63" fmla="*/ 3004079 h 6858000"/>
              <a:gd name="connsiteX64" fmla="*/ 5483865 w 6128435"/>
              <a:gd name="connsiteY64" fmla="*/ 3005467 h 6858000"/>
              <a:gd name="connsiteX65" fmla="*/ 5482236 w 6128435"/>
              <a:gd name="connsiteY65" fmla="*/ 3019791 h 6858000"/>
              <a:gd name="connsiteX66" fmla="*/ 5475895 w 6128435"/>
              <a:gd name="connsiteY66" fmla="*/ 3033578 h 6858000"/>
              <a:gd name="connsiteX67" fmla="*/ 5477595 w 6128435"/>
              <a:gd name="connsiteY67" fmla="*/ 3250534 h 6858000"/>
              <a:gd name="connsiteX68" fmla="*/ 5532836 w 6128435"/>
              <a:gd name="connsiteY68" fmla="*/ 3353840 h 6858000"/>
              <a:gd name="connsiteX69" fmla="*/ 5561229 w 6128435"/>
              <a:gd name="connsiteY69" fmla="*/ 3395784 h 6858000"/>
              <a:gd name="connsiteX70" fmla="*/ 5589758 w 6128435"/>
              <a:gd name="connsiteY70" fmla="*/ 3506453 h 6858000"/>
              <a:gd name="connsiteX71" fmla="*/ 5596144 w 6128435"/>
              <a:gd name="connsiteY71" fmla="*/ 3534624 h 6858000"/>
              <a:gd name="connsiteX72" fmla="*/ 5597750 w 6128435"/>
              <a:gd name="connsiteY72" fmla="*/ 3534129 h 6858000"/>
              <a:gd name="connsiteX73" fmla="*/ 5599700 w 6128435"/>
              <a:gd name="connsiteY73" fmla="*/ 3547221 h 6858000"/>
              <a:gd name="connsiteX74" fmla="*/ 5615031 w 6128435"/>
              <a:gd name="connsiteY74" fmla="*/ 3557482 h 6858000"/>
              <a:gd name="connsiteX75" fmla="*/ 5618377 w 6128435"/>
              <a:gd name="connsiteY75" fmla="*/ 3588431 h 6858000"/>
              <a:gd name="connsiteX76" fmla="*/ 5612155 w 6128435"/>
              <a:gd name="connsiteY76" fmla="*/ 3589869 h 6858000"/>
              <a:gd name="connsiteX77" fmla="*/ 5620843 w 6128435"/>
              <a:gd name="connsiteY77" fmla="*/ 3606745 h 6858000"/>
              <a:gd name="connsiteX78" fmla="*/ 5655472 w 6128435"/>
              <a:gd name="connsiteY78" fmla="*/ 3678877 h 6858000"/>
              <a:gd name="connsiteX79" fmla="*/ 5680448 w 6128435"/>
              <a:gd name="connsiteY79" fmla="*/ 3717760 h 6858000"/>
              <a:gd name="connsiteX80" fmla="*/ 5683015 w 6128435"/>
              <a:gd name="connsiteY80" fmla="*/ 3762025 h 6858000"/>
              <a:gd name="connsiteX81" fmla="*/ 5696643 w 6128435"/>
              <a:gd name="connsiteY81" fmla="*/ 3773888 h 6858000"/>
              <a:gd name="connsiteX82" fmla="*/ 5699203 w 6128435"/>
              <a:gd name="connsiteY82" fmla="*/ 3775823 h 6858000"/>
              <a:gd name="connsiteX83" fmla="*/ 5704824 w 6128435"/>
              <a:gd name="connsiteY83" fmla="*/ 3785966 h 6858000"/>
              <a:gd name="connsiteX84" fmla="*/ 5712204 w 6128435"/>
              <a:gd name="connsiteY84" fmla="*/ 3785830 h 6858000"/>
              <a:gd name="connsiteX85" fmla="*/ 5724816 w 6128435"/>
              <a:gd name="connsiteY85" fmla="*/ 3798949 h 6858000"/>
              <a:gd name="connsiteX86" fmla="*/ 5733539 w 6128435"/>
              <a:gd name="connsiteY86" fmla="*/ 3818457 h 6858000"/>
              <a:gd name="connsiteX87" fmla="*/ 5768491 w 6128435"/>
              <a:gd name="connsiteY87" fmla="*/ 3914399 h 6858000"/>
              <a:gd name="connsiteX88" fmla="*/ 5793123 w 6128435"/>
              <a:gd name="connsiteY88" fmla="*/ 3969952 h 6858000"/>
              <a:gd name="connsiteX89" fmla="*/ 5808321 w 6128435"/>
              <a:gd name="connsiteY89" fmla="*/ 3988153 h 6858000"/>
              <a:gd name="connsiteX90" fmla="*/ 5825621 w 6128435"/>
              <a:gd name="connsiteY90" fmla="*/ 4015525 h 6858000"/>
              <a:gd name="connsiteX91" fmla="*/ 5860672 w 6128435"/>
              <a:gd name="connsiteY91" fmla="*/ 4061579 h 6858000"/>
              <a:gd name="connsiteX92" fmla="*/ 5872173 w 6128435"/>
              <a:gd name="connsiteY92" fmla="*/ 4088497 h 6858000"/>
              <a:gd name="connsiteX93" fmla="*/ 5883705 w 6128435"/>
              <a:gd name="connsiteY93" fmla="*/ 4101899 h 6858000"/>
              <a:gd name="connsiteX94" fmla="*/ 5885314 w 6128435"/>
              <a:gd name="connsiteY94" fmla="*/ 4108387 h 6858000"/>
              <a:gd name="connsiteX95" fmla="*/ 5894095 w 6128435"/>
              <a:gd name="connsiteY95" fmla="*/ 4128857 h 6858000"/>
              <a:gd name="connsiteX96" fmla="*/ 5898339 w 6128435"/>
              <a:gd name="connsiteY96" fmla="*/ 4140800 h 6858000"/>
              <a:gd name="connsiteX97" fmla="*/ 5899734 w 6128435"/>
              <a:gd name="connsiteY97" fmla="*/ 4145632 h 6858000"/>
              <a:gd name="connsiteX98" fmla="*/ 5897098 w 6128435"/>
              <a:gd name="connsiteY98" fmla="*/ 4157819 h 6858000"/>
              <a:gd name="connsiteX99" fmla="*/ 5903513 w 6128435"/>
              <a:gd name="connsiteY99" fmla="*/ 4187661 h 6858000"/>
              <a:gd name="connsiteX100" fmla="*/ 5917114 w 6128435"/>
              <a:gd name="connsiteY100" fmla="*/ 4213096 h 6858000"/>
              <a:gd name="connsiteX101" fmla="*/ 5921153 w 6128435"/>
              <a:gd name="connsiteY101" fmla="*/ 4236222 h 6858000"/>
              <a:gd name="connsiteX102" fmla="*/ 5924233 w 6128435"/>
              <a:gd name="connsiteY102" fmla="*/ 4242060 h 6858000"/>
              <a:gd name="connsiteX103" fmla="*/ 5928910 w 6128435"/>
              <a:gd name="connsiteY103" fmla="*/ 4300973 h 6858000"/>
              <a:gd name="connsiteX104" fmla="*/ 5939320 w 6128435"/>
              <a:gd name="connsiteY104" fmla="*/ 4340435 h 6858000"/>
              <a:gd name="connsiteX105" fmla="*/ 5946705 w 6128435"/>
              <a:gd name="connsiteY105" fmla="*/ 4428051 h 6858000"/>
              <a:gd name="connsiteX106" fmla="*/ 5949261 w 6128435"/>
              <a:gd name="connsiteY106" fmla="*/ 4449185 h 6858000"/>
              <a:gd name="connsiteX107" fmla="*/ 5957504 w 6128435"/>
              <a:gd name="connsiteY107" fmla="*/ 4465911 h 6858000"/>
              <a:gd name="connsiteX108" fmla="*/ 5964689 w 6128435"/>
              <a:gd name="connsiteY108" fmla="*/ 4468532 h 6858000"/>
              <a:gd name="connsiteX109" fmla="*/ 5967062 w 6128435"/>
              <a:gd name="connsiteY109" fmla="*/ 4479923 h 6858000"/>
              <a:gd name="connsiteX110" fmla="*/ 5968960 w 6128435"/>
              <a:gd name="connsiteY110" fmla="*/ 4482655 h 6858000"/>
              <a:gd name="connsiteX111" fmla="*/ 5978567 w 6128435"/>
              <a:gd name="connsiteY111" fmla="*/ 4498605 h 6858000"/>
              <a:gd name="connsiteX112" fmla="*/ 5980106 w 6128435"/>
              <a:gd name="connsiteY112" fmla="*/ 4585087 h 6858000"/>
              <a:gd name="connsiteX113" fmla="*/ 5998138 w 6128435"/>
              <a:gd name="connsiteY113" fmla="*/ 4697518 h 6858000"/>
              <a:gd name="connsiteX114" fmla="*/ 6013516 w 6128435"/>
              <a:gd name="connsiteY114" fmla="*/ 4786619 h 6858000"/>
              <a:gd name="connsiteX115" fmla="*/ 6025404 w 6128435"/>
              <a:gd name="connsiteY115" fmla="*/ 4858148 h 6858000"/>
              <a:gd name="connsiteX116" fmla="*/ 6007749 w 6128435"/>
              <a:gd name="connsiteY116" fmla="*/ 4964715 h 6858000"/>
              <a:gd name="connsiteX117" fmla="*/ 6005269 w 6128435"/>
              <a:gd name="connsiteY117" fmla="*/ 5150567 h 6858000"/>
              <a:gd name="connsiteX118" fmla="*/ 6001127 w 6128435"/>
              <a:gd name="connsiteY118" fmla="*/ 5164609 h 6858000"/>
              <a:gd name="connsiteX119" fmla="*/ 5996647 w 6128435"/>
              <a:gd name="connsiteY119" fmla="*/ 5185640 h 6858000"/>
              <a:gd name="connsiteX120" fmla="*/ 5998514 w 6128435"/>
              <a:gd name="connsiteY120" fmla="*/ 5189673 h 6858000"/>
              <a:gd name="connsiteX121" fmla="*/ 5995970 w 6128435"/>
              <a:gd name="connsiteY121" fmla="*/ 5221547 h 6858000"/>
              <a:gd name="connsiteX122" fmla="*/ 5997218 w 6128435"/>
              <a:gd name="connsiteY122" fmla="*/ 5222031 h 6858000"/>
              <a:gd name="connsiteX123" fmla="*/ 6002116 w 6128435"/>
              <a:gd name="connsiteY123" fmla="*/ 5231223 h 6858000"/>
              <a:gd name="connsiteX124" fmla="*/ 6008541 w 6128435"/>
              <a:gd name="connsiteY124" fmla="*/ 5248680 h 6858000"/>
              <a:gd name="connsiteX125" fmla="*/ 6039260 w 6128435"/>
              <a:gd name="connsiteY125" fmla="*/ 5289518 h 6858000"/>
              <a:gd name="connsiteX126" fmla="*/ 6036748 w 6128435"/>
              <a:gd name="connsiteY126" fmla="*/ 5322752 h 6858000"/>
              <a:gd name="connsiteX127" fmla="*/ 6036943 w 6128435"/>
              <a:gd name="connsiteY127" fmla="*/ 5329480 h 6858000"/>
              <a:gd name="connsiteX128" fmla="*/ 6037236 w 6128435"/>
              <a:gd name="connsiteY128" fmla="*/ 5329634 h 6858000"/>
              <a:gd name="connsiteX129" fmla="*/ 6038019 w 6128435"/>
              <a:gd name="connsiteY129" fmla="*/ 5336764 h 6858000"/>
              <a:gd name="connsiteX130" fmla="*/ 6037298 w 6128435"/>
              <a:gd name="connsiteY130" fmla="*/ 5341753 h 6858000"/>
              <a:gd name="connsiteX131" fmla="*/ 6037677 w 6128435"/>
              <a:gd name="connsiteY131" fmla="*/ 5354807 h 6858000"/>
              <a:gd name="connsiteX132" fmla="*/ 6039728 w 6128435"/>
              <a:gd name="connsiteY132" fmla="*/ 5359416 h 6858000"/>
              <a:gd name="connsiteX133" fmla="*/ 6043311 w 6128435"/>
              <a:gd name="connsiteY133" fmla="*/ 5361407 h 6858000"/>
              <a:gd name="connsiteX134" fmla="*/ 6042954 w 6128435"/>
              <a:gd name="connsiteY134" fmla="*/ 5362576 h 6858000"/>
              <a:gd name="connsiteX135" fmla="*/ 6053435 w 6128435"/>
              <a:gd name="connsiteY135" fmla="*/ 5387547 h 6858000"/>
              <a:gd name="connsiteX136" fmla="*/ 6065933 w 6128435"/>
              <a:gd name="connsiteY136" fmla="*/ 5443002 h 6858000"/>
              <a:gd name="connsiteX137" fmla="*/ 6068640 w 6128435"/>
              <a:gd name="connsiteY137" fmla="*/ 5474503 h 6858000"/>
              <a:gd name="connsiteX138" fmla="*/ 6080922 w 6128435"/>
              <a:gd name="connsiteY138" fmla="*/ 5561070 h 6858000"/>
              <a:gd name="connsiteX139" fmla="*/ 6096949 w 6128435"/>
              <a:gd name="connsiteY139" fmla="*/ 5648179 h 6858000"/>
              <a:gd name="connsiteX140" fmla="*/ 6125703 w 6128435"/>
              <a:gd name="connsiteY140" fmla="*/ 5692894 h 6858000"/>
              <a:gd name="connsiteX141" fmla="*/ 6126670 w 6128435"/>
              <a:gd name="connsiteY141" fmla="*/ 5697882 h 6858000"/>
              <a:gd name="connsiteX142" fmla="*/ 6124061 w 6128435"/>
              <a:gd name="connsiteY142" fmla="*/ 5710294 h 6858000"/>
              <a:gd name="connsiteX143" fmla="*/ 6122213 w 6128435"/>
              <a:gd name="connsiteY143" fmla="*/ 5714762 h 6858000"/>
              <a:gd name="connsiteX144" fmla="*/ 6121353 w 6128435"/>
              <a:gd name="connsiteY144" fmla="*/ 5721725 h 6858000"/>
              <a:gd name="connsiteX145" fmla="*/ 6121607 w 6128435"/>
              <a:gd name="connsiteY145" fmla="*/ 5721959 h 6858000"/>
              <a:gd name="connsiteX146" fmla="*/ 6120262 w 6128435"/>
              <a:gd name="connsiteY146" fmla="*/ 5728358 h 6858000"/>
              <a:gd name="connsiteX147" fmla="*/ 6110194 w 6128435"/>
              <a:gd name="connsiteY147" fmla="*/ 5758853 h 6858000"/>
              <a:gd name="connsiteX148" fmla="*/ 6127519 w 6128435"/>
              <a:gd name="connsiteY148" fmla="*/ 5865775 h 6858000"/>
              <a:gd name="connsiteX149" fmla="*/ 6128435 w 6128435"/>
              <a:gd name="connsiteY149" fmla="*/ 5870164 h 6858000"/>
              <a:gd name="connsiteX150" fmla="*/ 6119217 w 6128435"/>
              <a:gd name="connsiteY150" fmla="*/ 5888542 h 6858000"/>
              <a:gd name="connsiteX151" fmla="*/ 6115966 w 6128435"/>
              <a:gd name="connsiteY151" fmla="*/ 5898387 h 6858000"/>
              <a:gd name="connsiteX152" fmla="*/ 6111924 w 6128435"/>
              <a:gd name="connsiteY152" fmla="*/ 5900444 h 6858000"/>
              <a:gd name="connsiteX153" fmla="*/ 6108716 w 6128435"/>
              <a:gd name="connsiteY153" fmla="*/ 5915345 h 6858000"/>
              <a:gd name="connsiteX154" fmla="*/ 6109524 w 6128435"/>
              <a:gd name="connsiteY154" fmla="*/ 5917328 h 6858000"/>
              <a:gd name="connsiteX155" fmla="*/ 6102493 w 6128435"/>
              <a:gd name="connsiteY155" fmla="*/ 5928602 h 6858000"/>
              <a:gd name="connsiteX156" fmla="*/ 6056863 w 6128435"/>
              <a:gd name="connsiteY156" fmla="*/ 6000643 h 6858000"/>
              <a:gd name="connsiteX157" fmla="*/ 6045436 w 6128435"/>
              <a:gd name="connsiteY157" fmla="*/ 6124480 h 6858000"/>
              <a:gd name="connsiteX158" fmla="*/ 6030489 w 6128435"/>
              <a:gd name="connsiteY158" fmla="*/ 6317666 h 6858000"/>
              <a:gd name="connsiteX159" fmla="*/ 6007492 w 6128435"/>
              <a:gd name="connsiteY159" fmla="*/ 6440818 h 6858000"/>
              <a:gd name="connsiteX160" fmla="*/ 6009467 w 6128435"/>
              <a:gd name="connsiteY160" fmla="*/ 6487076 h 6858000"/>
              <a:gd name="connsiteX161" fmla="*/ 5995064 w 6128435"/>
              <a:gd name="connsiteY161" fmla="*/ 6540791 h 6858000"/>
              <a:gd name="connsiteX162" fmla="*/ 5996309 w 6128435"/>
              <a:gd name="connsiteY162" fmla="*/ 6543961 h 6858000"/>
              <a:gd name="connsiteX163" fmla="*/ 5996048 w 6128435"/>
              <a:gd name="connsiteY163" fmla="*/ 6555444 h 6858000"/>
              <a:gd name="connsiteX164" fmla="*/ 6002524 w 6128435"/>
              <a:gd name="connsiteY164" fmla="*/ 6560188 h 6858000"/>
              <a:gd name="connsiteX165" fmla="*/ 6006823 w 6128435"/>
              <a:gd name="connsiteY165" fmla="*/ 6578546 h 6858000"/>
              <a:gd name="connsiteX166" fmla="*/ 6004510 w 6128435"/>
              <a:gd name="connsiteY166" fmla="*/ 6599256 h 6858000"/>
              <a:gd name="connsiteX167" fmla="*/ 5986207 w 6128435"/>
              <a:gd name="connsiteY167" fmla="*/ 6695855 h 6858000"/>
              <a:gd name="connsiteX168" fmla="*/ 5979428 w 6128435"/>
              <a:gd name="connsiteY168" fmla="*/ 6754678 h 6858000"/>
              <a:gd name="connsiteX169" fmla="*/ 5983398 w 6128435"/>
              <a:gd name="connsiteY169" fmla="*/ 6778641 h 6858000"/>
              <a:gd name="connsiteX170" fmla="*/ 5984543 w 6128435"/>
              <a:gd name="connsiteY170" fmla="*/ 6811016 h 6858000"/>
              <a:gd name="connsiteX171" fmla="*/ 5981802 w 6128435"/>
              <a:gd name="connsiteY171" fmla="*/ 6838578 h 6858000"/>
              <a:gd name="connsiteX172" fmla="*/ 5979671 w 6128435"/>
              <a:gd name="connsiteY172" fmla="*/ 6858000 h 6858000"/>
              <a:gd name="connsiteX173" fmla="*/ 0 w 6128435"/>
              <a:gd name="connsiteY173" fmla="*/ 6858000 h 6858000"/>
              <a:gd name="connsiteX174" fmla="*/ 0 w 6128435"/>
              <a:gd name="connsiteY174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42938 h 6858000"/>
              <a:gd name="connsiteX32" fmla="*/ 5261314 w 6128435"/>
              <a:gd name="connsiteY32" fmla="*/ 1689177 h 6858000"/>
              <a:gd name="connsiteX33" fmla="*/ 5259788 w 6128435"/>
              <a:gd name="connsiteY33" fmla="*/ 1768516 h 6858000"/>
              <a:gd name="connsiteX34" fmla="*/ 5272526 w 6128435"/>
              <a:gd name="connsiteY34" fmla="*/ 1936940 h 6858000"/>
              <a:gd name="connsiteX35" fmla="*/ 5252592 w 6128435"/>
              <a:gd name="connsiteY35" fmla="*/ 2092210 h 6858000"/>
              <a:gd name="connsiteX36" fmla="*/ 5264303 w 6128435"/>
              <a:gd name="connsiteY36" fmla="*/ 2225157 h 6858000"/>
              <a:gd name="connsiteX37" fmla="*/ 5254949 w 6128435"/>
              <a:gd name="connsiteY37" fmla="*/ 2236160 h 6858000"/>
              <a:gd name="connsiteX38" fmla="*/ 5250104 w 6128435"/>
              <a:gd name="connsiteY38" fmla="*/ 2249166 h 6858000"/>
              <a:gd name="connsiteX39" fmla="*/ 5251214 w 6128435"/>
              <a:gd name="connsiteY39" fmla="*/ 2250944 h 6858000"/>
              <a:gd name="connsiteX40" fmla="*/ 5250644 w 6128435"/>
              <a:gd name="connsiteY40" fmla="*/ 2266619 h 6858000"/>
              <a:gd name="connsiteX41" fmla="*/ 5247111 w 6128435"/>
              <a:gd name="connsiteY41" fmla="*/ 2269679 h 6858000"/>
              <a:gd name="connsiteX42" fmla="*/ 5245653 w 6128435"/>
              <a:gd name="connsiteY42" fmla="*/ 2280317 h 6858000"/>
              <a:gd name="connsiteX43" fmla="*/ 5239901 w 6128435"/>
              <a:gd name="connsiteY43" fmla="*/ 2300961 h 6858000"/>
              <a:gd name="connsiteX44" fmla="*/ 5271650 w 6128435"/>
              <a:gd name="connsiteY44" fmla="*/ 2440467 h 6858000"/>
              <a:gd name="connsiteX45" fmla="*/ 5204120 w 6128435"/>
              <a:gd name="connsiteY45" fmla="*/ 2435967 h 6858000"/>
              <a:gd name="connsiteX46" fmla="*/ 5148653 w 6128435"/>
              <a:gd name="connsiteY46" fmla="*/ 2460132 h 6858000"/>
              <a:gd name="connsiteX47" fmla="*/ 5192511 w 6128435"/>
              <a:gd name="connsiteY47" fmla="*/ 2549199 h 6858000"/>
              <a:gd name="connsiteX48" fmla="*/ 5307538 w 6128435"/>
              <a:gd name="connsiteY48" fmla="*/ 2514685 h 6858000"/>
              <a:gd name="connsiteX49" fmla="*/ 5337604 w 6128435"/>
              <a:gd name="connsiteY49" fmla="*/ 2597632 h 6858000"/>
              <a:gd name="connsiteX50" fmla="*/ 5407503 w 6128435"/>
              <a:gd name="connsiteY50" fmla="*/ 2786290 h 6858000"/>
              <a:gd name="connsiteX51" fmla="*/ 5407356 w 6128435"/>
              <a:gd name="connsiteY51" fmla="*/ 2787545 h 6858000"/>
              <a:gd name="connsiteX52" fmla="*/ 5411130 w 6128435"/>
              <a:gd name="connsiteY52" fmla="*/ 2788640 h 6858000"/>
              <a:gd name="connsiteX53" fmla="*/ 5416439 w 6128435"/>
              <a:gd name="connsiteY53" fmla="*/ 2805666 h 6858000"/>
              <a:gd name="connsiteX54" fmla="*/ 5416589 w 6128435"/>
              <a:gd name="connsiteY54" fmla="*/ 2810822 h 6858000"/>
              <a:gd name="connsiteX55" fmla="*/ 5418542 w 6128435"/>
              <a:gd name="connsiteY55" fmla="*/ 2817745 h 6858000"/>
              <a:gd name="connsiteX56" fmla="*/ 5418847 w 6128435"/>
              <a:gd name="connsiteY56" fmla="*/ 2817825 h 6858000"/>
              <a:gd name="connsiteX57" fmla="*/ 5423364 w 6128435"/>
              <a:gd name="connsiteY57" fmla="*/ 2858292 h 6858000"/>
              <a:gd name="connsiteX58" fmla="*/ 5479298 w 6128435"/>
              <a:gd name="connsiteY58" fmla="*/ 2947791 h 6858000"/>
              <a:gd name="connsiteX59" fmla="*/ 5481770 w 6128435"/>
              <a:gd name="connsiteY59" fmla="*/ 2951352 h 6858000"/>
              <a:gd name="connsiteX60" fmla="*/ 5481013 w 6128435"/>
              <a:gd name="connsiteY60" fmla="*/ 2973461 h 6858000"/>
              <a:gd name="connsiteX61" fmla="*/ 5482045 w 6128435"/>
              <a:gd name="connsiteY61" fmla="*/ 2984371 h 6858000"/>
              <a:gd name="connsiteX62" fmla="*/ 5479405 w 6128435"/>
              <a:gd name="connsiteY62" fmla="*/ 2988507 h 6858000"/>
              <a:gd name="connsiteX63" fmla="*/ 5482415 w 6128435"/>
              <a:gd name="connsiteY63" fmla="*/ 3004079 h 6858000"/>
              <a:gd name="connsiteX64" fmla="*/ 5483865 w 6128435"/>
              <a:gd name="connsiteY64" fmla="*/ 3005467 h 6858000"/>
              <a:gd name="connsiteX65" fmla="*/ 5482236 w 6128435"/>
              <a:gd name="connsiteY65" fmla="*/ 3019791 h 6858000"/>
              <a:gd name="connsiteX66" fmla="*/ 5475895 w 6128435"/>
              <a:gd name="connsiteY66" fmla="*/ 3033578 h 6858000"/>
              <a:gd name="connsiteX67" fmla="*/ 5477595 w 6128435"/>
              <a:gd name="connsiteY67" fmla="*/ 3250534 h 6858000"/>
              <a:gd name="connsiteX68" fmla="*/ 5532836 w 6128435"/>
              <a:gd name="connsiteY68" fmla="*/ 3353840 h 6858000"/>
              <a:gd name="connsiteX69" fmla="*/ 5561229 w 6128435"/>
              <a:gd name="connsiteY69" fmla="*/ 3395784 h 6858000"/>
              <a:gd name="connsiteX70" fmla="*/ 5589758 w 6128435"/>
              <a:gd name="connsiteY70" fmla="*/ 3506453 h 6858000"/>
              <a:gd name="connsiteX71" fmla="*/ 5596144 w 6128435"/>
              <a:gd name="connsiteY71" fmla="*/ 3534624 h 6858000"/>
              <a:gd name="connsiteX72" fmla="*/ 5597750 w 6128435"/>
              <a:gd name="connsiteY72" fmla="*/ 3534129 h 6858000"/>
              <a:gd name="connsiteX73" fmla="*/ 5599700 w 6128435"/>
              <a:gd name="connsiteY73" fmla="*/ 3547221 h 6858000"/>
              <a:gd name="connsiteX74" fmla="*/ 5615031 w 6128435"/>
              <a:gd name="connsiteY74" fmla="*/ 3557482 h 6858000"/>
              <a:gd name="connsiteX75" fmla="*/ 5618377 w 6128435"/>
              <a:gd name="connsiteY75" fmla="*/ 3588431 h 6858000"/>
              <a:gd name="connsiteX76" fmla="*/ 5612155 w 6128435"/>
              <a:gd name="connsiteY76" fmla="*/ 3589869 h 6858000"/>
              <a:gd name="connsiteX77" fmla="*/ 5620843 w 6128435"/>
              <a:gd name="connsiteY77" fmla="*/ 3606745 h 6858000"/>
              <a:gd name="connsiteX78" fmla="*/ 5655472 w 6128435"/>
              <a:gd name="connsiteY78" fmla="*/ 3678877 h 6858000"/>
              <a:gd name="connsiteX79" fmla="*/ 5680448 w 6128435"/>
              <a:gd name="connsiteY79" fmla="*/ 3717760 h 6858000"/>
              <a:gd name="connsiteX80" fmla="*/ 5683015 w 6128435"/>
              <a:gd name="connsiteY80" fmla="*/ 3762025 h 6858000"/>
              <a:gd name="connsiteX81" fmla="*/ 5696643 w 6128435"/>
              <a:gd name="connsiteY81" fmla="*/ 3773888 h 6858000"/>
              <a:gd name="connsiteX82" fmla="*/ 5699203 w 6128435"/>
              <a:gd name="connsiteY82" fmla="*/ 3775823 h 6858000"/>
              <a:gd name="connsiteX83" fmla="*/ 5704824 w 6128435"/>
              <a:gd name="connsiteY83" fmla="*/ 3785966 h 6858000"/>
              <a:gd name="connsiteX84" fmla="*/ 5712204 w 6128435"/>
              <a:gd name="connsiteY84" fmla="*/ 3785830 h 6858000"/>
              <a:gd name="connsiteX85" fmla="*/ 5724816 w 6128435"/>
              <a:gd name="connsiteY85" fmla="*/ 3798949 h 6858000"/>
              <a:gd name="connsiteX86" fmla="*/ 5733539 w 6128435"/>
              <a:gd name="connsiteY86" fmla="*/ 3818457 h 6858000"/>
              <a:gd name="connsiteX87" fmla="*/ 5768491 w 6128435"/>
              <a:gd name="connsiteY87" fmla="*/ 3914399 h 6858000"/>
              <a:gd name="connsiteX88" fmla="*/ 5793123 w 6128435"/>
              <a:gd name="connsiteY88" fmla="*/ 3969952 h 6858000"/>
              <a:gd name="connsiteX89" fmla="*/ 5808321 w 6128435"/>
              <a:gd name="connsiteY89" fmla="*/ 3988153 h 6858000"/>
              <a:gd name="connsiteX90" fmla="*/ 5825621 w 6128435"/>
              <a:gd name="connsiteY90" fmla="*/ 4015525 h 6858000"/>
              <a:gd name="connsiteX91" fmla="*/ 5860672 w 6128435"/>
              <a:gd name="connsiteY91" fmla="*/ 4061579 h 6858000"/>
              <a:gd name="connsiteX92" fmla="*/ 5872173 w 6128435"/>
              <a:gd name="connsiteY92" fmla="*/ 4088497 h 6858000"/>
              <a:gd name="connsiteX93" fmla="*/ 5883705 w 6128435"/>
              <a:gd name="connsiteY93" fmla="*/ 4101899 h 6858000"/>
              <a:gd name="connsiteX94" fmla="*/ 5885314 w 6128435"/>
              <a:gd name="connsiteY94" fmla="*/ 4108387 h 6858000"/>
              <a:gd name="connsiteX95" fmla="*/ 5894095 w 6128435"/>
              <a:gd name="connsiteY95" fmla="*/ 4128857 h 6858000"/>
              <a:gd name="connsiteX96" fmla="*/ 5898339 w 6128435"/>
              <a:gd name="connsiteY96" fmla="*/ 4140800 h 6858000"/>
              <a:gd name="connsiteX97" fmla="*/ 5899734 w 6128435"/>
              <a:gd name="connsiteY97" fmla="*/ 4145632 h 6858000"/>
              <a:gd name="connsiteX98" fmla="*/ 5897098 w 6128435"/>
              <a:gd name="connsiteY98" fmla="*/ 4157819 h 6858000"/>
              <a:gd name="connsiteX99" fmla="*/ 5903513 w 6128435"/>
              <a:gd name="connsiteY99" fmla="*/ 4187661 h 6858000"/>
              <a:gd name="connsiteX100" fmla="*/ 5917114 w 6128435"/>
              <a:gd name="connsiteY100" fmla="*/ 4213096 h 6858000"/>
              <a:gd name="connsiteX101" fmla="*/ 5921153 w 6128435"/>
              <a:gd name="connsiteY101" fmla="*/ 4236222 h 6858000"/>
              <a:gd name="connsiteX102" fmla="*/ 5924233 w 6128435"/>
              <a:gd name="connsiteY102" fmla="*/ 4242060 h 6858000"/>
              <a:gd name="connsiteX103" fmla="*/ 5928910 w 6128435"/>
              <a:gd name="connsiteY103" fmla="*/ 4300973 h 6858000"/>
              <a:gd name="connsiteX104" fmla="*/ 5939320 w 6128435"/>
              <a:gd name="connsiteY104" fmla="*/ 4340435 h 6858000"/>
              <a:gd name="connsiteX105" fmla="*/ 5946705 w 6128435"/>
              <a:gd name="connsiteY105" fmla="*/ 4428051 h 6858000"/>
              <a:gd name="connsiteX106" fmla="*/ 5949261 w 6128435"/>
              <a:gd name="connsiteY106" fmla="*/ 4449185 h 6858000"/>
              <a:gd name="connsiteX107" fmla="*/ 5957504 w 6128435"/>
              <a:gd name="connsiteY107" fmla="*/ 4465911 h 6858000"/>
              <a:gd name="connsiteX108" fmla="*/ 5964689 w 6128435"/>
              <a:gd name="connsiteY108" fmla="*/ 4468532 h 6858000"/>
              <a:gd name="connsiteX109" fmla="*/ 5967062 w 6128435"/>
              <a:gd name="connsiteY109" fmla="*/ 4479923 h 6858000"/>
              <a:gd name="connsiteX110" fmla="*/ 5968960 w 6128435"/>
              <a:gd name="connsiteY110" fmla="*/ 4482655 h 6858000"/>
              <a:gd name="connsiteX111" fmla="*/ 5978567 w 6128435"/>
              <a:gd name="connsiteY111" fmla="*/ 4498605 h 6858000"/>
              <a:gd name="connsiteX112" fmla="*/ 5980106 w 6128435"/>
              <a:gd name="connsiteY112" fmla="*/ 4585087 h 6858000"/>
              <a:gd name="connsiteX113" fmla="*/ 5998138 w 6128435"/>
              <a:gd name="connsiteY113" fmla="*/ 4697518 h 6858000"/>
              <a:gd name="connsiteX114" fmla="*/ 6013516 w 6128435"/>
              <a:gd name="connsiteY114" fmla="*/ 4786619 h 6858000"/>
              <a:gd name="connsiteX115" fmla="*/ 6025404 w 6128435"/>
              <a:gd name="connsiteY115" fmla="*/ 4858148 h 6858000"/>
              <a:gd name="connsiteX116" fmla="*/ 6007749 w 6128435"/>
              <a:gd name="connsiteY116" fmla="*/ 4964715 h 6858000"/>
              <a:gd name="connsiteX117" fmla="*/ 6005269 w 6128435"/>
              <a:gd name="connsiteY117" fmla="*/ 5150567 h 6858000"/>
              <a:gd name="connsiteX118" fmla="*/ 6001127 w 6128435"/>
              <a:gd name="connsiteY118" fmla="*/ 5164609 h 6858000"/>
              <a:gd name="connsiteX119" fmla="*/ 5996647 w 6128435"/>
              <a:gd name="connsiteY119" fmla="*/ 5185640 h 6858000"/>
              <a:gd name="connsiteX120" fmla="*/ 5998514 w 6128435"/>
              <a:gd name="connsiteY120" fmla="*/ 5189673 h 6858000"/>
              <a:gd name="connsiteX121" fmla="*/ 5995970 w 6128435"/>
              <a:gd name="connsiteY121" fmla="*/ 5221547 h 6858000"/>
              <a:gd name="connsiteX122" fmla="*/ 5997218 w 6128435"/>
              <a:gd name="connsiteY122" fmla="*/ 5222031 h 6858000"/>
              <a:gd name="connsiteX123" fmla="*/ 6002116 w 6128435"/>
              <a:gd name="connsiteY123" fmla="*/ 5231223 h 6858000"/>
              <a:gd name="connsiteX124" fmla="*/ 6008541 w 6128435"/>
              <a:gd name="connsiteY124" fmla="*/ 5248680 h 6858000"/>
              <a:gd name="connsiteX125" fmla="*/ 6039260 w 6128435"/>
              <a:gd name="connsiteY125" fmla="*/ 5289518 h 6858000"/>
              <a:gd name="connsiteX126" fmla="*/ 6036748 w 6128435"/>
              <a:gd name="connsiteY126" fmla="*/ 5322752 h 6858000"/>
              <a:gd name="connsiteX127" fmla="*/ 6036943 w 6128435"/>
              <a:gd name="connsiteY127" fmla="*/ 5329480 h 6858000"/>
              <a:gd name="connsiteX128" fmla="*/ 6037236 w 6128435"/>
              <a:gd name="connsiteY128" fmla="*/ 5329634 h 6858000"/>
              <a:gd name="connsiteX129" fmla="*/ 6038019 w 6128435"/>
              <a:gd name="connsiteY129" fmla="*/ 5336764 h 6858000"/>
              <a:gd name="connsiteX130" fmla="*/ 6037298 w 6128435"/>
              <a:gd name="connsiteY130" fmla="*/ 5341753 h 6858000"/>
              <a:gd name="connsiteX131" fmla="*/ 6037677 w 6128435"/>
              <a:gd name="connsiteY131" fmla="*/ 5354807 h 6858000"/>
              <a:gd name="connsiteX132" fmla="*/ 6039728 w 6128435"/>
              <a:gd name="connsiteY132" fmla="*/ 5359416 h 6858000"/>
              <a:gd name="connsiteX133" fmla="*/ 6043311 w 6128435"/>
              <a:gd name="connsiteY133" fmla="*/ 5361407 h 6858000"/>
              <a:gd name="connsiteX134" fmla="*/ 6042954 w 6128435"/>
              <a:gd name="connsiteY134" fmla="*/ 5362576 h 6858000"/>
              <a:gd name="connsiteX135" fmla="*/ 6053435 w 6128435"/>
              <a:gd name="connsiteY135" fmla="*/ 5387547 h 6858000"/>
              <a:gd name="connsiteX136" fmla="*/ 6065933 w 6128435"/>
              <a:gd name="connsiteY136" fmla="*/ 5443002 h 6858000"/>
              <a:gd name="connsiteX137" fmla="*/ 6068640 w 6128435"/>
              <a:gd name="connsiteY137" fmla="*/ 5474503 h 6858000"/>
              <a:gd name="connsiteX138" fmla="*/ 6080922 w 6128435"/>
              <a:gd name="connsiteY138" fmla="*/ 5561070 h 6858000"/>
              <a:gd name="connsiteX139" fmla="*/ 6096949 w 6128435"/>
              <a:gd name="connsiteY139" fmla="*/ 5648179 h 6858000"/>
              <a:gd name="connsiteX140" fmla="*/ 6125703 w 6128435"/>
              <a:gd name="connsiteY140" fmla="*/ 5692894 h 6858000"/>
              <a:gd name="connsiteX141" fmla="*/ 6126670 w 6128435"/>
              <a:gd name="connsiteY141" fmla="*/ 5697882 h 6858000"/>
              <a:gd name="connsiteX142" fmla="*/ 6124061 w 6128435"/>
              <a:gd name="connsiteY142" fmla="*/ 5710294 h 6858000"/>
              <a:gd name="connsiteX143" fmla="*/ 6122213 w 6128435"/>
              <a:gd name="connsiteY143" fmla="*/ 5714762 h 6858000"/>
              <a:gd name="connsiteX144" fmla="*/ 6121353 w 6128435"/>
              <a:gd name="connsiteY144" fmla="*/ 5721725 h 6858000"/>
              <a:gd name="connsiteX145" fmla="*/ 6121607 w 6128435"/>
              <a:gd name="connsiteY145" fmla="*/ 5721959 h 6858000"/>
              <a:gd name="connsiteX146" fmla="*/ 6120262 w 6128435"/>
              <a:gd name="connsiteY146" fmla="*/ 5728358 h 6858000"/>
              <a:gd name="connsiteX147" fmla="*/ 6110194 w 6128435"/>
              <a:gd name="connsiteY147" fmla="*/ 5758853 h 6858000"/>
              <a:gd name="connsiteX148" fmla="*/ 6127519 w 6128435"/>
              <a:gd name="connsiteY148" fmla="*/ 5865775 h 6858000"/>
              <a:gd name="connsiteX149" fmla="*/ 6128435 w 6128435"/>
              <a:gd name="connsiteY149" fmla="*/ 5870164 h 6858000"/>
              <a:gd name="connsiteX150" fmla="*/ 6119217 w 6128435"/>
              <a:gd name="connsiteY150" fmla="*/ 5888542 h 6858000"/>
              <a:gd name="connsiteX151" fmla="*/ 6115966 w 6128435"/>
              <a:gd name="connsiteY151" fmla="*/ 5898387 h 6858000"/>
              <a:gd name="connsiteX152" fmla="*/ 6111924 w 6128435"/>
              <a:gd name="connsiteY152" fmla="*/ 5900444 h 6858000"/>
              <a:gd name="connsiteX153" fmla="*/ 6108716 w 6128435"/>
              <a:gd name="connsiteY153" fmla="*/ 5915345 h 6858000"/>
              <a:gd name="connsiteX154" fmla="*/ 6109524 w 6128435"/>
              <a:gd name="connsiteY154" fmla="*/ 5917328 h 6858000"/>
              <a:gd name="connsiteX155" fmla="*/ 6102493 w 6128435"/>
              <a:gd name="connsiteY155" fmla="*/ 5928602 h 6858000"/>
              <a:gd name="connsiteX156" fmla="*/ 6056863 w 6128435"/>
              <a:gd name="connsiteY156" fmla="*/ 6000643 h 6858000"/>
              <a:gd name="connsiteX157" fmla="*/ 6045436 w 6128435"/>
              <a:gd name="connsiteY157" fmla="*/ 6124480 h 6858000"/>
              <a:gd name="connsiteX158" fmla="*/ 6030489 w 6128435"/>
              <a:gd name="connsiteY158" fmla="*/ 6317666 h 6858000"/>
              <a:gd name="connsiteX159" fmla="*/ 6007492 w 6128435"/>
              <a:gd name="connsiteY159" fmla="*/ 6440818 h 6858000"/>
              <a:gd name="connsiteX160" fmla="*/ 6009467 w 6128435"/>
              <a:gd name="connsiteY160" fmla="*/ 6487076 h 6858000"/>
              <a:gd name="connsiteX161" fmla="*/ 5995064 w 6128435"/>
              <a:gd name="connsiteY161" fmla="*/ 6540791 h 6858000"/>
              <a:gd name="connsiteX162" fmla="*/ 5996309 w 6128435"/>
              <a:gd name="connsiteY162" fmla="*/ 6543961 h 6858000"/>
              <a:gd name="connsiteX163" fmla="*/ 5996048 w 6128435"/>
              <a:gd name="connsiteY163" fmla="*/ 6555444 h 6858000"/>
              <a:gd name="connsiteX164" fmla="*/ 6002524 w 6128435"/>
              <a:gd name="connsiteY164" fmla="*/ 6560188 h 6858000"/>
              <a:gd name="connsiteX165" fmla="*/ 6006823 w 6128435"/>
              <a:gd name="connsiteY165" fmla="*/ 6578546 h 6858000"/>
              <a:gd name="connsiteX166" fmla="*/ 6004510 w 6128435"/>
              <a:gd name="connsiteY166" fmla="*/ 6599256 h 6858000"/>
              <a:gd name="connsiteX167" fmla="*/ 5986207 w 6128435"/>
              <a:gd name="connsiteY167" fmla="*/ 6695855 h 6858000"/>
              <a:gd name="connsiteX168" fmla="*/ 5979428 w 6128435"/>
              <a:gd name="connsiteY168" fmla="*/ 6754678 h 6858000"/>
              <a:gd name="connsiteX169" fmla="*/ 5983398 w 6128435"/>
              <a:gd name="connsiteY169" fmla="*/ 6778641 h 6858000"/>
              <a:gd name="connsiteX170" fmla="*/ 5984543 w 6128435"/>
              <a:gd name="connsiteY170" fmla="*/ 6811016 h 6858000"/>
              <a:gd name="connsiteX171" fmla="*/ 5981802 w 6128435"/>
              <a:gd name="connsiteY171" fmla="*/ 6838578 h 6858000"/>
              <a:gd name="connsiteX172" fmla="*/ 5979671 w 6128435"/>
              <a:gd name="connsiteY172" fmla="*/ 6858000 h 6858000"/>
              <a:gd name="connsiteX173" fmla="*/ 0 w 6128435"/>
              <a:gd name="connsiteY173" fmla="*/ 6858000 h 6858000"/>
              <a:gd name="connsiteX174" fmla="*/ 0 w 6128435"/>
              <a:gd name="connsiteY174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42938 h 6858000"/>
              <a:gd name="connsiteX32" fmla="*/ 5261314 w 6128435"/>
              <a:gd name="connsiteY32" fmla="*/ 1689177 h 6858000"/>
              <a:gd name="connsiteX33" fmla="*/ 5259788 w 6128435"/>
              <a:gd name="connsiteY33" fmla="*/ 1768516 h 6858000"/>
              <a:gd name="connsiteX34" fmla="*/ 5272526 w 6128435"/>
              <a:gd name="connsiteY34" fmla="*/ 1936940 h 6858000"/>
              <a:gd name="connsiteX35" fmla="*/ 5252592 w 6128435"/>
              <a:gd name="connsiteY35" fmla="*/ 2092210 h 6858000"/>
              <a:gd name="connsiteX36" fmla="*/ 5264303 w 6128435"/>
              <a:gd name="connsiteY36" fmla="*/ 2225157 h 6858000"/>
              <a:gd name="connsiteX37" fmla="*/ 5254949 w 6128435"/>
              <a:gd name="connsiteY37" fmla="*/ 2236160 h 6858000"/>
              <a:gd name="connsiteX38" fmla="*/ 5250104 w 6128435"/>
              <a:gd name="connsiteY38" fmla="*/ 2249166 h 6858000"/>
              <a:gd name="connsiteX39" fmla="*/ 5251214 w 6128435"/>
              <a:gd name="connsiteY39" fmla="*/ 2250944 h 6858000"/>
              <a:gd name="connsiteX40" fmla="*/ 5250644 w 6128435"/>
              <a:gd name="connsiteY40" fmla="*/ 2266619 h 6858000"/>
              <a:gd name="connsiteX41" fmla="*/ 5247111 w 6128435"/>
              <a:gd name="connsiteY41" fmla="*/ 2269679 h 6858000"/>
              <a:gd name="connsiteX42" fmla="*/ 5245653 w 6128435"/>
              <a:gd name="connsiteY42" fmla="*/ 2280317 h 6858000"/>
              <a:gd name="connsiteX43" fmla="*/ 5239901 w 6128435"/>
              <a:gd name="connsiteY43" fmla="*/ 2300961 h 6858000"/>
              <a:gd name="connsiteX44" fmla="*/ 5204120 w 6128435"/>
              <a:gd name="connsiteY44" fmla="*/ 2435967 h 6858000"/>
              <a:gd name="connsiteX45" fmla="*/ 5148653 w 6128435"/>
              <a:gd name="connsiteY45" fmla="*/ 2460132 h 6858000"/>
              <a:gd name="connsiteX46" fmla="*/ 5192511 w 6128435"/>
              <a:gd name="connsiteY46" fmla="*/ 2549199 h 6858000"/>
              <a:gd name="connsiteX47" fmla="*/ 5307538 w 6128435"/>
              <a:gd name="connsiteY47" fmla="*/ 2514685 h 6858000"/>
              <a:gd name="connsiteX48" fmla="*/ 5337604 w 6128435"/>
              <a:gd name="connsiteY48" fmla="*/ 2597632 h 6858000"/>
              <a:gd name="connsiteX49" fmla="*/ 5407503 w 6128435"/>
              <a:gd name="connsiteY49" fmla="*/ 2786290 h 6858000"/>
              <a:gd name="connsiteX50" fmla="*/ 5407356 w 6128435"/>
              <a:gd name="connsiteY50" fmla="*/ 2787545 h 6858000"/>
              <a:gd name="connsiteX51" fmla="*/ 5411130 w 6128435"/>
              <a:gd name="connsiteY51" fmla="*/ 2788640 h 6858000"/>
              <a:gd name="connsiteX52" fmla="*/ 5416439 w 6128435"/>
              <a:gd name="connsiteY52" fmla="*/ 2805666 h 6858000"/>
              <a:gd name="connsiteX53" fmla="*/ 5416589 w 6128435"/>
              <a:gd name="connsiteY53" fmla="*/ 2810822 h 6858000"/>
              <a:gd name="connsiteX54" fmla="*/ 5418542 w 6128435"/>
              <a:gd name="connsiteY54" fmla="*/ 2817745 h 6858000"/>
              <a:gd name="connsiteX55" fmla="*/ 5418847 w 6128435"/>
              <a:gd name="connsiteY55" fmla="*/ 2817825 h 6858000"/>
              <a:gd name="connsiteX56" fmla="*/ 5423364 w 6128435"/>
              <a:gd name="connsiteY56" fmla="*/ 2858292 h 6858000"/>
              <a:gd name="connsiteX57" fmla="*/ 5479298 w 6128435"/>
              <a:gd name="connsiteY57" fmla="*/ 2947791 h 6858000"/>
              <a:gd name="connsiteX58" fmla="*/ 5481770 w 6128435"/>
              <a:gd name="connsiteY58" fmla="*/ 2951352 h 6858000"/>
              <a:gd name="connsiteX59" fmla="*/ 5481013 w 6128435"/>
              <a:gd name="connsiteY59" fmla="*/ 2973461 h 6858000"/>
              <a:gd name="connsiteX60" fmla="*/ 5482045 w 6128435"/>
              <a:gd name="connsiteY60" fmla="*/ 2984371 h 6858000"/>
              <a:gd name="connsiteX61" fmla="*/ 5479405 w 6128435"/>
              <a:gd name="connsiteY61" fmla="*/ 2988507 h 6858000"/>
              <a:gd name="connsiteX62" fmla="*/ 5482415 w 6128435"/>
              <a:gd name="connsiteY62" fmla="*/ 3004079 h 6858000"/>
              <a:gd name="connsiteX63" fmla="*/ 5483865 w 6128435"/>
              <a:gd name="connsiteY63" fmla="*/ 3005467 h 6858000"/>
              <a:gd name="connsiteX64" fmla="*/ 5482236 w 6128435"/>
              <a:gd name="connsiteY64" fmla="*/ 3019791 h 6858000"/>
              <a:gd name="connsiteX65" fmla="*/ 5475895 w 6128435"/>
              <a:gd name="connsiteY65" fmla="*/ 3033578 h 6858000"/>
              <a:gd name="connsiteX66" fmla="*/ 5477595 w 6128435"/>
              <a:gd name="connsiteY66" fmla="*/ 3250534 h 6858000"/>
              <a:gd name="connsiteX67" fmla="*/ 5532836 w 6128435"/>
              <a:gd name="connsiteY67" fmla="*/ 3353840 h 6858000"/>
              <a:gd name="connsiteX68" fmla="*/ 5561229 w 6128435"/>
              <a:gd name="connsiteY68" fmla="*/ 3395784 h 6858000"/>
              <a:gd name="connsiteX69" fmla="*/ 5589758 w 6128435"/>
              <a:gd name="connsiteY69" fmla="*/ 3506453 h 6858000"/>
              <a:gd name="connsiteX70" fmla="*/ 5596144 w 6128435"/>
              <a:gd name="connsiteY70" fmla="*/ 3534624 h 6858000"/>
              <a:gd name="connsiteX71" fmla="*/ 5597750 w 6128435"/>
              <a:gd name="connsiteY71" fmla="*/ 3534129 h 6858000"/>
              <a:gd name="connsiteX72" fmla="*/ 5599700 w 6128435"/>
              <a:gd name="connsiteY72" fmla="*/ 3547221 h 6858000"/>
              <a:gd name="connsiteX73" fmla="*/ 5615031 w 6128435"/>
              <a:gd name="connsiteY73" fmla="*/ 3557482 h 6858000"/>
              <a:gd name="connsiteX74" fmla="*/ 5618377 w 6128435"/>
              <a:gd name="connsiteY74" fmla="*/ 3588431 h 6858000"/>
              <a:gd name="connsiteX75" fmla="*/ 5612155 w 6128435"/>
              <a:gd name="connsiteY75" fmla="*/ 3589869 h 6858000"/>
              <a:gd name="connsiteX76" fmla="*/ 5620843 w 6128435"/>
              <a:gd name="connsiteY76" fmla="*/ 3606745 h 6858000"/>
              <a:gd name="connsiteX77" fmla="*/ 5655472 w 6128435"/>
              <a:gd name="connsiteY77" fmla="*/ 3678877 h 6858000"/>
              <a:gd name="connsiteX78" fmla="*/ 5680448 w 6128435"/>
              <a:gd name="connsiteY78" fmla="*/ 3717760 h 6858000"/>
              <a:gd name="connsiteX79" fmla="*/ 5683015 w 6128435"/>
              <a:gd name="connsiteY79" fmla="*/ 3762025 h 6858000"/>
              <a:gd name="connsiteX80" fmla="*/ 5696643 w 6128435"/>
              <a:gd name="connsiteY80" fmla="*/ 3773888 h 6858000"/>
              <a:gd name="connsiteX81" fmla="*/ 5699203 w 6128435"/>
              <a:gd name="connsiteY81" fmla="*/ 3775823 h 6858000"/>
              <a:gd name="connsiteX82" fmla="*/ 5704824 w 6128435"/>
              <a:gd name="connsiteY82" fmla="*/ 3785966 h 6858000"/>
              <a:gd name="connsiteX83" fmla="*/ 5712204 w 6128435"/>
              <a:gd name="connsiteY83" fmla="*/ 3785830 h 6858000"/>
              <a:gd name="connsiteX84" fmla="*/ 5724816 w 6128435"/>
              <a:gd name="connsiteY84" fmla="*/ 3798949 h 6858000"/>
              <a:gd name="connsiteX85" fmla="*/ 5733539 w 6128435"/>
              <a:gd name="connsiteY85" fmla="*/ 3818457 h 6858000"/>
              <a:gd name="connsiteX86" fmla="*/ 5768491 w 6128435"/>
              <a:gd name="connsiteY86" fmla="*/ 3914399 h 6858000"/>
              <a:gd name="connsiteX87" fmla="*/ 5793123 w 6128435"/>
              <a:gd name="connsiteY87" fmla="*/ 3969952 h 6858000"/>
              <a:gd name="connsiteX88" fmla="*/ 5808321 w 6128435"/>
              <a:gd name="connsiteY88" fmla="*/ 3988153 h 6858000"/>
              <a:gd name="connsiteX89" fmla="*/ 5825621 w 6128435"/>
              <a:gd name="connsiteY89" fmla="*/ 4015525 h 6858000"/>
              <a:gd name="connsiteX90" fmla="*/ 5860672 w 6128435"/>
              <a:gd name="connsiteY90" fmla="*/ 4061579 h 6858000"/>
              <a:gd name="connsiteX91" fmla="*/ 5872173 w 6128435"/>
              <a:gd name="connsiteY91" fmla="*/ 4088497 h 6858000"/>
              <a:gd name="connsiteX92" fmla="*/ 5883705 w 6128435"/>
              <a:gd name="connsiteY92" fmla="*/ 4101899 h 6858000"/>
              <a:gd name="connsiteX93" fmla="*/ 5885314 w 6128435"/>
              <a:gd name="connsiteY93" fmla="*/ 4108387 h 6858000"/>
              <a:gd name="connsiteX94" fmla="*/ 5894095 w 6128435"/>
              <a:gd name="connsiteY94" fmla="*/ 4128857 h 6858000"/>
              <a:gd name="connsiteX95" fmla="*/ 5898339 w 6128435"/>
              <a:gd name="connsiteY95" fmla="*/ 4140800 h 6858000"/>
              <a:gd name="connsiteX96" fmla="*/ 5899734 w 6128435"/>
              <a:gd name="connsiteY96" fmla="*/ 4145632 h 6858000"/>
              <a:gd name="connsiteX97" fmla="*/ 5897098 w 6128435"/>
              <a:gd name="connsiteY97" fmla="*/ 4157819 h 6858000"/>
              <a:gd name="connsiteX98" fmla="*/ 5903513 w 6128435"/>
              <a:gd name="connsiteY98" fmla="*/ 4187661 h 6858000"/>
              <a:gd name="connsiteX99" fmla="*/ 5917114 w 6128435"/>
              <a:gd name="connsiteY99" fmla="*/ 4213096 h 6858000"/>
              <a:gd name="connsiteX100" fmla="*/ 5921153 w 6128435"/>
              <a:gd name="connsiteY100" fmla="*/ 4236222 h 6858000"/>
              <a:gd name="connsiteX101" fmla="*/ 5924233 w 6128435"/>
              <a:gd name="connsiteY101" fmla="*/ 4242060 h 6858000"/>
              <a:gd name="connsiteX102" fmla="*/ 5928910 w 6128435"/>
              <a:gd name="connsiteY102" fmla="*/ 4300973 h 6858000"/>
              <a:gd name="connsiteX103" fmla="*/ 5939320 w 6128435"/>
              <a:gd name="connsiteY103" fmla="*/ 4340435 h 6858000"/>
              <a:gd name="connsiteX104" fmla="*/ 5946705 w 6128435"/>
              <a:gd name="connsiteY104" fmla="*/ 4428051 h 6858000"/>
              <a:gd name="connsiteX105" fmla="*/ 5949261 w 6128435"/>
              <a:gd name="connsiteY105" fmla="*/ 4449185 h 6858000"/>
              <a:gd name="connsiteX106" fmla="*/ 5957504 w 6128435"/>
              <a:gd name="connsiteY106" fmla="*/ 4465911 h 6858000"/>
              <a:gd name="connsiteX107" fmla="*/ 5964689 w 6128435"/>
              <a:gd name="connsiteY107" fmla="*/ 4468532 h 6858000"/>
              <a:gd name="connsiteX108" fmla="*/ 5967062 w 6128435"/>
              <a:gd name="connsiteY108" fmla="*/ 4479923 h 6858000"/>
              <a:gd name="connsiteX109" fmla="*/ 5968960 w 6128435"/>
              <a:gd name="connsiteY109" fmla="*/ 4482655 h 6858000"/>
              <a:gd name="connsiteX110" fmla="*/ 5978567 w 6128435"/>
              <a:gd name="connsiteY110" fmla="*/ 4498605 h 6858000"/>
              <a:gd name="connsiteX111" fmla="*/ 5980106 w 6128435"/>
              <a:gd name="connsiteY111" fmla="*/ 4585087 h 6858000"/>
              <a:gd name="connsiteX112" fmla="*/ 5998138 w 6128435"/>
              <a:gd name="connsiteY112" fmla="*/ 4697518 h 6858000"/>
              <a:gd name="connsiteX113" fmla="*/ 6013516 w 6128435"/>
              <a:gd name="connsiteY113" fmla="*/ 4786619 h 6858000"/>
              <a:gd name="connsiteX114" fmla="*/ 6025404 w 6128435"/>
              <a:gd name="connsiteY114" fmla="*/ 4858148 h 6858000"/>
              <a:gd name="connsiteX115" fmla="*/ 6007749 w 6128435"/>
              <a:gd name="connsiteY115" fmla="*/ 4964715 h 6858000"/>
              <a:gd name="connsiteX116" fmla="*/ 6005269 w 6128435"/>
              <a:gd name="connsiteY116" fmla="*/ 5150567 h 6858000"/>
              <a:gd name="connsiteX117" fmla="*/ 6001127 w 6128435"/>
              <a:gd name="connsiteY117" fmla="*/ 5164609 h 6858000"/>
              <a:gd name="connsiteX118" fmla="*/ 5996647 w 6128435"/>
              <a:gd name="connsiteY118" fmla="*/ 5185640 h 6858000"/>
              <a:gd name="connsiteX119" fmla="*/ 5998514 w 6128435"/>
              <a:gd name="connsiteY119" fmla="*/ 5189673 h 6858000"/>
              <a:gd name="connsiteX120" fmla="*/ 5995970 w 6128435"/>
              <a:gd name="connsiteY120" fmla="*/ 5221547 h 6858000"/>
              <a:gd name="connsiteX121" fmla="*/ 5997218 w 6128435"/>
              <a:gd name="connsiteY121" fmla="*/ 5222031 h 6858000"/>
              <a:gd name="connsiteX122" fmla="*/ 6002116 w 6128435"/>
              <a:gd name="connsiteY122" fmla="*/ 5231223 h 6858000"/>
              <a:gd name="connsiteX123" fmla="*/ 6008541 w 6128435"/>
              <a:gd name="connsiteY123" fmla="*/ 5248680 h 6858000"/>
              <a:gd name="connsiteX124" fmla="*/ 6039260 w 6128435"/>
              <a:gd name="connsiteY124" fmla="*/ 5289518 h 6858000"/>
              <a:gd name="connsiteX125" fmla="*/ 6036748 w 6128435"/>
              <a:gd name="connsiteY125" fmla="*/ 5322752 h 6858000"/>
              <a:gd name="connsiteX126" fmla="*/ 6036943 w 6128435"/>
              <a:gd name="connsiteY126" fmla="*/ 5329480 h 6858000"/>
              <a:gd name="connsiteX127" fmla="*/ 6037236 w 6128435"/>
              <a:gd name="connsiteY127" fmla="*/ 5329634 h 6858000"/>
              <a:gd name="connsiteX128" fmla="*/ 6038019 w 6128435"/>
              <a:gd name="connsiteY128" fmla="*/ 5336764 h 6858000"/>
              <a:gd name="connsiteX129" fmla="*/ 6037298 w 6128435"/>
              <a:gd name="connsiteY129" fmla="*/ 5341753 h 6858000"/>
              <a:gd name="connsiteX130" fmla="*/ 6037677 w 6128435"/>
              <a:gd name="connsiteY130" fmla="*/ 5354807 h 6858000"/>
              <a:gd name="connsiteX131" fmla="*/ 6039728 w 6128435"/>
              <a:gd name="connsiteY131" fmla="*/ 5359416 h 6858000"/>
              <a:gd name="connsiteX132" fmla="*/ 6043311 w 6128435"/>
              <a:gd name="connsiteY132" fmla="*/ 5361407 h 6858000"/>
              <a:gd name="connsiteX133" fmla="*/ 6042954 w 6128435"/>
              <a:gd name="connsiteY133" fmla="*/ 5362576 h 6858000"/>
              <a:gd name="connsiteX134" fmla="*/ 6053435 w 6128435"/>
              <a:gd name="connsiteY134" fmla="*/ 5387547 h 6858000"/>
              <a:gd name="connsiteX135" fmla="*/ 6065933 w 6128435"/>
              <a:gd name="connsiteY135" fmla="*/ 5443002 h 6858000"/>
              <a:gd name="connsiteX136" fmla="*/ 6068640 w 6128435"/>
              <a:gd name="connsiteY136" fmla="*/ 5474503 h 6858000"/>
              <a:gd name="connsiteX137" fmla="*/ 6080922 w 6128435"/>
              <a:gd name="connsiteY137" fmla="*/ 5561070 h 6858000"/>
              <a:gd name="connsiteX138" fmla="*/ 6096949 w 6128435"/>
              <a:gd name="connsiteY138" fmla="*/ 5648179 h 6858000"/>
              <a:gd name="connsiteX139" fmla="*/ 6125703 w 6128435"/>
              <a:gd name="connsiteY139" fmla="*/ 5692894 h 6858000"/>
              <a:gd name="connsiteX140" fmla="*/ 6126670 w 6128435"/>
              <a:gd name="connsiteY140" fmla="*/ 5697882 h 6858000"/>
              <a:gd name="connsiteX141" fmla="*/ 6124061 w 6128435"/>
              <a:gd name="connsiteY141" fmla="*/ 5710294 h 6858000"/>
              <a:gd name="connsiteX142" fmla="*/ 6122213 w 6128435"/>
              <a:gd name="connsiteY142" fmla="*/ 5714762 h 6858000"/>
              <a:gd name="connsiteX143" fmla="*/ 6121353 w 6128435"/>
              <a:gd name="connsiteY143" fmla="*/ 5721725 h 6858000"/>
              <a:gd name="connsiteX144" fmla="*/ 6121607 w 6128435"/>
              <a:gd name="connsiteY144" fmla="*/ 5721959 h 6858000"/>
              <a:gd name="connsiteX145" fmla="*/ 6120262 w 6128435"/>
              <a:gd name="connsiteY145" fmla="*/ 5728358 h 6858000"/>
              <a:gd name="connsiteX146" fmla="*/ 6110194 w 6128435"/>
              <a:gd name="connsiteY146" fmla="*/ 5758853 h 6858000"/>
              <a:gd name="connsiteX147" fmla="*/ 6127519 w 6128435"/>
              <a:gd name="connsiteY147" fmla="*/ 5865775 h 6858000"/>
              <a:gd name="connsiteX148" fmla="*/ 6128435 w 6128435"/>
              <a:gd name="connsiteY148" fmla="*/ 5870164 h 6858000"/>
              <a:gd name="connsiteX149" fmla="*/ 6119217 w 6128435"/>
              <a:gd name="connsiteY149" fmla="*/ 5888542 h 6858000"/>
              <a:gd name="connsiteX150" fmla="*/ 6115966 w 6128435"/>
              <a:gd name="connsiteY150" fmla="*/ 5898387 h 6858000"/>
              <a:gd name="connsiteX151" fmla="*/ 6111924 w 6128435"/>
              <a:gd name="connsiteY151" fmla="*/ 5900444 h 6858000"/>
              <a:gd name="connsiteX152" fmla="*/ 6108716 w 6128435"/>
              <a:gd name="connsiteY152" fmla="*/ 5915345 h 6858000"/>
              <a:gd name="connsiteX153" fmla="*/ 6109524 w 6128435"/>
              <a:gd name="connsiteY153" fmla="*/ 5917328 h 6858000"/>
              <a:gd name="connsiteX154" fmla="*/ 6102493 w 6128435"/>
              <a:gd name="connsiteY154" fmla="*/ 5928602 h 6858000"/>
              <a:gd name="connsiteX155" fmla="*/ 6056863 w 6128435"/>
              <a:gd name="connsiteY155" fmla="*/ 6000643 h 6858000"/>
              <a:gd name="connsiteX156" fmla="*/ 6045436 w 6128435"/>
              <a:gd name="connsiteY156" fmla="*/ 6124480 h 6858000"/>
              <a:gd name="connsiteX157" fmla="*/ 6030489 w 6128435"/>
              <a:gd name="connsiteY157" fmla="*/ 6317666 h 6858000"/>
              <a:gd name="connsiteX158" fmla="*/ 6007492 w 6128435"/>
              <a:gd name="connsiteY158" fmla="*/ 6440818 h 6858000"/>
              <a:gd name="connsiteX159" fmla="*/ 6009467 w 6128435"/>
              <a:gd name="connsiteY159" fmla="*/ 6487076 h 6858000"/>
              <a:gd name="connsiteX160" fmla="*/ 5995064 w 6128435"/>
              <a:gd name="connsiteY160" fmla="*/ 6540791 h 6858000"/>
              <a:gd name="connsiteX161" fmla="*/ 5996309 w 6128435"/>
              <a:gd name="connsiteY161" fmla="*/ 6543961 h 6858000"/>
              <a:gd name="connsiteX162" fmla="*/ 5996048 w 6128435"/>
              <a:gd name="connsiteY162" fmla="*/ 6555444 h 6858000"/>
              <a:gd name="connsiteX163" fmla="*/ 6002524 w 6128435"/>
              <a:gd name="connsiteY163" fmla="*/ 6560188 h 6858000"/>
              <a:gd name="connsiteX164" fmla="*/ 6006823 w 6128435"/>
              <a:gd name="connsiteY164" fmla="*/ 6578546 h 6858000"/>
              <a:gd name="connsiteX165" fmla="*/ 6004510 w 6128435"/>
              <a:gd name="connsiteY165" fmla="*/ 6599256 h 6858000"/>
              <a:gd name="connsiteX166" fmla="*/ 5986207 w 6128435"/>
              <a:gd name="connsiteY166" fmla="*/ 6695855 h 6858000"/>
              <a:gd name="connsiteX167" fmla="*/ 5979428 w 6128435"/>
              <a:gd name="connsiteY167" fmla="*/ 6754678 h 6858000"/>
              <a:gd name="connsiteX168" fmla="*/ 5983398 w 6128435"/>
              <a:gd name="connsiteY168" fmla="*/ 6778641 h 6858000"/>
              <a:gd name="connsiteX169" fmla="*/ 5984543 w 6128435"/>
              <a:gd name="connsiteY169" fmla="*/ 6811016 h 6858000"/>
              <a:gd name="connsiteX170" fmla="*/ 5981802 w 6128435"/>
              <a:gd name="connsiteY170" fmla="*/ 6838578 h 6858000"/>
              <a:gd name="connsiteX171" fmla="*/ 5979671 w 6128435"/>
              <a:gd name="connsiteY171" fmla="*/ 6858000 h 6858000"/>
              <a:gd name="connsiteX172" fmla="*/ 0 w 6128435"/>
              <a:gd name="connsiteY172" fmla="*/ 6858000 h 6858000"/>
              <a:gd name="connsiteX173" fmla="*/ 0 w 6128435"/>
              <a:gd name="connsiteY173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42938 h 6858000"/>
              <a:gd name="connsiteX32" fmla="*/ 5261314 w 6128435"/>
              <a:gd name="connsiteY32" fmla="*/ 1689177 h 6858000"/>
              <a:gd name="connsiteX33" fmla="*/ 5259788 w 6128435"/>
              <a:gd name="connsiteY33" fmla="*/ 1768516 h 6858000"/>
              <a:gd name="connsiteX34" fmla="*/ 5272526 w 6128435"/>
              <a:gd name="connsiteY34" fmla="*/ 1936940 h 6858000"/>
              <a:gd name="connsiteX35" fmla="*/ 5252592 w 6128435"/>
              <a:gd name="connsiteY35" fmla="*/ 2092210 h 6858000"/>
              <a:gd name="connsiteX36" fmla="*/ 5264303 w 6128435"/>
              <a:gd name="connsiteY36" fmla="*/ 2225157 h 6858000"/>
              <a:gd name="connsiteX37" fmla="*/ 5254949 w 6128435"/>
              <a:gd name="connsiteY37" fmla="*/ 2236160 h 6858000"/>
              <a:gd name="connsiteX38" fmla="*/ 5250104 w 6128435"/>
              <a:gd name="connsiteY38" fmla="*/ 2249166 h 6858000"/>
              <a:gd name="connsiteX39" fmla="*/ 5251214 w 6128435"/>
              <a:gd name="connsiteY39" fmla="*/ 2250944 h 6858000"/>
              <a:gd name="connsiteX40" fmla="*/ 5250644 w 6128435"/>
              <a:gd name="connsiteY40" fmla="*/ 2266619 h 6858000"/>
              <a:gd name="connsiteX41" fmla="*/ 5247111 w 6128435"/>
              <a:gd name="connsiteY41" fmla="*/ 2269679 h 6858000"/>
              <a:gd name="connsiteX42" fmla="*/ 5245653 w 6128435"/>
              <a:gd name="connsiteY42" fmla="*/ 2280317 h 6858000"/>
              <a:gd name="connsiteX43" fmla="*/ 5239901 w 6128435"/>
              <a:gd name="connsiteY43" fmla="*/ 2300961 h 6858000"/>
              <a:gd name="connsiteX44" fmla="*/ 5293877 w 6128435"/>
              <a:gd name="connsiteY44" fmla="*/ 2368649 h 6858000"/>
              <a:gd name="connsiteX45" fmla="*/ 5148653 w 6128435"/>
              <a:gd name="connsiteY45" fmla="*/ 2460132 h 6858000"/>
              <a:gd name="connsiteX46" fmla="*/ 5192511 w 6128435"/>
              <a:gd name="connsiteY46" fmla="*/ 2549199 h 6858000"/>
              <a:gd name="connsiteX47" fmla="*/ 5307538 w 6128435"/>
              <a:gd name="connsiteY47" fmla="*/ 2514685 h 6858000"/>
              <a:gd name="connsiteX48" fmla="*/ 5337604 w 6128435"/>
              <a:gd name="connsiteY48" fmla="*/ 2597632 h 6858000"/>
              <a:gd name="connsiteX49" fmla="*/ 5407503 w 6128435"/>
              <a:gd name="connsiteY49" fmla="*/ 2786290 h 6858000"/>
              <a:gd name="connsiteX50" fmla="*/ 5407356 w 6128435"/>
              <a:gd name="connsiteY50" fmla="*/ 2787545 h 6858000"/>
              <a:gd name="connsiteX51" fmla="*/ 5411130 w 6128435"/>
              <a:gd name="connsiteY51" fmla="*/ 2788640 h 6858000"/>
              <a:gd name="connsiteX52" fmla="*/ 5416439 w 6128435"/>
              <a:gd name="connsiteY52" fmla="*/ 2805666 h 6858000"/>
              <a:gd name="connsiteX53" fmla="*/ 5416589 w 6128435"/>
              <a:gd name="connsiteY53" fmla="*/ 2810822 h 6858000"/>
              <a:gd name="connsiteX54" fmla="*/ 5418542 w 6128435"/>
              <a:gd name="connsiteY54" fmla="*/ 2817745 h 6858000"/>
              <a:gd name="connsiteX55" fmla="*/ 5418847 w 6128435"/>
              <a:gd name="connsiteY55" fmla="*/ 2817825 h 6858000"/>
              <a:gd name="connsiteX56" fmla="*/ 5423364 w 6128435"/>
              <a:gd name="connsiteY56" fmla="*/ 2858292 h 6858000"/>
              <a:gd name="connsiteX57" fmla="*/ 5479298 w 6128435"/>
              <a:gd name="connsiteY57" fmla="*/ 2947791 h 6858000"/>
              <a:gd name="connsiteX58" fmla="*/ 5481770 w 6128435"/>
              <a:gd name="connsiteY58" fmla="*/ 2951352 h 6858000"/>
              <a:gd name="connsiteX59" fmla="*/ 5481013 w 6128435"/>
              <a:gd name="connsiteY59" fmla="*/ 2973461 h 6858000"/>
              <a:gd name="connsiteX60" fmla="*/ 5482045 w 6128435"/>
              <a:gd name="connsiteY60" fmla="*/ 2984371 h 6858000"/>
              <a:gd name="connsiteX61" fmla="*/ 5479405 w 6128435"/>
              <a:gd name="connsiteY61" fmla="*/ 2988507 h 6858000"/>
              <a:gd name="connsiteX62" fmla="*/ 5482415 w 6128435"/>
              <a:gd name="connsiteY62" fmla="*/ 3004079 h 6858000"/>
              <a:gd name="connsiteX63" fmla="*/ 5483865 w 6128435"/>
              <a:gd name="connsiteY63" fmla="*/ 3005467 h 6858000"/>
              <a:gd name="connsiteX64" fmla="*/ 5482236 w 6128435"/>
              <a:gd name="connsiteY64" fmla="*/ 3019791 h 6858000"/>
              <a:gd name="connsiteX65" fmla="*/ 5475895 w 6128435"/>
              <a:gd name="connsiteY65" fmla="*/ 3033578 h 6858000"/>
              <a:gd name="connsiteX66" fmla="*/ 5477595 w 6128435"/>
              <a:gd name="connsiteY66" fmla="*/ 3250534 h 6858000"/>
              <a:gd name="connsiteX67" fmla="*/ 5532836 w 6128435"/>
              <a:gd name="connsiteY67" fmla="*/ 3353840 h 6858000"/>
              <a:gd name="connsiteX68" fmla="*/ 5561229 w 6128435"/>
              <a:gd name="connsiteY68" fmla="*/ 3395784 h 6858000"/>
              <a:gd name="connsiteX69" fmla="*/ 5589758 w 6128435"/>
              <a:gd name="connsiteY69" fmla="*/ 3506453 h 6858000"/>
              <a:gd name="connsiteX70" fmla="*/ 5596144 w 6128435"/>
              <a:gd name="connsiteY70" fmla="*/ 3534624 h 6858000"/>
              <a:gd name="connsiteX71" fmla="*/ 5597750 w 6128435"/>
              <a:gd name="connsiteY71" fmla="*/ 3534129 h 6858000"/>
              <a:gd name="connsiteX72" fmla="*/ 5599700 w 6128435"/>
              <a:gd name="connsiteY72" fmla="*/ 3547221 h 6858000"/>
              <a:gd name="connsiteX73" fmla="*/ 5615031 w 6128435"/>
              <a:gd name="connsiteY73" fmla="*/ 3557482 h 6858000"/>
              <a:gd name="connsiteX74" fmla="*/ 5618377 w 6128435"/>
              <a:gd name="connsiteY74" fmla="*/ 3588431 h 6858000"/>
              <a:gd name="connsiteX75" fmla="*/ 5612155 w 6128435"/>
              <a:gd name="connsiteY75" fmla="*/ 3589869 h 6858000"/>
              <a:gd name="connsiteX76" fmla="*/ 5620843 w 6128435"/>
              <a:gd name="connsiteY76" fmla="*/ 3606745 h 6858000"/>
              <a:gd name="connsiteX77" fmla="*/ 5655472 w 6128435"/>
              <a:gd name="connsiteY77" fmla="*/ 3678877 h 6858000"/>
              <a:gd name="connsiteX78" fmla="*/ 5680448 w 6128435"/>
              <a:gd name="connsiteY78" fmla="*/ 3717760 h 6858000"/>
              <a:gd name="connsiteX79" fmla="*/ 5683015 w 6128435"/>
              <a:gd name="connsiteY79" fmla="*/ 3762025 h 6858000"/>
              <a:gd name="connsiteX80" fmla="*/ 5696643 w 6128435"/>
              <a:gd name="connsiteY80" fmla="*/ 3773888 h 6858000"/>
              <a:gd name="connsiteX81" fmla="*/ 5699203 w 6128435"/>
              <a:gd name="connsiteY81" fmla="*/ 3775823 h 6858000"/>
              <a:gd name="connsiteX82" fmla="*/ 5704824 w 6128435"/>
              <a:gd name="connsiteY82" fmla="*/ 3785966 h 6858000"/>
              <a:gd name="connsiteX83" fmla="*/ 5712204 w 6128435"/>
              <a:gd name="connsiteY83" fmla="*/ 3785830 h 6858000"/>
              <a:gd name="connsiteX84" fmla="*/ 5724816 w 6128435"/>
              <a:gd name="connsiteY84" fmla="*/ 3798949 h 6858000"/>
              <a:gd name="connsiteX85" fmla="*/ 5733539 w 6128435"/>
              <a:gd name="connsiteY85" fmla="*/ 3818457 h 6858000"/>
              <a:gd name="connsiteX86" fmla="*/ 5768491 w 6128435"/>
              <a:gd name="connsiteY86" fmla="*/ 3914399 h 6858000"/>
              <a:gd name="connsiteX87" fmla="*/ 5793123 w 6128435"/>
              <a:gd name="connsiteY87" fmla="*/ 3969952 h 6858000"/>
              <a:gd name="connsiteX88" fmla="*/ 5808321 w 6128435"/>
              <a:gd name="connsiteY88" fmla="*/ 3988153 h 6858000"/>
              <a:gd name="connsiteX89" fmla="*/ 5825621 w 6128435"/>
              <a:gd name="connsiteY89" fmla="*/ 4015525 h 6858000"/>
              <a:gd name="connsiteX90" fmla="*/ 5860672 w 6128435"/>
              <a:gd name="connsiteY90" fmla="*/ 4061579 h 6858000"/>
              <a:gd name="connsiteX91" fmla="*/ 5872173 w 6128435"/>
              <a:gd name="connsiteY91" fmla="*/ 4088497 h 6858000"/>
              <a:gd name="connsiteX92" fmla="*/ 5883705 w 6128435"/>
              <a:gd name="connsiteY92" fmla="*/ 4101899 h 6858000"/>
              <a:gd name="connsiteX93" fmla="*/ 5885314 w 6128435"/>
              <a:gd name="connsiteY93" fmla="*/ 4108387 h 6858000"/>
              <a:gd name="connsiteX94" fmla="*/ 5894095 w 6128435"/>
              <a:gd name="connsiteY94" fmla="*/ 4128857 h 6858000"/>
              <a:gd name="connsiteX95" fmla="*/ 5898339 w 6128435"/>
              <a:gd name="connsiteY95" fmla="*/ 4140800 h 6858000"/>
              <a:gd name="connsiteX96" fmla="*/ 5899734 w 6128435"/>
              <a:gd name="connsiteY96" fmla="*/ 4145632 h 6858000"/>
              <a:gd name="connsiteX97" fmla="*/ 5897098 w 6128435"/>
              <a:gd name="connsiteY97" fmla="*/ 4157819 h 6858000"/>
              <a:gd name="connsiteX98" fmla="*/ 5903513 w 6128435"/>
              <a:gd name="connsiteY98" fmla="*/ 4187661 h 6858000"/>
              <a:gd name="connsiteX99" fmla="*/ 5917114 w 6128435"/>
              <a:gd name="connsiteY99" fmla="*/ 4213096 h 6858000"/>
              <a:gd name="connsiteX100" fmla="*/ 5921153 w 6128435"/>
              <a:gd name="connsiteY100" fmla="*/ 4236222 h 6858000"/>
              <a:gd name="connsiteX101" fmla="*/ 5924233 w 6128435"/>
              <a:gd name="connsiteY101" fmla="*/ 4242060 h 6858000"/>
              <a:gd name="connsiteX102" fmla="*/ 5928910 w 6128435"/>
              <a:gd name="connsiteY102" fmla="*/ 4300973 h 6858000"/>
              <a:gd name="connsiteX103" fmla="*/ 5939320 w 6128435"/>
              <a:gd name="connsiteY103" fmla="*/ 4340435 h 6858000"/>
              <a:gd name="connsiteX104" fmla="*/ 5946705 w 6128435"/>
              <a:gd name="connsiteY104" fmla="*/ 4428051 h 6858000"/>
              <a:gd name="connsiteX105" fmla="*/ 5949261 w 6128435"/>
              <a:gd name="connsiteY105" fmla="*/ 4449185 h 6858000"/>
              <a:gd name="connsiteX106" fmla="*/ 5957504 w 6128435"/>
              <a:gd name="connsiteY106" fmla="*/ 4465911 h 6858000"/>
              <a:gd name="connsiteX107" fmla="*/ 5964689 w 6128435"/>
              <a:gd name="connsiteY107" fmla="*/ 4468532 h 6858000"/>
              <a:gd name="connsiteX108" fmla="*/ 5967062 w 6128435"/>
              <a:gd name="connsiteY108" fmla="*/ 4479923 h 6858000"/>
              <a:gd name="connsiteX109" fmla="*/ 5968960 w 6128435"/>
              <a:gd name="connsiteY109" fmla="*/ 4482655 h 6858000"/>
              <a:gd name="connsiteX110" fmla="*/ 5978567 w 6128435"/>
              <a:gd name="connsiteY110" fmla="*/ 4498605 h 6858000"/>
              <a:gd name="connsiteX111" fmla="*/ 5980106 w 6128435"/>
              <a:gd name="connsiteY111" fmla="*/ 4585087 h 6858000"/>
              <a:gd name="connsiteX112" fmla="*/ 5998138 w 6128435"/>
              <a:gd name="connsiteY112" fmla="*/ 4697518 h 6858000"/>
              <a:gd name="connsiteX113" fmla="*/ 6013516 w 6128435"/>
              <a:gd name="connsiteY113" fmla="*/ 4786619 h 6858000"/>
              <a:gd name="connsiteX114" fmla="*/ 6025404 w 6128435"/>
              <a:gd name="connsiteY114" fmla="*/ 4858148 h 6858000"/>
              <a:gd name="connsiteX115" fmla="*/ 6007749 w 6128435"/>
              <a:gd name="connsiteY115" fmla="*/ 4964715 h 6858000"/>
              <a:gd name="connsiteX116" fmla="*/ 6005269 w 6128435"/>
              <a:gd name="connsiteY116" fmla="*/ 5150567 h 6858000"/>
              <a:gd name="connsiteX117" fmla="*/ 6001127 w 6128435"/>
              <a:gd name="connsiteY117" fmla="*/ 5164609 h 6858000"/>
              <a:gd name="connsiteX118" fmla="*/ 5996647 w 6128435"/>
              <a:gd name="connsiteY118" fmla="*/ 5185640 h 6858000"/>
              <a:gd name="connsiteX119" fmla="*/ 5998514 w 6128435"/>
              <a:gd name="connsiteY119" fmla="*/ 5189673 h 6858000"/>
              <a:gd name="connsiteX120" fmla="*/ 5995970 w 6128435"/>
              <a:gd name="connsiteY120" fmla="*/ 5221547 h 6858000"/>
              <a:gd name="connsiteX121" fmla="*/ 5997218 w 6128435"/>
              <a:gd name="connsiteY121" fmla="*/ 5222031 h 6858000"/>
              <a:gd name="connsiteX122" fmla="*/ 6002116 w 6128435"/>
              <a:gd name="connsiteY122" fmla="*/ 5231223 h 6858000"/>
              <a:gd name="connsiteX123" fmla="*/ 6008541 w 6128435"/>
              <a:gd name="connsiteY123" fmla="*/ 5248680 h 6858000"/>
              <a:gd name="connsiteX124" fmla="*/ 6039260 w 6128435"/>
              <a:gd name="connsiteY124" fmla="*/ 5289518 h 6858000"/>
              <a:gd name="connsiteX125" fmla="*/ 6036748 w 6128435"/>
              <a:gd name="connsiteY125" fmla="*/ 5322752 h 6858000"/>
              <a:gd name="connsiteX126" fmla="*/ 6036943 w 6128435"/>
              <a:gd name="connsiteY126" fmla="*/ 5329480 h 6858000"/>
              <a:gd name="connsiteX127" fmla="*/ 6037236 w 6128435"/>
              <a:gd name="connsiteY127" fmla="*/ 5329634 h 6858000"/>
              <a:gd name="connsiteX128" fmla="*/ 6038019 w 6128435"/>
              <a:gd name="connsiteY128" fmla="*/ 5336764 h 6858000"/>
              <a:gd name="connsiteX129" fmla="*/ 6037298 w 6128435"/>
              <a:gd name="connsiteY129" fmla="*/ 5341753 h 6858000"/>
              <a:gd name="connsiteX130" fmla="*/ 6037677 w 6128435"/>
              <a:gd name="connsiteY130" fmla="*/ 5354807 h 6858000"/>
              <a:gd name="connsiteX131" fmla="*/ 6039728 w 6128435"/>
              <a:gd name="connsiteY131" fmla="*/ 5359416 h 6858000"/>
              <a:gd name="connsiteX132" fmla="*/ 6043311 w 6128435"/>
              <a:gd name="connsiteY132" fmla="*/ 5361407 h 6858000"/>
              <a:gd name="connsiteX133" fmla="*/ 6042954 w 6128435"/>
              <a:gd name="connsiteY133" fmla="*/ 5362576 h 6858000"/>
              <a:gd name="connsiteX134" fmla="*/ 6053435 w 6128435"/>
              <a:gd name="connsiteY134" fmla="*/ 5387547 h 6858000"/>
              <a:gd name="connsiteX135" fmla="*/ 6065933 w 6128435"/>
              <a:gd name="connsiteY135" fmla="*/ 5443002 h 6858000"/>
              <a:gd name="connsiteX136" fmla="*/ 6068640 w 6128435"/>
              <a:gd name="connsiteY136" fmla="*/ 5474503 h 6858000"/>
              <a:gd name="connsiteX137" fmla="*/ 6080922 w 6128435"/>
              <a:gd name="connsiteY137" fmla="*/ 5561070 h 6858000"/>
              <a:gd name="connsiteX138" fmla="*/ 6096949 w 6128435"/>
              <a:gd name="connsiteY138" fmla="*/ 5648179 h 6858000"/>
              <a:gd name="connsiteX139" fmla="*/ 6125703 w 6128435"/>
              <a:gd name="connsiteY139" fmla="*/ 5692894 h 6858000"/>
              <a:gd name="connsiteX140" fmla="*/ 6126670 w 6128435"/>
              <a:gd name="connsiteY140" fmla="*/ 5697882 h 6858000"/>
              <a:gd name="connsiteX141" fmla="*/ 6124061 w 6128435"/>
              <a:gd name="connsiteY141" fmla="*/ 5710294 h 6858000"/>
              <a:gd name="connsiteX142" fmla="*/ 6122213 w 6128435"/>
              <a:gd name="connsiteY142" fmla="*/ 5714762 h 6858000"/>
              <a:gd name="connsiteX143" fmla="*/ 6121353 w 6128435"/>
              <a:gd name="connsiteY143" fmla="*/ 5721725 h 6858000"/>
              <a:gd name="connsiteX144" fmla="*/ 6121607 w 6128435"/>
              <a:gd name="connsiteY144" fmla="*/ 5721959 h 6858000"/>
              <a:gd name="connsiteX145" fmla="*/ 6120262 w 6128435"/>
              <a:gd name="connsiteY145" fmla="*/ 5728358 h 6858000"/>
              <a:gd name="connsiteX146" fmla="*/ 6110194 w 6128435"/>
              <a:gd name="connsiteY146" fmla="*/ 5758853 h 6858000"/>
              <a:gd name="connsiteX147" fmla="*/ 6127519 w 6128435"/>
              <a:gd name="connsiteY147" fmla="*/ 5865775 h 6858000"/>
              <a:gd name="connsiteX148" fmla="*/ 6128435 w 6128435"/>
              <a:gd name="connsiteY148" fmla="*/ 5870164 h 6858000"/>
              <a:gd name="connsiteX149" fmla="*/ 6119217 w 6128435"/>
              <a:gd name="connsiteY149" fmla="*/ 5888542 h 6858000"/>
              <a:gd name="connsiteX150" fmla="*/ 6115966 w 6128435"/>
              <a:gd name="connsiteY150" fmla="*/ 5898387 h 6858000"/>
              <a:gd name="connsiteX151" fmla="*/ 6111924 w 6128435"/>
              <a:gd name="connsiteY151" fmla="*/ 5900444 h 6858000"/>
              <a:gd name="connsiteX152" fmla="*/ 6108716 w 6128435"/>
              <a:gd name="connsiteY152" fmla="*/ 5915345 h 6858000"/>
              <a:gd name="connsiteX153" fmla="*/ 6109524 w 6128435"/>
              <a:gd name="connsiteY153" fmla="*/ 5917328 h 6858000"/>
              <a:gd name="connsiteX154" fmla="*/ 6102493 w 6128435"/>
              <a:gd name="connsiteY154" fmla="*/ 5928602 h 6858000"/>
              <a:gd name="connsiteX155" fmla="*/ 6056863 w 6128435"/>
              <a:gd name="connsiteY155" fmla="*/ 6000643 h 6858000"/>
              <a:gd name="connsiteX156" fmla="*/ 6045436 w 6128435"/>
              <a:gd name="connsiteY156" fmla="*/ 6124480 h 6858000"/>
              <a:gd name="connsiteX157" fmla="*/ 6030489 w 6128435"/>
              <a:gd name="connsiteY157" fmla="*/ 6317666 h 6858000"/>
              <a:gd name="connsiteX158" fmla="*/ 6007492 w 6128435"/>
              <a:gd name="connsiteY158" fmla="*/ 6440818 h 6858000"/>
              <a:gd name="connsiteX159" fmla="*/ 6009467 w 6128435"/>
              <a:gd name="connsiteY159" fmla="*/ 6487076 h 6858000"/>
              <a:gd name="connsiteX160" fmla="*/ 5995064 w 6128435"/>
              <a:gd name="connsiteY160" fmla="*/ 6540791 h 6858000"/>
              <a:gd name="connsiteX161" fmla="*/ 5996309 w 6128435"/>
              <a:gd name="connsiteY161" fmla="*/ 6543961 h 6858000"/>
              <a:gd name="connsiteX162" fmla="*/ 5996048 w 6128435"/>
              <a:gd name="connsiteY162" fmla="*/ 6555444 h 6858000"/>
              <a:gd name="connsiteX163" fmla="*/ 6002524 w 6128435"/>
              <a:gd name="connsiteY163" fmla="*/ 6560188 h 6858000"/>
              <a:gd name="connsiteX164" fmla="*/ 6006823 w 6128435"/>
              <a:gd name="connsiteY164" fmla="*/ 6578546 h 6858000"/>
              <a:gd name="connsiteX165" fmla="*/ 6004510 w 6128435"/>
              <a:gd name="connsiteY165" fmla="*/ 6599256 h 6858000"/>
              <a:gd name="connsiteX166" fmla="*/ 5986207 w 6128435"/>
              <a:gd name="connsiteY166" fmla="*/ 6695855 h 6858000"/>
              <a:gd name="connsiteX167" fmla="*/ 5979428 w 6128435"/>
              <a:gd name="connsiteY167" fmla="*/ 6754678 h 6858000"/>
              <a:gd name="connsiteX168" fmla="*/ 5983398 w 6128435"/>
              <a:gd name="connsiteY168" fmla="*/ 6778641 h 6858000"/>
              <a:gd name="connsiteX169" fmla="*/ 5984543 w 6128435"/>
              <a:gd name="connsiteY169" fmla="*/ 6811016 h 6858000"/>
              <a:gd name="connsiteX170" fmla="*/ 5981802 w 6128435"/>
              <a:gd name="connsiteY170" fmla="*/ 6838578 h 6858000"/>
              <a:gd name="connsiteX171" fmla="*/ 5979671 w 6128435"/>
              <a:gd name="connsiteY171" fmla="*/ 6858000 h 6858000"/>
              <a:gd name="connsiteX172" fmla="*/ 0 w 6128435"/>
              <a:gd name="connsiteY172" fmla="*/ 6858000 h 6858000"/>
              <a:gd name="connsiteX173" fmla="*/ 0 w 6128435"/>
              <a:gd name="connsiteY173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42938 h 6858000"/>
              <a:gd name="connsiteX32" fmla="*/ 5261314 w 6128435"/>
              <a:gd name="connsiteY32" fmla="*/ 1689177 h 6858000"/>
              <a:gd name="connsiteX33" fmla="*/ 5259788 w 6128435"/>
              <a:gd name="connsiteY33" fmla="*/ 1768516 h 6858000"/>
              <a:gd name="connsiteX34" fmla="*/ 5272526 w 6128435"/>
              <a:gd name="connsiteY34" fmla="*/ 1936940 h 6858000"/>
              <a:gd name="connsiteX35" fmla="*/ 5252592 w 6128435"/>
              <a:gd name="connsiteY35" fmla="*/ 2092210 h 6858000"/>
              <a:gd name="connsiteX36" fmla="*/ 5264303 w 6128435"/>
              <a:gd name="connsiteY36" fmla="*/ 2225157 h 6858000"/>
              <a:gd name="connsiteX37" fmla="*/ 5254949 w 6128435"/>
              <a:gd name="connsiteY37" fmla="*/ 2236160 h 6858000"/>
              <a:gd name="connsiteX38" fmla="*/ 5250104 w 6128435"/>
              <a:gd name="connsiteY38" fmla="*/ 2249166 h 6858000"/>
              <a:gd name="connsiteX39" fmla="*/ 5251214 w 6128435"/>
              <a:gd name="connsiteY39" fmla="*/ 2250944 h 6858000"/>
              <a:gd name="connsiteX40" fmla="*/ 5250644 w 6128435"/>
              <a:gd name="connsiteY40" fmla="*/ 2266619 h 6858000"/>
              <a:gd name="connsiteX41" fmla="*/ 5247111 w 6128435"/>
              <a:gd name="connsiteY41" fmla="*/ 2269679 h 6858000"/>
              <a:gd name="connsiteX42" fmla="*/ 5245653 w 6128435"/>
              <a:gd name="connsiteY42" fmla="*/ 2280317 h 6858000"/>
              <a:gd name="connsiteX43" fmla="*/ 5239901 w 6128435"/>
              <a:gd name="connsiteY43" fmla="*/ 2300961 h 6858000"/>
              <a:gd name="connsiteX44" fmla="*/ 5293877 w 6128435"/>
              <a:gd name="connsiteY44" fmla="*/ 2368649 h 6858000"/>
              <a:gd name="connsiteX45" fmla="*/ 5311338 w 6128435"/>
              <a:gd name="connsiteY45" fmla="*/ 2404034 h 6858000"/>
              <a:gd name="connsiteX46" fmla="*/ 5192511 w 6128435"/>
              <a:gd name="connsiteY46" fmla="*/ 2549199 h 6858000"/>
              <a:gd name="connsiteX47" fmla="*/ 5307538 w 6128435"/>
              <a:gd name="connsiteY47" fmla="*/ 2514685 h 6858000"/>
              <a:gd name="connsiteX48" fmla="*/ 5337604 w 6128435"/>
              <a:gd name="connsiteY48" fmla="*/ 2597632 h 6858000"/>
              <a:gd name="connsiteX49" fmla="*/ 5407503 w 6128435"/>
              <a:gd name="connsiteY49" fmla="*/ 2786290 h 6858000"/>
              <a:gd name="connsiteX50" fmla="*/ 5407356 w 6128435"/>
              <a:gd name="connsiteY50" fmla="*/ 2787545 h 6858000"/>
              <a:gd name="connsiteX51" fmla="*/ 5411130 w 6128435"/>
              <a:gd name="connsiteY51" fmla="*/ 2788640 h 6858000"/>
              <a:gd name="connsiteX52" fmla="*/ 5416439 w 6128435"/>
              <a:gd name="connsiteY52" fmla="*/ 2805666 h 6858000"/>
              <a:gd name="connsiteX53" fmla="*/ 5416589 w 6128435"/>
              <a:gd name="connsiteY53" fmla="*/ 2810822 h 6858000"/>
              <a:gd name="connsiteX54" fmla="*/ 5418542 w 6128435"/>
              <a:gd name="connsiteY54" fmla="*/ 2817745 h 6858000"/>
              <a:gd name="connsiteX55" fmla="*/ 5418847 w 6128435"/>
              <a:gd name="connsiteY55" fmla="*/ 2817825 h 6858000"/>
              <a:gd name="connsiteX56" fmla="*/ 5423364 w 6128435"/>
              <a:gd name="connsiteY56" fmla="*/ 2858292 h 6858000"/>
              <a:gd name="connsiteX57" fmla="*/ 5479298 w 6128435"/>
              <a:gd name="connsiteY57" fmla="*/ 2947791 h 6858000"/>
              <a:gd name="connsiteX58" fmla="*/ 5481770 w 6128435"/>
              <a:gd name="connsiteY58" fmla="*/ 2951352 h 6858000"/>
              <a:gd name="connsiteX59" fmla="*/ 5481013 w 6128435"/>
              <a:gd name="connsiteY59" fmla="*/ 2973461 h 6858000"/>
              <a:gd name="connsiteX60" fmla="*/ 5482045 w 6128435"/>
              <a:gd name="connsiteY60" fmla="*/ 2984371 h 6858000"/>
              <a:gd name="connsiteX61" fmla="*/ 5479405 w 6128435"/>
              <a:gd name="connsiteY61" fmla="*/ 2988507 h 6858000"/>
              <a:gd name="connsiteX62" fmla="*/ 5482415 w 6128435"/>
              <a:gd name="connsiteY62" fmla="*/ 3004079 h 6858000"/>
              <a:gd name="connsiteX63" fmla="*/ 5483865 w 6128435"/>
              <a:gd name="connsiteY63" fmla="*/ 3005467 h 6858000"/>
              <a:gd name="connsiteX64" fmla="*/ 5482236 w 6128435"/>
              <a:gd name="connsiteY64" fmla="*/ 3019791 h 6858000"/>
              <a:gd name="connsiteX65" fmla="*/ 5475895 w 6128435"/>
              <a:gd name="connsiteY65" fmla="*/ 3033578 h 6858000"/>
              <a:gd name="connsiteX66" fmla="*/ 5477595 w 6128435"/>
              <a:gd name="connsiteY66" fmla="*/ 3250534 h 6858000"/>
              <a:gd name="connsiteX67" fmla="*/ 5532836 w 6128435"/>
              <a:gd name="connsiteY67" fmla="*/ 3353840 h 6858000"/>
              <a:gd name="connsiteX68" fmla="*/ 5561229 w 6128435"/>
              <a:gd name="connsiteY68" fmla="*/ 3395784 h 6858000"/>
              <a:gd name="connsiteX69" fmla="*/ 5589758 w 6128435"/>
              <a:gd name="connsiteY69" fmla="*/ 3506453 h 6858000"/>
              <a:gd name="connsiteX70" fmla="*/ 5596144 w 6128435"/>
              <a:gd name="connsiteY70" fmla="*/ 3534624 h 6858000"/>
              <a:gd name="connsiteX71" fmla="*/ 5597750 w 6128435"/>
              <a:gd name="connsiteY71" fmla="*/ 3534129 h 6858000"/>
              <a:gd name="connsiteX72" fmla="*/ 5599700 w 6128435"/>
              <a:gd name="connsiteY72" fmla="*/ 3547221 h 6858000"/>
              <a:gd name="connsiteX73" fmla="*/ 5615031 w 6128435"/>
              <a:gd name="connsiteY73" fmla="*/ 3557482 h 6858000"/>
              <a:gd name="connsiteX74" fmla="*/ 5618377 w 6128435"/>
              <a:gd name="connsiteY74" fmla="*/ 3588431 h 6858000"/>
              <a:gd name="connsiteX75" fmla="*/ 5612155 w 6128435"/>
              <a:gd name="connsiteY75" fmla="*/ 3589869 h 6858000"/>
              <a:gd name="connsiteX76" fmla="*/ 5620843 w 6128435"/>
              <a:gd name="connsiteY76" fmla="*/ 3606745 h 6858000"/>
              <a:gd name="connsiteX77" fmla="*/ 5655472 w 6128435"/>
              <a:gd name="connsiteY77" fmla="*/ 3678877 h 6858000"/>
              <a:gd name="connsiteX78" fmla="*/ 5680448 w 6128435"/>
              <a:gd name="connsiteY78" fmla="*/ 3717760 h 6858000"/>
              <a:gd name="connsiteX79" fmla="*/ 5683015 w 6128435"/>
              <a:gd name="connsiteY79" fmla="*/ 3762025 h 6858000"/>
              <a:gd name="connsiteX80" fmla="*/ 5696643 w 6128435"/>
              <a:gd name="connsiteY80" fmla="*/ 3773888 h 6858000"/>
              <a:gd name="connsiteX81" fmla="*/ 5699203 w 6128435"/>
              <a:gd name="connsiteY81" fmla="*/ 3775823 h 6858000"/>
              <a:gd name="connsiteX82" fmla="*/ 5704824 w 6128435"/>
              <a:gd name="connsiteY82" fmla="*/ 3785966 h 6858000"/>
              <a:gd name="connsiteX83" fmla="*/ 5712204 w 6128435"/>
              <a:gd name="connsiteY83" fmla="*/ 3785830 h 6858000"/>
              <a:gd name="connsiteX84" fmla="*/ 5724816 w 6128435"/>
              <a:gd name="connsiteY84" fmla="*/ 3798949 h 6858000"/>
              <a:gd name="connsiteX85" fmla="*/ 5733539 w 6128435"/>
              <a:gd name="connsiteY85" fmla="*/ 3818457 h 6858000"/>
              <a:gd name="connsiteX86" fmla="*/ 5768491 w 6128435"/>
              <a:gd name="connsiteY86" fmla="*/ 3914399 h 6858000"/>
              <a:gd name="connsiteX87" fmla="*/ 5793123 w 6128435"/>
              <a:gd name="connsiteY87" fmla="*/ 3969952 h 6858000"/>
              <a:gd name="connsiteX88" fmla="*/ 5808321 w 6128435"/>
              <a:gd name="connsiteY88" fmla="*/ 3988153 h 6858000"/>
              <a:gd name="connsiteX89" fmla="*/ 5825621 w 6128435"/>
              <a:gd name="connsiteY89" fmla="*/ 4015525 h 6858000"/>
              <a:gd name="connsiteX90" fmla="*/ 5860672 w 6128435"/>
              <a:gd name="connsiteY90" fmla="*/ 4061579 h 6858000"/>
              <a:gd name="connsiteX91" fmla="*/ 5872173 w 6128435"/>
              <a:gd name="connsiteY91" fmla="*/ 4088497 h 6858000"/>
              <a:gd name="connsiteX92" fmla="*/ 5883705 w 6128435"/>
              <a:gd name="connsiteY92" fmla="*/ 4101899 h 6858000"/>
              <a:gd name="connsiteX93" fmla="*/ 5885314 w 6128435"/>
              <a:gd name="connsiteY93" fmla="*/ 4108387 h 6858000"/>
              <a:gd name="connsiteX94" fmla="*/ 5894095 w 6128435"/>
              <a:gd name="connsiteY94" fmla="*/ 4128857 h 6858000"/>
              <a:gd name="connsiteX95" fmla="*/ 5898339 w 6128435"/>
              <a:gd name="connsiteY95" fmla="*/ 4140800 h 6858000"/>
              <a:gd name="connsiteX96" fmla="*/ 5899734 w 6128435"/>
              <a:gd name="connsiteY96" fmla="*/ 4145632 h 6858000"/>
              <a:gd name="connsiteX97" fmla="*/ 5897098 w 6128435"/>
              <a:gd name="connsiteY97" fmla="*/ 4157819 h 6858000"/>
              <a:gd name="connsiteX98" fmla="*/ 5903513 w 6128435"/>
              <a:gd name="connsiteY98" fmla="*/ 4187661 h 6858000"/>
              <a:gd name="connsiteX99" fmla="*/ 5917114 w 6128435"/>
              <a:gd name="connsiteY99" fmla="*/ 4213096 h 6858000"/>
              <a:gd name="connsiteX100" fmla="*/ 5921153 w 6128435"/>
              <a:gd name="connsiteY100" fmla="*/ 4236222 h 6858000"/>
              <a:gd name="connsiteX101" fmla="*/ 5924233 w 6128435"/>
              <a:gd name="connsiteY101" fmla="*/ 4242060 h 6858000"/>
              <a:gd name="connsiteX102" fmla="*/ 5928910 w 6128435"/>
              <a:gd name="connsiteY102" fmla="*/ 4300973 h 6858000"/>
              <a:gd name="connsiteX103" fmla="*/ 5939320 w 6128435"/>
              <a:gd name="connsiteY103" fmla="*/ 4340435 h 6858000"/>
              <a:gd name="connsiteX104" fmla="*/ 5946705 w 6128435"/>
              <a:gd name="connsiteY104" fmla="*/ 4428051 h 6858000"/>
              <a:gd name="connsiteX105" fmla="*/ 5949261 w 6128435"/>
              <a:gd name="connsiteY105" fmla="*/ 4449185 h 6858000"/>
              <a:gd name="connsiteX106" fmla="*/ 5957504 w 6128435"/>
              <a:gd name="connsiteY106" fmla="*/ 4465911 h 6858000"/>
              <a:gd name="connsiteX107" fmla="*/ 5964689 w 6128435"/>
              <a:gd name="connsiteY107" fmla="*/ 4468532 h 6858000"/>
              <a:gd name="connsiteX108" fmla="*/ 5967062 w 6128435"/>
              <a:gd name="connsiteY108" fmla="*/ 4479923 h 6858000"/>
              <a:gd name="connsiteX109" fmla="*/ 5968960 w 6128435"/>
              <a:gd name="connsiteY109" fmla="*/ 4482655 h 6858000"/>
              <a:gd name="connsiteX110" fmla="*/ 5978567 w 6128435"/>
              <a:gd name="connsiteY110" fmla="*/ 4498605 h 6858000"/>
              <a:gd name="connsiteX111" fmla="*/ 5980106 w 6128435"/>
              <a:gd name="connsiteY111" fmla="*/ 4585087 h 6858000"/>
              <a:gd name="connsiteX112" fmla="*/ 5998138 w 6128435"/>
              <a:gd name="connsiteY112" fmla="*/ 4697518 h 6858000"/>
              <a:gd name="connsiteX113" fmla="*/ 6013516 w 6128435"/>
              <a:gd name="connsiteY113" fmla="*/ 4786619 h 6858000"/>
              <a:gd name="connsiteX114" fmla="*/ 6025404 w 6128435"/>
              <a:gd name="connsiteY114" fmla="*/ 4858148 h 6858000"/>
              <a:gd name="connsiteX115" fmla="*/ 6007749 w 6128435"/>
              <a:gd name="connsiteY115" fmla="*/ 4964715 h 6858000"/>
              <a:gd name="connsiteX116" fmla="*/ 6005269 w 6128435"/>
              <a:gd name="connsiteY116" fmla="*/ 5150567 h 6858000"/>
              <a:gd name="connsiteX117" fmla="*/ 6001127 w 6128435"/>
              <a:gd name="connsiteY117" fmla="*/ 5164609 h 6858000"/>
              <a:gd name="connsiteX118" fmla="*/ 5996647 w 6128435"/>
              <a:gd name="connsiteY118" fmla="*/ 5185640 h 6858000"/>
              <a:gd name="connsiteX119" fmla="*/ 5998514 w 6128435"/>
              <a:gd name="connsiteY119" fmla="*/ 5189673 h 6858000"/>
              <a:gd name="connsiteX120" fmla="*/ 5995970 w 6128435"/>
              <a:gd name="connsiteY120" fmla="*/ 5221547 h 6858000"/>
              <a:gd name="connsiteX121" fmla="*/ 5997218 w 6128435"/>
              <a:gd name="connsiteY121" fmla="*/ 5222031 h 6858000"/>
              <a:gd name="connsiteX122" fmla="*/ 6002116 w 6128435"/>
              <a:gd name="connsiteY122" fmla="*/ 5231223 h 6858000"/>
              <a:gd name="connsiteX123" fmla="*/ 6008541 w 6128435"/>
              <a:gd name="connsiteY123" fmla="*/ 5248680 h 6858000"/>
              <a:gd name="connsiteX124" fmla="*/ 6039260 w 6128435"/>
              <a:gd name="connsiteY124" fmla="*/ 5289518 h 6858000"/>
              <a:gd name="connsiteX125" fmla="*/ 6036748 w 6128435"/>
              <a:gd name="connsiteY125" fmla="*/ 5322752 h 6858000"/>
              <a:gd name="connsiteX126" fmla="*/ 6036943 w 6128435"/>
              <a:gd name="connsiteY126" fmla="*/ 5329480 h 6858000"/>
              <a:gd name="connsiteX127" fmla="*/ 6037236 w 6128435"/>
              <a:gd name="connsiteY127" fmla="*/ 5329634 h 6858000"/>
              <a:gd name="connsiteX128" fmla="*/ 6038019 w 6128435"/>
              <a:gd name="connsiteY128" fmla="*/ 5336764 h 6858000"/>
              <a:gd name="connsiteX129" fmla="*/ 6037298 w 6128435"/>
              <a:gd name="connsiteY129" fmla="*/ 5341753 h 6858000"/>
              <a:gd name="connsiteX130" fmla="*/ 6037677 w 6128435"/>
              <a:gd name="connsiteY130" fmla="*/ 5354807 h 6858000"/>
              <a:gd name="connsiteX131" fmla="*/ 6039728 w 6128435"/>
              <a:gd name="connsiteY131" fmla="*/ 5359416 h 6858000"/>
              <a:gd name="connsiteX132" fmla="*/ 6043311 w 6128435"/>
              <a:gd name="connsiteY132" fmla="*/ 5361407 h 6858000"/>
              <a:gd name="connsiteX133" fmla="*/ 6042954 w 6128435"/>
              <a:gd name="connsiteY133" fmla="*/ 5362576 h 6858000"/>
              <a:gd name="connsiteX134" fmla="*/ 6053435 w 6128435"/>
              <a:gd name="connsiteY134" fmla="*/ 5387547 h 6858000"/>
              <a:gd name="connsiteX135" fmla="*/ 6065933 w 6128435"/>
              <a:gd name="connsiteY135" fmla="*/ 5443002 h 6858000"/>
              <a:gd name="connsiteX136" fmla="*/ 6068640 w 6128435"/>
              <a:gd name="connsiteY136" fmla="*/ 5474503 h 6858000"/>
              <a:gd name="connsiteX137" fmla="*/ 6080922 w 6128435"/>
              <a:gd name="connsiteY137" fmla="*/ 5561070 h 6858000"/>
              <a:gd name="connsiteX138" fmla="*/ 6096949 w 6128435"/>
              <a:gd name="connsiteY138" fmla="*/ 5648179 h 6858000"/>
              <a:gd name="connsiteX139" fmla="*/ 6125703 w 6128435"/>
              <a:gd name="connsiteY139" fmla="*/ 5692894 h 6858000"/>
              <a:gd name="connsiteX140" fmla="*/ 6126670 w 6128435"/>
              <a:gd name="connsiteY140" fmla="*/ 5697882 h 6858000"/>
              <a:gd name="connsiteX141" fmla="*/ 6124061 w 6128435"/>
              <a:gd name="connsiteY141" fmla="*/ 5710294 h 6858000"/>
              <a:gd name="connsiteX142" fmla="*/ 6122213 w 6128435"/>
              <a:gd name="connsiteY142" fmla="*/ 5714762 h 6858000"/>
              <a:gd name="connsiteX143" fmla="*/ 6121353 w 6128435"/>
              <a:gd name="connsiteY143" fmla="*/ 5721725 h 6858000"/>
              <a:gd name="connsiteX144" fmla="*/ 6121607 w 6128435"/>
              <a:gd name="connsiteY144" fmla="*/ 5721959 h 6858000"/>
              <a:gd name="connsiteX145" fmla="*/ 6120262 w 6128435"/>
              <a:gd name="connsiteY145" fmla="*/ 5728358 h 6858000"/>
              <a:gd name="connsiteX146" fmla="*/ 6110194 w 6128435"/>
              <a:gd name="connsiteY146" fmla="*/ 5758853 h 6858000"/>
              <a:gd name="connsiteX147" fmla="*/ 6127519 w 6128435"/>
              <a:gd name="connsiteY147" fmla="*/ 5865775 h 6858000"/>
              <a:gd name="connsiteX148" fmla="*/ 6128435 w 6128435"/>
              <a:gd name="connsiteY148" fmla="*/ 5870164 h 6858000"/>
              <a:gd name="connsiteX149" fmla="*/ 6119217 w 6128435"/>
              <a:gd name="connsiteY149" fmla="*/ 5888542 h 6858000"/>
              <a:gd name="connsiteX150" fmla="*/ 6115966 w 6128435"/>
              <a:gd name="connsiteY150" fmla="*/ 5898387 h 6858000"/>
              <a:gd name="connsiteX151" fmla="*/ 6111924 w 6128435"/>
              <a:gd name="connsiteY151" fmla="*/ 5900444 h 6858000"/>
              <a:gd name="connsiteX152" fmla="*/ 6108716 w 6128435"/>
              <a:gd name="connsiteY152" fmla="*/ 5915345 h 6858000"/>
              <a:gd name="connsiteX153" fmla="*/ 6109524 w 6128435"/>
              <a:gd name="connsiteY153" fmla="*/ 5917328 h 6858000"/>
              <a:gd name="connsiteX154" fmla="*/ 6102493 w 6128435"/>
              <a:gd name="connsiteY154" fmla="*/ 5928602 h 6858000"/>
              <a:gd name="connsiteX155" fmla="*/ 6056863 w 6128435"/>
              <a:gd name="connsiteY155" fmla="*/ 6000643 h 6858000"/>
              <a:gd name="connsiteX156" fmla="*/ 6045436 w 6128435"/>
              <a:gd name="connsiteY156" fmla="*/ 6124480 h 6858000"/>
              <a:gd name="connsiteX157" fmla="*/ 6030489 w 6128435"/>
              <a:gd name="connsiteY157" fmla="*/ 6317666 h 6858000"/>
              <a:gd name="connsiteX158" fmla="*/ 6007492 w 6128435"/>
              <a:gd name="connsiteY158" fmla="*/ 6440818 h 6858000"/>
              <a:gd name="connsiteX159" fmla="*/ 6009467 w 6128435"/>
              <a:gd name="connsiteY159" fmla="*/ 6487076 h 6858000"/>
              <a:gd name="connsiteX160" fmla="*/ 5995064 w 6128435"/>
              <a:gd name="connsiteY160" fmla="*/ 6540791 h 6858000"/>
              <a:gd name="connsiteX161" fmla="*/ 5996309 w 6128435"/>
              <a:gd name="connsiteY161" fmla="*/ 6543961 h 6858000"/>
              <a:gd name="connsiteX162" fmla="*/ 5996048 w 6128435"/>
              <a:gd name="connsiteY162" fmla="*/ 6555444 h 6858000"/>
              <a:gd name="connsiteX163" fmla="*/ 6002524 w 6128435"/>
              <a:gd name="connsiteY163" fmla="*/ 6560188 h 6858000"/>
              <a:gd name="connsiteX164" fmla="*/ 6006823 w 6128435"/>
              <a:gd name="connsiteY164" fmla="*/ 6578546 h 6858000"/>
              <a:gd name="connsiteX165" fmla="*/ 6004510 w 6128435"/>
              <a:gd name="connsiteY165" fmla="*/ 6599256 h 6858000"/>
              <a:gd name="connsiteX166" fmla="*/ 5986207 w 6128435"/>
              <a:gd name="connsiteY166" fmla="*/ 6695855 h 6858000"/>
              <a:gd name="connsiteX167" fmla="*/ 5979428 w 6128435"/>
              <a:gd name="connsiteY167" fmla="*/ 6754678 h 6858000"/>
              <a:gd name="connsiteX168" fmla="*/ 5983398 w 6128435"/>
              <a:gd name="connsiteY168" fmla="*/ 6778641 h 6858000"/>
              <a:gd name="connsiteX169" fmla="*/ 5984543 w 6128435"/>
              <a:gd name="connsiteY169" fmla="*/ 6811016 h 6858000"/>
              <a:gd name="connsiteX170" fmla="*/ 5981802 w 6128435"/>
              <a:gd name="connsiteY170" fmla="*/ 6838578 h 6858000"/>
              <a:gd name="connsiteX171" fmla="*/ 5979671 w 6128435"/>
              <a:gd name="connsiteY171" fmla="*/ 6858000 h 6858000"/>
              <a:gd name="connsiteX172" fmla="*/ 0 w 6128435"/>
              <a:gd name="connsiteY172" fmla="*/ 6858000 h 6858000"/>
              <a:gd name="connsiteX173" fmla="*/ 0 w 6128435"/>
              <a:gd name="connsiteY173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42938 h 6858000"/>
              <a:gd name="connsiteX32" fmla="*/ 5261314 w 6128435"/>
              <a:gd name="connsiteY32" fmla="*/ 1689177 h 6858000"/>
              <a:gd name="connsiteX33" fmla="*/ 5259788 w 6128435"/>
              <a:gd name="connsiteY33" fmla="*/ 1768516 h 6858000"/>
              <a:gd name="connsiteX34" fmla="*/ 5272526 w 6128435"/>
              <a:gd name="connsiteY34" fmla="*/ 1936940 h 6858000"/>
              <a:gd name="connsiteX35" fmla="*/ 5252592 w 6128435"/>
              <a:gd name="connsiteY35" fmla="*/ 2092210 h 6858000"/>
              <a:gd name="connsiteX36" fmla="*/ 5264303 w 6128435"/>
              <a:gd name="connsiteY36" fmla="*/ 2225157 h 6858000"/>
              <a:gd name="connsiteX37" fmla="*/ 5254949 w 6128435"/>
              <a:gd name="connsiteY37" fmla="*/ 2236160 h 6858000"/>
              <a:gd name="connsiteX38" fmla="*/ 5250104 w 6128435"/>
              <a:gd name="connsiteY38" fmla="*/ 2249166 h 6858000"/>
              <a:gd name="connsiteX39" fmla="*/ 5251214 w 6128435"/>
              <a:gd name="connsiteY39" fmla="*/ 2250944 h 6858000"/>
              <a:gd name="connsiteX40" fmla="*/ 5250644 w 6128435"/>
              <a:gd name="connsiteY40" fmla="*/ 2266619 h 6858000"/>
              <a:gd name="connsiteX41" fmla="*/ 5247111 w 6128435"/>
              <a:gd name="connsiteY41" fmla="*/ 2269679 h 6858000"/>
              <a:gd name="connsiteX42" fmla="*/ 5245653 w 6128435"/>
              <a:gd name="connsiteY42" fmla="*/ 2280317 h 6858000"/>
              <a:gd name="connsiteX43" fmla="*/ 5239901 w 6128435"/>
              <a:gd name="connsiteY43" fmla="*/ 2300961 h 6858000"/>
              <a:gd name="connsiteX44" fmla="*/ 5293877 w 6128435"/>
              <a:gd name="connsiteY44" fmla="*/ 2368649 h 6858000"/>
              <a:gd name="connsiteX45" fmla="*/ 5311338 w 6128435"/>
              <a:gd name="connsiteY45" fmla="*/ 2404034 h 6858000"/>
              <a:gd name="connsiteX46" fmla="*/ 5338366 w 6128435"/>
              <a:gd name="connsiteY46" fmla="*/ 2465052 h 6858000"/>
              <a:gd name="connsiteX47" fmla="*/ 5307538 w 6128435"/>
              <a:gd name="connsiteY47" fmla="*/ 2514685 h 6858000"/>
              <a:gd name="connsiteX48" fmla="*/ 5337604 w 6128435"/>
              <a:gd name="connsiteY48" fmla="*/ 2597632 h 6858000"/>
              <a:gd name="connsiteX49" fmla="*/ 5407503 w 6128435"/>
              <a:gd name="connsiteY49" fmla="*/ 2786290 h 6858000"/>
              <a:gd name="connsiteX50" fmla="*/ 5407356 w 6128435"/>
              <a:gd name="connsiteY50" fmla="*/ 2787545 h 6858000"/>
              <a:gd name="connsiteX51" fmla="*/ 5411130 w 6128435"/>
              <a:gd name="connsiteY51" fmla="*/ 2788640 h 6858000"/>
              <a:gd name="connsiteX52" fmla="*/ 5416439 w 6128435"/>
              <a:gd name="connsiteY52" fmla="*/ 2805666 h 6858000"/>
              <a:gd name="connsiteX53" fmla="*/ 5416589 w 6128435"/>
              <a:gd name="connsiteY53" fmla="*/ 2810822 h 6858000"/>
              <a:gd name="connsiteX54" fmla="*/ 5418542 w 6128435"/>
              <a:gd name="connsiteY54" fmla="*/ 2817745 h 6858000"/>
              <a:gd name="connsiteX55" fmla="*/ 5418847 w 6128435"/>
              <a:gd name="connsiteY55" fmla="*/ 2817825 h 6858000"/>
              <a:gd name="connsiteX56" fmla="*/ 5423364 w 6128435"/>
              <a:gd name="connsiteY56" fmla="*/ 2858292 h 6858000"/>
              <a:gd name="connsiteX57" fmla="*/ 5479298 w 6128435"/>
              <a:gd name="connsiteY57" fmla="*/ 2947791 h 6858000"/>
              <a:gd name="connsiteX58" fmla="*/ 5481770 w 6128435"/>
              <a:gd name="connsiteY58" fmla="*/ 2951352 h 6858000"/>
              <a:gd name="connsiteX59" fmla="*/ 5481013 w 6128435"/>
              <a:gd name="connsiteY59" fmla="*/ 2973461 h 6858000"/>
              <a:gd name="connsiteX60" fmla="*/ 5482045 w 6128435"/>
              <a:gd name="connsiteY60" fmla="*/ 2984371 h 6858000"/>
              <a:gd name="connsiteX61" fmla="*/ 5479405 w 6128435"/>
              <a:gd name="connsiteY61" fmla="*/ 2988507 h 6858000"/>
              <a:gd name="connsiteX62" fmla="*/ 5482415 w 6128435"/>
              <a:gd name="connsiteY62" fmla="*/ 3004079 h 6858000"/>
              <a:gd name="connsiteX63" fmla="*/ 5483865 w 6128435"/>
              <a:gd name="connsiteY63" fmla="*/ 3005467 h 6858000"/>
              <a:gd name="connsiteX64" fmla="*/ 5482236 w 6128435"/>
              <a:gd name="connsiteY64" fmla="*/ 3019791 h 6858000"/>
              <a:gd name="connsiteX65" fmla="*/ 5475895 w 6128435"/>
              <a:gd name="connsiteY65" fmla="*/ 3033578 h 6858000"/>
              <a:gd name="connsiteX66" fmla="*/ 5477595 w 6128435"/>
              <a:gd name="connsiteY66" fmla="*/ 3250534 h 6858000"/>
              <a:gd name="connsiteX67" fmla="*/ 5532836 w 6128435"/>
              <a:gd name="connsiteY67" fmla="*/ 3353840 h 6858000"/>
              <a:gd name="connsiteX68" fmla="*/ 5561229 w 6128435"/>
              <a:gd name="connsiteY68" fmla="*/ 3395784 h 6858000"/>
              <a:gd name="connsiteX69" fmla="*/ 5589758 w 6128435"/>
              <a:gd name="connsiteY69" fmla="*/ 3506453 h 6858000"/>
              <a:gd name="connsiteX70" fmla="*/ 5596144 w 6128435"/>
              <a:gd name="connsiteY70" fmla="*/ 3534624 h 6858000"/>
              <a:gd name="connsiteX71" fmla="*/ 5597750 w 6128435"/>
              <a:gd name="connsiteY71" fmla="*/ 3534129 h 6858000"/>
              <a:gd name="connsiteX72" fmla="*/ 5599700 w 6128435"/>
              <a:gd name="connsiteY72" fmla="*/ 3547221 h 6858000"/>
              <a:gd name="connsiteX73" fmla="*/ 5615031 w 6128435"/>
              <a:gd name="connsiteY73" fmla="*/ 3557482 h 6858000"/>
              <a:gd name="connsiteX74" fmla="*/ 5618377 w 6128435"/>
              <a:gd name="connsiteY74" fmla="*/ 3588431 h 6858000"/>
              <a:gd name="connsiteX75" fmla="*/ 5612155 w 6128435"/>
              <a:gd name="connsiteY75" fmla="*/ 3589869 h 6858000"/>
              <a:gd name="connsiteX76" fmla="*/ 5620843 w 6128435"/>
              <a:gd name="connsiteY76" fmla="*/ 3606745 h 6858000"/>
              <a:gd name="connsiteX77" fmla="*/ 5655472 w 6128435"/>
              <a:gd name="connsiteY77" fmla="*/ 3678877 h 6858000"/>
              <a:gd name="connsiteX78" fmla="*/ 5680448 w 6128435"/>
              <a:gd name="connsiteY78" fmla="*/ 3717760 h 6858000"/>
              <a:gd name="connsiteX79" fmla="*/ 5683015 w 6128435"/>
              <a:gd name="connsiteY79" fmla="*/ 3762025 h 6858000"/>
              <a:gd name="connsiteX80" fmla="*/ 5696643 w 6128435"/>
              <a:gd name="connsiteY80" fmla="*/ 3773888 h 6858000"/>
              <a:gd name="connsiteX81" fmla="*/ 5699203 w 6128435"/>
              <a:gd name="connsiteY81" fmla="*/ 3775823 h 6858000"/>
              <a:gd name="connsiteX82" fmla="*/ 5704824 w 6128435"/>
              <a:gd name="connsiteY82" fmla="*/ 3785966 h 6858000"/>
              <a:gd name="connsiteX83" fmla="*/ 5712204 w 6128435"/>
              <a:gd name="connsiteY83" fmla="*/ 3785830 h 6858000"/>
              <a:gd name="connsiteX84" fmla="*/ 5724816 w 6128435"/>
              <a:gd name="connsiteY84" fmla="*/ 3798949 h 6858000"/>
              <a:gd name="connsiteX85" fmla="*/ 5733539 w 6128435"/>
              <a:gd name="connsiteY85" fmla="*/ 3818457 h 6858000"/>
              <a:gd name="connsiteX86" fmla="*/ 5768491 w 6128435"/>
              <a:gd name="connsiteY86" fmla="*/ 3914399 h 6858000"/>
              <a:gd name="connsiteX87" fmla="*/ 5793123 w 6128435"/>
              <a:gd name="connsiteY87" fmla="*/ 3969952 h 6858000"/>
              <a:gd name="connsiteX88" fmla="*/ 5808321 w 6128435"/>
              <a:gd name="connsiteY88" fmla="*/ 3988153 h 6858000"/>
              <a:gd name="connsiteX89" fmla="*/ 5825621 w 6128435"/>
              <a:gd name="connsiteY89" fmla="*/ 4015525 h 6858000"/>
              <a:gd name="connsiteX90" fmla="*/ 5860672 w 6128435"/>
              <a:gd name="connsiteY90" fmla="*/ 4061579 h 6858000"/>
              <a:gd name="connsiteX91" fmla="*/ 5872173 w 6128435"/>
              <a:gd name="connsiteY91" fmla="*/ 4088497 h 6858000"/>
              <a:gd name="connsiteX92" fmla="*/ 5883705 w 6128435"/>
              <a:gd name="connsiteY92" fmla="*/ 4101899 h 6858000"/>
              <a:gd name="connsiteX93" fmla="*/ 5885314 w 6128435"/>
              <a:gd name="connsiteY93" fmla="*/ 4108387 h 6858000"/>
              <a:gd name="connsiteX94" fmla="*/ 5894095 w 6128435"/>
              <a:gd name="connsiteY94" fmla="*/ 4128857 h 6858000"/>
              <a:gd name="connsiteX95" fmla="*/ 5898339 w 6128435"/>
              <a:gd name="connsiteY95" fmla="*/ 4140800 h 6858000"/>
              <a:gd name="connsiteX96" fmla="*/ 5899734 w 6128435"/>
              <a:gd name="connsiteY96" fmla="*/ 4145632 h 6858000"/>
              <a:gd name="connsiteX97" fmla="*/ 5897098 w 6128435"/>
              <a:gd name="connsiteY97" fmla="*/ 4157819 h 6858000"/>
              <a:gd name="connsiteX98" fmla="*/ 5903513 w 6128435"/>
              <a:gd name="connsiteY98" fmla="*/ 4187661 h 6858000"/>
              <a:gd name="connsiteX99" fmla="*/ 5917114 w 6128435"/>
              <a:gd name="connsiteY99" fmla="*/ 4213096 h 6858000"/>
              <a:gd name="connsiteX100" fmla="*/ 5921153 w 6128435"/>
              <a:gd name="connsiteY100" fmla="*/ 4236222 h 6858000"/>
              <a:gd name="connsiteX101" fmla="*/ 5924233 w 6128435"/>
              <a:gd name="connsiteY101" fmla="*/ 4242060 h 6858000"/>
              <a:gd name="connsiteX102" fmla="*/ 5928910 w 6128435"/>
              <a:gd name="connsiteY102" fmla="*/ 4300973 h 6858000"/>
              <a:gd name="connsiteX103" fmla="*/ 5939320 w 6128435"/>
              <a:gd name="connsiteY103" fmla="*/ 4340435 h 6858000"/>
              <a:gd name="connsiteX104" fmla="*/ 5946705 w 6128435"/>
              <a:gd name="connsiteY104" fmla="*/ 4428051 h 6858000"/>
              <a:gd name="connsiteX105" fmla="*/ 5949261 w 6128435"/>
              <a:gd name="connsiteY105" fmla="*/ 4449185 h 6858000"/>
              <a:gd name="connsiteX106" fmla="*/ 5957504 w 6128435"/>
              <a:gd name="connsiteY106" fmla="*/ 4465911 h 6858000"/>
              <a:gd name="connsiteX107" fmla="*/ 5964689 w 6128435"/>
              <a:gd name="connsiteY107" fmla="*/ 4468532 h 6858000"/>
              <a:gd name="connsiteX108" fmla="*/ 5967062 w 6128435"/>
              <a:gd name="connsiteY108" fmla="*/ 4479923 h 6858000"/>
              <a:gd name="connsiteX109" fmla="*/ 5968960 w 6128435"/>
              <a:gd name="connsiteY109" fmla="*/ 4482655 h 6858000"/>
              <a:gd name="connsiteX110" fmla="*/ 5978567 w 6128435"/>
              <a:gd name="connsiteY110" fmla="*/ 4498605 h 6858000"/>
              <a:gd name="connsiteX111" fmla="*/ 5980106 w 6128435"/>
              <a:gd name="connsiteY111" fmla="*/ 4585087 h 6858000"/>
              <a:gd name="connsiteX112" fmla="*/ 5998138 w 6128435"/>
              <a:gd name="connsiteY112" fmla="*/ 4697518 h 6858000"/>
              <a:gd name="connsiteX113" fmla="*/ 6013516 w 6128435"/>
              <a:gd name="connsiteY113" fmla="*/ 4786619 h 6858000"/>
              <a:gd name="connsiteX114" fmla="*/ 6025404 w 6128435"/>
              <a:gd name="connsiteY114" fmla="*/ 4858148 h 6858000"/>
              <a:gd name="connsiteX115" fmla="*/ 6007749 w 6128435"/>
              <a:gd name="connsiteY115" fmla="*/ 4964715 h 6858000"/>
              <a:gd name="connsiteX116" fmla="*/ 6005269 w 6128435"/>
              <a:gd name="connsiteY116" fmla="*/ 5150567 h 6858000"/>
              <a:gd name="connsiteX117" fmla="*/ 6001127 w 6128435"/>
              <a:gd name="connsiteY117" fmla="*/ 5164609 h 6858000"/>
              <a:gd name="connsiteX118" fmla="*/ 5996647 w 6128435"/>
              <a:gd name="connsiteY118" fmla="*/ 5185640 h 6858000"/>
              <a:gd name="connsiteX119" fmla="*/ 5998514 w 6128435"/>
              <a:gd name="connsiteY119" fmla="*/ 5189673 h 6858000"/>
              <a:gd name="connsiteX120" fmla="*/ 5995970 w 6128435"/>
              <a:gd name="connsiteY120" fmla="*/ 5221547 h 6858000"/>
              <a:gd name="connsiteX121" fmla="*/ 5997218 w 6128435"/>
              <a:gd name="connsiteY121" fmla="*/ 5222031 h 6858000"/>
              <a:gd name="connsiteX122" fmla="*/ 6002116 w 6128435"/>
              <a:gd name="connsiteY122" fmla="*/ 5231223 h 6858000"/>
              <a:gd name="connsiteX123" fmla="*/ 6008541 w 6128435"/>
              <a:gd name="connsiteY123" fmla="*/ 5248680 h 6858000"/>
              <a:gd name="connsiteX124" fmla="*/ 6039260 w 6128435"/>
              <a:gd name="connsiteY124" fmla="*/ 5289518 h 6858000"/>
              <a:gd name="connsiteX125" fmla="*/ 6036748 w 6128435"/>
              <a:gd name="connsiteY125" fmla="*/ 5322752 h 6858000"/>
              <a:gd name="connsiteX126" fmla="*/ 6036943 w 6128435"/>
              <a:gd name="connsiteY126" fmla="*/ 5329480 h 6858000"/>
              <a:gd name="connsiteX127" fmla="*/ 6037236 w 6128435"/>
              <a:gd name="connsiteY127" fmla="*/ 5329634 h 6858000"/>
              <a:gd name="connsiteX128" fmla="*/ 6038019 w 6128435"/>
              <a:gd name="connsiteY128" fmla="*/ 5336764 h 6858000"/>
              <a:gd name="connsiteX129" fmla="*/ 6037298 w 6128435"/>
              <a:gd name="connsiteY129" fmla="*/ 5341753 h 6858000"/>
              <a:gd name="connsiteX130" fmla="*/ 6037677 w 6128435"/>
              <a:gd name="connsiteY130" fmla="*/ 5354807 h 6858000"/>
              <a:gd name="connsiteX131" fmla="*/ 6039728 w 6128435"/>
              <a:gd name="connsiteY131" fmla="*/ 5359416 h 6858000"/>
              <a:gd name="connsiteX132" fmla="*/ 6043311 w 6128435"/>
              <a:gd name="connsiteY132" fmla="*/ 5361407 h 6858000"/>
              <a:gd name="connsiteX133" fmla="*/ 6042954 w 6128435"/>
              <a:gd name="connsiteY133" fmla="*/ 5362576 h 6858000"/>
              <a:gd name="connsiteX134" fmla="*/ 6053435 w 6128435"/>
              <a:gd name="connsiteY134" fmla="*/ 5387547 h 6858000"/>
              <a:gd name="connsiteX135" fmla="*/ 6065933 w 6128435"/>
              <a:gd name="connsiteY135" fmla="*/ 5443002 h 6858000"/>
              <a:gd name="connsiteX136" fmla="*/ 6068640 w 6128435"/>
              <a:gd name="connsiteY136" fmla="*/ 5474503 h 6858000"/>
              <a:gd name="connsiteX137" fmla="*/ 6080922 w 6128435"/>
              <a:gd name="connsiteY137" fmla="*/ 5561070 h 6858000"/>
              <a:gd name="connsiteX138" fmla="*/ 6096949 w 6128435"/>
              <a:gd name="connsiteY138" fmla="*/ 5648179 h 6858000"/>
              <a:gd name="connsiteX139" fmla="*/ 6125703 w 6128435"/>
              <a:gd name="connsiteY139" fmla="*/ 5692894 h 6858000"/>
              <a:gd name="connsiteX140" fmla="*/ 6126670 w 6128435"/>
              <a:gd name="connsiteY140" fmla="*/ 5697882 h 6858000"/>
              <a:gd name="connsiteX141" fmla="*/ 6124061 w 6128435"/>
              <a:gd name="connsiteY141" fmla="*/ 5710294 h 6858000"/>
              <a:gd name="connsiteX142" fmla="*/ 6122213 w 6128435"/>
              <a:gd name="connsiteY142" fmla="*/ 5714762 h 6858000"/>
              <a:gd name="connsiteX143" fmla="*/ 6121353 w 6128435"/>
              <a:gd name="connsiteY143" fmla="*/ 5721725 h 6858000"/>
              <a:gd name="connsiteX144" fmla="*/ 6121607 w 6128435"/>
              <a:gd name="connsiteY144" fmla="*/ 5721959 h 6858000"/>
              <a:gd name="connsiteX145" fmla="*/ 6120262 w 6128435"/>
              <a:gd name="connsiteY145" fmla="*/ 5728358 h 6858000"/>
              <a:gd name="connsiteX146" fmla="*/ 6110194 w 6128435"/>
              <a:gd name="connsiteY146" fmla="*/ 5758853 h 6858000"/>
              <a:gd name="connsiteX147" fmla="*/ 6127519 w 6128435"/>
              <a:gd name="connsiteY147" fmla="*/ 5865775 h 6858000"/>
              <a:gd name="connsiteX148" fmla="*/ 6128435 w 6128435"/>
              <a:gd name="connsiteY148" fmla="*/ 5870164 h 6858000"/>
              <a:gd name="connsiteX149" fmla="*/ 6119217 w 6128435"/>
              <a:gd name="connsiteY149" fmla="*/ 5888542 h 6858000"/>
              <a:gd name="connsiteX150" fmla="*/ 6115966 w 6128435"/>
              <a:gd name="connsiteY150" fmla="*/ 5898387 h 6858000"/>
              <a:gd name="connsiteX151" fmla="*/ 6111924 w 6128435"/>
              <a:gd name="connsiteY151" fmla="*/ 5900444 h 6858000"/>
              <a:gd name="connsiteX152" fmla="*/ 6108716 w 6128435"/>
              <a:gd name="connsiteY152" fmla="*/ 5915345 h 6858000"/>
              <a:gd name="connsiteX153" fmla="*/ 6109524 w 6128435"/>
              <a:gd name="connsiteY153" fmla="*/ 5917328 h 6858000"/>
              <a:gd name="connsiteX154" fmla="*/ 6102493 w 6128435"/>
              <a:gd name="connsiteY154" fmla="*/ 5928602 h 6858000"/>
              <a:gd name="connsiteX155" fmla="*/ 6056863 w 6128435"/>
              <a:gd name="connsiteY155" fmla="*/ 6000643 h 6858000"/>
              <a:gd name="connsiteX156" fmla="*/ 6045436 w 6128435"/>
              <a:gd name="connsiteY156" fmla="*/ 6124480 h 6858000"/>
              <a:gd name="connsiteX157" fmla="*/ 6030489 w 6128435"/>
              <a:gd name="connsiteY157" fmla="*/ 6317666 h 6858000"/>
              <a:gd name="connsiteX158" fmla="*/ 6007492 w 6128435"/>
              <a:gd name="connsiteY158" fmla="*/ 6440818 h 6858000"/>
              <a:gd name="connsiteX159" fmla="*/ 6009467 w 6128435"/>
              <a:gd name="connsiteY159" fmla="*/ 6487076 h 6858000"/>
              <a:gd name="connsiteX160" fmla="*/ 5995064 w 6128435"/>
              <a:gd name="connsiteY160" fmla="*/ 6540791 h 6858000"/>
              <a:gd name="connsiteX161" fmla="*/ 5996309 w 6128435"/>
              <a:gd name="connsiteY161" fmla="*/ 6543961 h 6858000"/>
              <a:gd name="connsiteX162" fmla="*/ 5996048 w 6128435"/>
              <a:gd name="connsiteY162" fmla="*/ 6555444 h 6858000"/>
              <a:gd name="connsiteX163" fmla="*/ 6002524 w 6128435"/>
              <a:gd name="connsiteY163" fmla="*/ 6560188 h 6858000"/>
              <a:gd name="connsiteX164" fmla="*/ 6006823 w 6128435"/>
              <a:gd name="connsiteY164" fmla="*/ 6578546 h 6858000"/>
              <a:gd name="connsiteX165" fmla="*/ 6004510 w 6128435"/>
              <a:gd name="connsiteY165" fmla="*/ 6599256 h 6858000"/>
              <a:gd name="connsiteX166" fmla="*/ 5986207 w 6128435"/>
              <a:gd name="connsiteY166" fmla="*/ 6695855 h 6858000"/>
              <a:gd name="connsiteX167" fmla="*/ 5979428 w 6128435"/>
              <a:gd name="connsiteY167" fmla="*/ 6754678 h 6858000"/>
              <a:gd name="connsiteX168" fmla="*/ 5983398 w 6128435"/>
              <a:gd name="connsiteY168" fmla="*/ 6778641 h 6858000"/>
              <a:gd name="connsiteX169" fmla="*/ 5984543 w 6128435"/>
              <a:gd name="connsiteY169" fmla="*/ 6811016 h 6858000"/>
              <a:gd name="connsiteX170" fmla="*/ 5981802 w 6128435"/>
              <a:gd name="connsiteY170" fmla="*/ 6838578 h 6858000"/>
              <a:gd name="connsiteX171" fmla="*/ 5979671 w 6128435"/>
              <a:gd name="connsiteY171" fmla="*/ 6858000 h 6858000"/>
              <a:gd name="connsiteX172" fmla="*/ 0 w 6128435"/>
              <a:gd name="connsiteY172" fmla="*/ 6858000 h 6858000"/>
              <a:gd name="connsiteX173" fmla="*/ 0 w 6128435"/>
              <a:gd name="connsiteY173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42938 h 6858000"/>
              <a:gd name="connsiteX32" fmla="*/ 5261314 w 6128435"/>
              <a:gd name="connsiteY32" fmla="*/ 1689177 h 6858000"/>
              <a:gd name="connsiteX33" fmla="*/ 5259788 w 6128435"/>
              <a:gd name="connsiteY33" fmla="*/ 1768516 h 6858000"/>
              <a:gd name="connsiteX34" fmla="*/ 5272526 w 6128435"/>
              <a:gd name="connsiteY34" fmla="*/ 1936940 h 6858000"/>
              <a:gd name="connsiteX35" fmla="*/ 5252592 w 6128435"/>
              <a:gd name="connsiteY35" fmla="*/ 2092210 h 6858000"/>
              <a:gd name="connsiteX36" fmla="*/ 5264303 w 6128435"/>
              <a:gd name="connsiteY36" fmla="*/ 2225157 h 6858000"/>
              <a:gd name="connsiteX37" fmla="*/ 5254949 w 6128435"/>
              <a:gd name="connsiteY37" fmla="*/ 2236160 h 6858000"/>
              <a:gd name="connsiteX38" fmla="*/ 5250104 w 6128435"/>
              <a:gd name="connsiteY38" fmla="*/ 2249166 h 6858000"/>
              <a:gd name="connsiteX39" fmla="*/ 5251214 w 6128435"/>
              <a:gd name="connsiteY39" fmla="*/ 2250944 h 6858000"/>
              <a:gd name="connsiteX40" fmla="*/ 5250644 w 6128435"/>
              <a:gd name="connsiteY40" fmla="*/ 2266619 h 6858000"/>
              <a:gd name="connsiteX41" fmla="*/ 5247111 w 6128435"/>
              <a:gd name="connsiteY41" fmla="*/ 2269679 h 6858000"/>
              <a:gd name="connsiteX42" fmla="*/ 5245653 w 6128435"/>
              <a:gd name="connsiteY42" fmla="*/ 2280317 h 6858000"/>
              <a:gd name="connsiteX43" fmla="*/ 5239901 w 6128435"/>
              <a:gd name="connsiteY43" fmla="*/ 2300961 h 6858000"/>
              <a:gd name="connsiteX44" fmla="*/ 5293877 w 6128435"/>
              <a:gd name="connsiteY44" fmla="*/ 2368649 h 6858000"/>
              <a:gd name="connsiteX45" fmla="*/ 5311338 w 6128435"/>
              <a:gd name="connsiteY45" fmla="*/ 2404034 h 6858000"/>
              <a:gd name="connsiteX46" fmla="*/ 5338366 w 6128435"/>
              <a:gd name="connsiteY46" fmla="*/ 2465052 h 6858000"/>
              <a:gd name="connsiteX47" fmla="*/ 5337604 w 6128435"/>
              <a:gd name="connsiteY47" fmla="*/ 2597632 h 6858000"/>
              <a:gd name="connsiteX48" fmla="*/ 5407503 w 6128435"/>
              <a:gd name="connsiteY48" fmla="*/ 2786290 h 6858000"/>
              <a:gd name="connsiteX49" fmla="*/ 5407356 w 6128435"/>
              <a:gd name="connsiteY49" fmla="*/ 2787545 h 6858000"/>
              <a:gd name="connsiteX50" fmla="*/ 5411130 w 6128435"/>
              <a:gd name="connsiteY50" fmla="*/ 2788640 h 6858000"/>
              <a:gd name="connsiteX51" fmla="*/ 5416439 w 6128435"/>
              <a:gd name="connsiteY51" fmla="*/ 2805666 h 6858000"/>
              <a:gd name="connsiteX52" fmla="*/ 5416589 w 6128435"/>
              <a:gd name="connsiteY52" fmla="*/ 2810822 h 6858000"/>
              <a:gd name="connsiteX53" fmla="*/ 5418542 w 6128435"/>
              <a:gd name="connsiteY53" fmla="*/ 2817745 h 6858000"/>
              <a:gd name="connsiteX54" fmla="*/ 5418847 w 6128435"/>
              <a:gd name="connsiteY54" fmla="*/ 2817825 h 6858000"/>
              <a:gd name="connsiteX55" fmla="*/ 5423364 w 6128435"/>
              <a:gd name="connsiteY55" fmla="*/ 2858292 h 6858000"/>
              <a:gd name="connsiteX56" fmla="*/ 5479298 w 6128435"/>
              <a:gd name="connsiteY56" fmla="*/ 2947791 h 6858000"/>
              <a:gd name="connsiteX57" fmla="*/ 5481770 w 6128435"/>
              <a:gd name="connsiteY57" fmla="*/ 2951352 h 6858000"/>
              <a:gd name="connsiteX58" fmla="*/ 5481013 w 6128435"/>
              <a:gd name="connsiteY58" fmla="*/ 2973461 h 6858000"/>
              <a:gd name="connsiteX59" fmla="*/ 5482045 w 6128435"/>
              <a:gd name="connsiteY59" fmla="*/ 2984371 h 6858000"/>
              <a:gd name="connsiteX60" fmla="*/ 5479405 w 6128435"/>
              <a:gd name="connsiteY60" fmla="*/ 2988507 h 6858000"/>
              <a:gd name="connsiteX61" fmla="*/ 5482415 w 6128435"/>
              <a:gd name="connsiteY61" fmla="*/ 3004079 h 6858000"/>
              <a:gd name="connsiteX62" fmla="*/ 5483865 w 6128435"/>
              <a:gd name="connsiteY62" fmla="*/ 3005467 h 6858000"/>
              <a:gd name="connsiteX63" fmla="*/ 5482236 w 6128435"/>
              <a:gd name="connsiteY63" fmla="*/ 3019791 h 6858000"/>
              <a:gd name="connsiteX64" fmla="*/ 5475895 w 6128435"/>
              <a:gd name="connsiteY64" fmla="*/ 3033578 h 6858000"/>
              <a:gd name="connsiteX65" fmla="*/ 5477595 w 6128435"/>
              <a:gd name="connsiteY65" fmla="*/ 3250534 h 6858000"/>
              <a:gd name="connsiteX66" fmla="*/ 5532836 w 6128435"/>
              <a:gd name="connsiteY66" fmla="*/ 3353840 h 6858000"/>
              <a:gd name="connsiteX67" fmla="*/ 5561229 w 6128435"/>
              <a:gd name="connsiteY67" fmla="*/ 3395784 h 6858000"/>
              <a:gd name="connsiteX68" fmla="*/ 5589758 w 6128435"/>
              <a:gd name="connsiteY68" fmla="*/ 3506453 h 6858000"/>
              <a:gd name="connsiteX69" fmla="*/ 5596144 w 6128435"/>
              <a:gd name="connsiteY69" fmla="*/ 3534624 h 6858000"/>
              <a:gd name="connsiteX70" fmla="*/ 5597750 w 6128435"/>
              <a:gd name="connsiteY70" fmla="*/ 3534129 h 6858000"/>
              <a:gd name="connsiteX71" fmla="*/ 5599700 w 6128435"/>
              <a:gd name="connsiteY71" fmla="*/ 3547221 h 6858000"/>
              <a:gd name="connsiteX72" fmla="*/ 5615031 w 6128435"/>
              <a:gd name="connsiteY72" fmla="*/ 3557482 h 6858000"/>
              <a:gd name="connsiteX73" fmla="*/ 5618377 w 6128435"/>
              <a:gd name="connsiteY73" fmla="*/ 3588431 h 6858000"/>
              <a:gd name="connsiteX74" fmla="*/ 5612155 w 6128435"/>
              <a:gd name="connsiteY74" fmla="*/ 3589869 h 6858000"/>
              <a:gd name="connsiteX75" fmla="*/ 5620843 w 6128435"/>
              <a:gd name="connsiteY75" fmla="*/ 3606745 h 6858000"/>
              <a:gd name="connsiteX76" fmla="*/ 5655472 w 6128435"/>
              <a:gd name="connsiteY76" fmla="*/ 3678877 h 6858000"/>
              <a:gd name="connsiteX77" fmla="*/ 5680448 w 6128435"/>
              <a:gd name="connsiteY77" fmla="*/ 3717760 h 6858000"/>
              <a:gd name="connsiteX78" fmla="*/ 5683015 w 6128435"/>
              <a:gd name="connsiteY78" fmla="*/ 3762025 h 6858000"/>
              <a:gd name="connsiteX79" fmla="*/ 5696643 w 6128435"/>
              <a:gd name="connsiteY79" fmla="*/ 3773888 h 6858000"/>
              <a:gd name="connsiteX80" fmla="*/ 5699203 w 6128435"/>
              <a:gd name="connsiteY80" fmla="*/ 3775823 h 6858000"/>
              <a:gd name="connsiteX81" fmla="*/ 5704824 w 6128435"/>
              <a:gd name="connsiteY81" fmla="*/ 3785966 h 6858000"/>
              <a:gd name="connsiteX82" fmla="*/ 5712204 w 6128435"/>
              <a:gd name="connsiteY82" fmla="*/ 3785830 h 6858000"/>
              <a:gd name="connsiteX83" fmla="*/ 5724816 w 6128435"/>
              <a:gd name="connsiteY83" fmla="*/ 3798949 h 6858000"/>
              <a:gd name="connsiteX84" fmla="*/ 5733539 w 6128435"/>
              <a:gd name="connsiteY84" fmla="*/ 3818457 h 6858000"/>
              <a:gd name="connsiteX85" fmla="*/ 5768491 w 6128435"/>
              <a:gd name="connsiteY85" fmla="*/ 3914399 h 6858000"/>
              <a:gd name="connsiteX86" fmla="*/ 5793123 w 6128435"/>
              <a:gd name="connsiteY86" fmla="*/ 3969952 h 6858000"/>
              <a:gd name="connsiteX87" fmla="*/ 5808321 w 6128435"/>
              <a:gd name="connsiteY87" fmla="*/ 3988153 h 6858000"/>
              <a:gd name="connsiteX88" fmla="*/ 5825621 w 6128435"/>
              <a:gd name="connsiteY88" fmla="*/ 4015525 h 6858000"/>
              <a:gd name="connsiteX89" fmla="*/ 5860672 w 6128435"/>
              <a:gd name="connsiteY89" fmla="*/ 4061579 h 6858000"/>
              <a:gd name="connsiteX90" fmla="*/ 5872173 w 6128435"/>
              <a:gd name="connsiteY90" fmla="*/ 4088497 h 6858000"/>
              <a:gd name="connsiteX91" fmla="*/ 5883705 w 6128435"/>
              <a:gd name="connsiteY91" fmla="*/ 4101899 h 6858000"/>
              <a:gd name="connsiteX92" fmla="*/ 5885314 w 6128435"/>
              <a:gd name="connsiteY92" fmla="*/ 4108387 h 6858000"/>
              <a:gd name="connsiteX93" fmla="*/ 5894095 w 6128435"/>
              <a:gd name="connsiteY93" fmla="*/ 4128857 h 6858000"/>
              <a:gd name="connsiteX94" fmla="*/ 5898339 w 6128435"/>
              <a:gd name="connsiteY94" fmla="*/ 4140800 h 6858000"/>
              <a:gd name="connsiteX95" fmla="*/ 5899734 w 6128435"/>
              <a:gd name="connsiteY95" fmla="*/ 4145632 h 6858000"/>
              <a:gd name="connsiteX96" fmla="*/ 5897098 w 6128435"/>
              <a:gd name="connsiteY96" fmla="*/ 4157819 h 6858000"/>
              <a:gd name="connsiteX97" fmla="*/ 5903513 w 6128435"/>
              <a:gd name="connsiteY97" fmla="*/ 4187661 h 6858000"/>
              <a:gd name="connsiteX98" fmla="*/ 5917114 w 6128435"/>
              <a:gd name="connsiteY98" fmla="*/ 4213096 h 6858000"/>
              <a:gd name="connsiteX99" fmla="*/ 5921153 w 6128435"/>
              <a:gd name="connsiteY99" fmla="*/ 4236222 h 6858000"/>
              <a:gd name="connsiteX100" fmla="*/ 5924233 w 6128435"/>
              <a:gd name="connsiteY100" fmla="*/ 4242060 h 6858000"/>
              <a:gd name="connsiteX101" fmla="*/ 5928910 w 6128435"/>
              <a:gd name="connsiteY101" fmla="*/ 4300973 h 6858000"/>
              <a:gd name="connsiteX102" fmla="*/ 5939320 w 6128435"/>
              <a:gd name="connsiteY102" fmla="*/ 4340435 h 6858000"/>
              <a:gd name="connsiteX103" fmla="*/ 5946705 w 6128435"/>
              <a:gd name="connsiteY103" fmla="*/ 4428051 h 6858000"/>
              <a:gd name="connsiteX104" fmla="*/ 5949261 w 6128435"/>
              <a:gd name="connsiteY104" fmla="*/ 4449185 h 6858000"/>
              <a:gd name="connsiteX105" fmla="*/ 5957504 w 6128435"/>
              <a:gd name="connsiteY105" fmla="*/ 4465911 h 6858000"/>
              <a:gd name="connsiteX106" fmla="*/ 5964689 w 6128435"/>
              <a:gd name="connsiteY106" fmla="*/ 4468532 h 6858000"/>
              <a:gd name="connsiteX107" fmla="*/ 5967062 w 6128435"/>
              <a:gd name="connsiteY107" fmla="*/ 4479923 h 6858000"/>
              <a:gd name="connsiteX108" fmla="*/ 5968960 w 6128435"/>
              <a:gd name="connsiteY108" fmla="*/ 4482655 h 6858000"/>
              <a:gd name="connsiteX109" fmla="*/ 5978567 w 6128435"/>
              <a:gd name="connsiteY109" fmla="*/ 4498605 h 6858000"/>
              <a:gd name="connsiteX110" fmla="*/ 5980106 w 6128435"/>
              <a:gd name="connsiteY110" fmla="*/ 4585087 h 6858000"/>
              <a:gd name="connsiteX111" fmla="*/ 5998138 w 6128435"/>
              <a:gd name="connsiteY111" fmla="*/ 4697518 h 6858000"/>
              <a:gd name="connsiteX112" fmla="*/ 6013516 w 6128435"/>
              <a:gd name="connsiteY112" fmla="*/ 4786619 h 6858000"/>
              <a:gd name="connsiteX113" fmla="*/ 6025404 w 6128435"/>
              <a:gd name="connsiteY113" fmla="*/ 4858148 h 6858000"/>
              <a:gd name="connsiteX114" fmla="*/ 6007749 w 6128435"/>
              <a:gd name="connsiteY114" fmla="*/ 4964715 h 6858000"/>
              <a:gd name="connsiteX115" fmla="*/ 6005269 w 6128435"/>
              <a:gd name="connsiteY115" fmla="*/ 5150567 h 6858000"/>
              <a:gd name="connsiteX116" fmla="*/ 6001127 w 6128435"/>
              <a:gd name="connsiteY116" fmla="*/ 5164609 h 6858000"/>
              <a:gd name="connsiteX117" fmla="*/ 5996647 w 6128435"/>
              <a:gd name="connsiteY117" fmla="*/ 5185640 h 6858000"/>
              <a:gd name="connsiteX118" fmla="*/ 5998514 w 6128435"/>
              <a:gd name="connsiteY118" fmla="*/ 5189673 h 6858000"/>
              <a:gd name="connsiteX119" fmla="*/ 5995970 w 6128435"/>
              <a:gd name="connsiteY119" fmla="*/ 5221547 h 6858000"/>
              <a:gd name="connsiteX120" fmla="*/ 5997218 w 6128435"/>
              <a:gd name="connsiteY120" fmla="*/ 5222031 h 6858000"/>
              <a:gd name="connsiteX121" fmla="*/ 6002116 w 6128435"/>
              <a:gd name="connsiteY121" fmla="*/ 5231223 h 6858000"/>
              <a:gd name="connsiteX122" fmla="*/ 6008541 w 6128435"/>
              <a:gd name="connsiteY122" fmla="*/ 5248680 h 6858000"/>
              <a:gd name="connsiteX123" fmla="*/ 6039260 w 6128435"/>
              <a:gd name="connsiteY123" fmla="*/ 5289518 h 6858000"/>
              <a:gd name="connsiteX124" fmla="*/ 6036748 w 6128435"/>
              <a:gd name="connsiteY124" fmla="*/ 5322752 h 6858000"/>
              <a:gd name="connsiteX125" fmla="*/ 6036943 w 6128435"/>
              <a:gd name="connsiteY125" fmla="*/ 5329480 h 6858000"/>
              <a:gd name="connsiteX126" fmla="*/ 6037236 w 6128435"/>
              <a:gd name="connsiteY126" fmla="*/ 5329634 h 6858000"/>
              <a:gd name="connsiteX127" fmla="*/ 6038019 w 6128435"/>
              <a:gd name="connsiteY127" fmla="*/ 5336764 h 6858000"/>
              <a:gd name="connsiteX128" fmla="*/ 6037298 w 6128435"/>
              <a:gd name="connsiteY128" fmla="*/ 5341753 h 6858000"/>
              <a:gd name="connsiteX129" fmla="*/ 6037677 w 6128435"/>
              <a:gd name="connsiteY129" fmla="*/ 5354807 h 6858000"/>
              <a:gd name="connsiteX130" fmla="*/ 6039728 w 6128435"/>
              <a:gd name="connsiteY130" fmla="*/ 5359416 h 6858000"/>
              <a:gd name="connsiteX131" fmla="*/ 6043311 w 6128435"/>
              <a:gd name="connsiteY131" fmla="*/ 5361407 h 6858000"/>
              <a:gd name="connsiteX132" fmla="*/ 6042954 w 6128435"/>
              <a:gd name="connsiteY132" fmla="*/ 5362576 h 6858000"/>
              <a:gd name="connsiteX133" fmla="*/ 6053435 w 6128435"/>
              <a:gd name="connsiteY133" fmla="*/ 5387547 h 6858000"/>
              <a:gd name="connsiteX134" fmla="*/ 6065933 w 6128435"/>
              <a:gd name="connsiteY134" fmla="*/ 5443002 h 6858000"/>
              <a:gd name="connsiteX135" fmla="*/ 6068640 w 6128435"/>
              <a:gd name="connsiteY135" fmla="*/ 5474503 h 6858000"/>
              <a:gd name="connsiteX136" fmla="*/ 6080922 w 6128435"/>
              <a:gd name="connsiteY136" fmla="*/ 5561070 h 6858000"/>
              <a:gd name="connsiteX137" fmla="*/ 6096949 w 6128435"/>
              <a:gd name="connsiteY137" fmla="*/ 5648179 h 6858000"/>
              <a:gd name="connsiteX138" fmla="*/ 6125703 w 6128435"/>
              <a:gd name="connsiteY138" fmla="*/ 5692894 h 6858000"/>
              <a:gd name="connsiteX139" fmla="*/ 6126670 w 6128435"/>
              <a:gd name="connsiteY139" fmla="*/ 5697882 h 6858000"/>
              <a:gd name="connsiteX140" fmla="*/ 6124061 w 6128435"/>
              <a:gd name="connsiteY140" fmla="*/ 5710294 h 6858000"/>
              <a:gd name="connsiteX141" fmla="*/ 6122213 w 6128435"/>
              <a:gd name="connsiteY141" fmla="*/ 5714762 h 6858000"/>
              <a:gd name="connsiteX142" fmla="*/ 6121353 w 6128435"/>
              <a:gd name="connsiteY142" fmla="*/ 5721725 h 6858000"/>
              <a:gd name="connsiteX143" fmla="*/ 6121607 w 6128435"/>
              <a:gd name="connsiteY143" fmla="*/ 5721959 h 6858000"/>
              <a:gd name="connsiteX144" fmla="*/ 6120262 w 6128435"/>
              <a:gd name="connsiteY144" fmla="*/ 5728358 h 6858000"/>
              <a:gd name="connsiteX145" fmla="*/ 6110194 w 6128435"/>
              <a:gd name="connsiteY145" fmla="*/ 5758853 h 6858000"/>
              <a:gd name="connsiteX146" fmla="*/ 6127519 w 6128435"/>
              <a:gd name="connsiteY146" fmla="*/ 5865775 h 6858000"/>
              <a:gd name="connsiteX147" fmla="*/ 6128435 w 6128435"/>
              <a:gd name="connsiteY147" fmla="*/ 5870164 h 6858000"/>
              <a:gd name="connsiteX148" fmla="*/ 6119217 w 6128435"/>
              <a:gd name="connsiteY148" fmla="*/ 5888542 h 6858000"/>
              <a:gd name="connsiteX149" fmla="*/ 6115966 w 6128435"/>
              <a:gd name="connsiteY149" fmla="*/ 5898387 h 6858000"/>
              <a:gd name="connsiteX150" fmla="*/ 6111924 w 6128435"/>
              <a:gd name="connsiteY150" fmla="*/ 5900444 h 6858000"/>
              <a:gd name="connsiteX151" fmla="*/ 6108716 w 6128435"/>
              <a:gd name="connsiteY151" fmla="*/ 5915345 h 6858000"/>
              <a:gd name="connsiteX152" fmla="*/ 6109524 w 6128435"/>
              <a:gd name="connsiteY152" fmla="*/ 5917328 h 6858000"/>
              <a:gd name="connsiteX153" fmla="*/ 6102493 w 6128435"/>
              <a:gd name="connsiteY153" fmla="*/ 5928602 h 6858000"/>
              <a:gd name="connsiteX154" fmla="*/ 6056863 w 6128435"/>
              <a:gd name="connsiteY154" fmla="*/ 6000643 h 6858000"/>
              <a:gd name="connsiteX155" fmla="*/ 6045436 w 6128435"/>
              <a:gd name="connsiteY155" fmla="*/ 6124480 h 6858000"/>
              <a:gd name="connsiteX156" fmla="*/ 6030489 w 6128435"/>
              <a:gd name="connsiteY156" fmla="*/ 6317666 h 6858000"/>
              <a:gd name="connsiteX157" fmla="*/ 6007492 w 6128435"/>
              <a:gd name="connsiteY157" fmla="*/ 6440818 h 6858000"/>
              <a:gd name="connsiteX158" fmla="*/ 6009467 w 6128435"/>
              <a:gd name="connsiteY158" fmla="*/ 6487076 h 6858000"/>
              <a:gd name="connsiteX159" fmla="*/ 5995064 w 6128435"/>
              <a:gd name="connsiteY159" fmla="*/ 6540791 h 6858000"/>
              <a:gd name="connsiteX160" fmla="*/ 5996309 w 6128435"/>
              <a:gd name="connsiteY160" fmla="*/ 6543961 h 6858000"/>
              <a:gd name="connsiteX161" fmla="*/ 5996048 w 6128435"/>
              <a:gd name="connsiteY161" fmla="*/ 6555444 h 6858000"/>
              <a:gd name="connsiteX162" fmla="*/ 6002524 w 6128435"/>
              <a:gd name="connsiteY162" fmla="*/ 6560188 h 6858000"/>
              <a:gd name="connsiteX163" fmla="*/ 6006823 w 6128435"/>
              <a:gd name="connsiteY163" fmla="*/ 6578546 h 6858000"/>
              <a:gd name="connsiteX164" fmla="*/ 6004510 w 6128435"/>
              <a:gd name="connsiteY164" fmla="*/ 6599256 h 6858000"/>
              <a:gd name="connsiteX165" fmla="*/ 5986207 w 6128435"/>
              <a:gd name="connsiteY165" fmla="*/ 6695855 h 6858000"/>
              <a:gd name="connsiteX166" fmla="*/ 5979428 w 6128435"/>
              <a:gd name="connsiteY166" fmla="*/ 6754678 h 6858000"/>
              <a:gd name="connsiteX167" fmla="*/ 5983398 w 6128435"/>
              <a:gd name="connsiteY167" fmla="*/ 6778641 h 6858000"/>
              <a:gd name="connsiteX168" fmla="*/ 5984543 w 6128435"/>
              <a:gd name="connsiteY168" fmla="*/ 6811016 h 6858000"/>
              <a:gd name="connsiteX169" fmla="*/ 5981802 w 6128435"/>
              <a:gd name="connsiteY169" fmla="*/ 6838578 h 6858000"/>
              <a:gd name="connsiteX170" fmla="*/ 5979671 w 6128435"/>
              <a:gd name="connsiteY170" fmla="*/ 6858000 h 6858000"/>
              <a:gd name="connsiteX171" fmla="*/ 0 w 6128435"/>
              <a:gd name="connsiteY171" fmla="*/ 6858000 h 6858000"/>
              <a:gd name="connsiteX172" fmla="*/ 0 w 6128435"/>
              <a:gd name="connsiteY172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42938 h 6858000"/>
              <a:gd name="connsiteX32" fmla="*/ 5261314 w 6128435"/>
              <a:gd name="connsiteY32" fmla="*/ 1689177 h 6858000"/>
              <a:gd name="connsiteX33" fmla="*/ 5259788 w 6128435"/>
              <a:gd name="connsiteY33" fmla="*/ 1768516 h 6858000"/>
              <a:gd name="connsiteX34" fmla="*/ 5272526 w 6128435"/>
              <a:gd name="connsiteY34" fmla="*/ 1936940 h 6858000"/>
              <a:gd name="connsiteX35" fmla="*/ 5252592 w 6128435"/>
              <a:gd name="connsiteY35" fmla="*/ 2092210 h 6858000"/>
              <a:gd name="connsiteX36" fmla="*/ 5264303 w 6128435"/>
              <a:gd name="connsiteY36" fmla="*/ 2225157 h 6858000"/>
              <a:gd name="connsiteX37" fmla="*/ 5254949 w 6128435"/>
              <a:gd name="connsiteY37" fmla="*/ 2236160 h 6858000"/>
              <a:gd name="connsiteX38" fmla="*/ 5250104 w 6128435"/>
              <a:gd name="connsiteY38" fmla="*/ 2249166 h 6858000"/>
              <a:gd name="connsiteX39" fmla="*/ 5251214 w 6128435"/>
              <a:gd name="connsiteY39" fmla="*/ 2250944 h 6858000"/>
              <a:gd name="connsiteX40" fmla="*/ 5250644 w 6128435"/>
              <a:gd name="connsiteY40" fmla="*/ 2266619 h 6858000"/>
              <a:gd name="connsiteX41" fmla="*/ 5247111 w 6128435"/>
              <a:gd name="connsiteY41" fmla="*/ 2269679 h 6858000"/>
              <a:gd name="connsiteX42" fmla="*/ 5245653 w 6128435"/>
              <a:gd name="connsiteY42" fmla="*/ 2280317 h 6858000"/>
              <a:gd name="connsiteX43" fmla="*/ 5239901 w 6128435"/>
              <a:gd name="connsiteY43" fmla="*/ 2300961 h 6858000"/>
              <a:gd name="connsiteX44" fmla="*/ 5293877 w 6128435"/>
              <a:gd name="connsiteY44" fmla="*/ 2368649 h 6858000"/>
              <a:gd name="connsiteX45" fmla="*/ 5311338 w 6128435"/>
              <a:gd name="connsiteY45" fmla="*/ 2404034 h 6858000"/>
              <a:gd name="connsiteX46" fmla="*/ 5338366 w 6128435"/>
              <a:gd name="connsiteY46" fmla="*/ 2465052 h 6858000"/>
              <a:gd name="connsiteX47" fmla="*/ 5371263 w 6128435"/>
              <a:gd name="connsiteY47" fmla="*/ 2586413 h 6858000"/>
              <a:gd name="connsiteX48" fmla="*/ 5407503 w 6128435"/>
              <a:gd name="connsiteY48" fmla="*/ 2786290 h 6858000"/>
              <a:gd name="connsiteX49" fmla="*/ 5407356 w 6128435"/>
              <a:gd name="connsiteY49" fmla="*/ 2787545 h 6858000"/>
              <a:gd name="connsiteX50" fmla="*/ 5411130 w 6128435"/>
              <a:gd name="connsiteY50" fmla="*/ 2788640 h 6858000"/>
              <a:gd name="connsiteX51" fmla="*/ 5416439 w 6128435"/>
              <a:gd name="connsiteY51" fmla="*/ 2805666 h 6858000"/>
              <a:gd name="connsiteX52" fmla="*/ 5416589 w 6128435"/>
              <a:gd name="connsiteY52" fmla="*/ 2810822 h 6858000"/>
              <a:gd name="connsiteX53" fmla="*/ 5418542 w 6128435"/>
              <a:gd name="connsiteY53" fmla="*/ 2817745 h 6858000"/>
              <a:gd name="connsiteX54" fmla="*/ 5418847 w 6128435"/>
              <a:gd name="connsiteY54" fmla="*/ 2817825 h 6858000"/>
              <a:gd name="connsiteX55" fmla="*/ 5423364 w 6128435"/>
              <a:gd name="connsiteY55" fmla="*/ 2858292 h 6858000"/>
              <a:gd name="connsiteX56" fmla="*/ 5479298 w 6128435"/>
              <a:gd name="connsiteY56" fmla="*/ 2947791 h 6858000"/>
              <a:gd name="connsiteX57" fmla="*/ 5481770 w 6128435"/>
              <a:gd name="connsiteY57" fmla="*/ 2951352 h 6858000"/>
              <a:gd name="connsiteX58" fmla="*/ 5481013 w 6128435"/>
              <a:gd name="connsiteY58" fmla="*/ 2973461 h 6858000"/>
              <a:gd name="connsiteX59" fmla="*/ 5482045 w 6128435"/>
              <a:gd name="connsiteY59" fmla="*/ 2984371 h 6858000"/>
              <a:gd name="connsiteX60" fmla="*/ 5479405 w 6128435"/>
              <a:gd name="connsiteY60" fmla="*/ 2988507 h 6858000"/>
              <a:gd name="connsiteX61" fmla="*/ 5482415 w 6128435"/>
              <a:gd name="connsiteY61" fmla="*/ 3004079 h 6858000"/>
              <a:gd name="connsiteX62" fmla="*/ 5483865 w 6128435"/>
              <a:gd name="connsiteY62" fmla="*/ 3005467 h 6858000"/>
              <a:gd name="connsiteX63" fmla="*/ 5482236 w 6128435"/>
              <a:gd name="connsiteY63" fmla="*/ 3019791 h 6858000"/>
              <a:gd name="connsiteX64" fmla="*/ 5475895 w 6128435"/>
              <a:gd name="connsiteY64" fmla="*/ 3033578 h 6858000"/>
              <a:gd name="connsiteX65" fmla="*/ 5477595 w 6128435"/>
              <a:gd name="connsiteY65" fmla="*/ 3250534 h 6858000"/>
              <a:gd name="connsiteX66" fmla="*/ 5532836 w 6128435"/>
              <a:gd name="connsiteY66" fmla="*/ 3353840 h 6858000"/>
              <a:gd name="connsiteX67" fmla="*/ 5561229 w 6128435"/>
              <a:gd name="connsiteY67" fmla="*/ 3395784 h 6858000"/>
              <a:gd name="connsiteX68" fmla="*/ 5589758 w 6128435"/>
              <a:gd name="connsiteY68" fmla="*/ 3506453 h 6858000"/>
              <a:gd name="connsiteX69" fmla="*/ 5596144 w 6128435"/>
              <a:gd name="connsiteY69" fmla="*/ 3534624 h 6858000"/>
              <a:gd name="connsiteX70" fmla="*/ 5597750 w 6128435"/>
              <a:gd name="connsiteY70" fmla="*/ 3534129 h 6858000"/>
              <a:gd name="connsiteX71" fmla="*/ 5599700 w 6128435"/>
              <a:gd name="connsiteY71" fmla="*/ 3547221 h 6858000"/>
              <a:gd name="connsiteX72" fmla="*/ 5615031 w 6128435"/>
              <a:gd name="connsiteY72" fmla="*/ 3557482 h 6858000"/>
              <a:gd name="connsiteX73" fmla="*/ 5618377 w 6128435"/>
              <a:gd name="connsiteY73" fmla="*/ 3588431 h 6858000"/>
              <a:gd name="connsiteX74" fmla="*/ 5612155 w 6128435"/>
              <a:gd name="connsiteY74" fmla="*/ 3589869 h 6858000"/>
              <a:gd name="connsiteX75" fmla="*/ 5620843 w 6128435"/>
              <a:gd name="connsiteY75" fmla="*/ 3606745 h 6858000"/>
              <a:gd name="connsiteX76" fmla="*/ 5655472 w 6128435"/>
              <a:gd name="connsiteY76" fmla="*/ 3678877 h 6858000"/>
              <a:gd name="connsiteX77" fmla="*/ 5680448 w 6128435"/>
              <a:gd name="connsiteY77" fmla="*/ 3717760 h 6858000"/>
              <a:gd name="connsiteX78" fmla="*/ 5683015 w 6128435"/>
              <a:gd name="connsiteY78" fmla="*/ 3762025 h 6858000"/>
              <a:gd name="connsiteX79" fmla="*/ 5696643 w 6128435"/>
              <a:gd name="connsiteY79" fmla="*/ 3773888 h 6858000"/>
              <a:gd name="connsiteX80" fmla="*/ 5699203 w 6128435"/>
              <a:gd name="connsiteY80" fmla="*/ 3775823 h 6858000"/>
              <a:gd name="connsiteX81" fmla="*/ 5704824 w 6128435"/>
              <a:gd name="connsiteY81" fmla="*/ 3785966 h 6858000"/>
              <a:gd name="connsiteX82" fmla="*/ 5712204 w 6128435"/>
              <a:gd name="connsiteY82" fmla="*/ 3785830 h 6858000"/>
              <a:gd name="connsiteX83" fmla="*/ 5724816 w 6128435"/>
              <a:gd name="connsiteY83" fmla="*/ 3798949 h 6858000"/>
              <a:gd name="connsiteX84" fmla="*/ 5733539 w 6128435"/>
              <a:gd name="connsiteY84" fmla="*/ 3818457 h 6858000"/>
              <a:gd name="connsiteX85" fmla="*/ 5768491 w 6128435"/>
              <a:gd name="connsiteY85" fmla="*/ 3914399 h 6858000"/>
              <a:gd name="connsiteX86" fmla="*/ 5793123 w 6128435"/>
              <a:gd name="connsiteY86" fmla="*/ 3969952 h 6858000"/>
              <a:gd name="connsiteX87" fmla="*/ 5808321 w 6128435"/>
              <a:gd name="connsiteY87" fmla="*/ 3988153 h 6858000"/>
              <a:gd name="connsiteX88" fmla="*/ 5825621 w 6128435"/>
              <a:gd name="connsiteY88" fmla="*/ 4015525 h 6858000"/>
              <a:gd name="connsiteX89" fmla="*/ 5860672 w 6128435"/>
              <a:gd name="connsiteY89" fmla="*/ 4061579 h 6858000"/>
              <a:gd name="connsiteX90" fmla="*/ 5872173 w 6128435"/>
              <a:gd name="connsiteY90" fmla="*/ 4088497 h 6858000"/>
              <a:gd name="connsiteX91" fmla="*/ 5883705 w 6128435"/>
              <a:gd name="connsiteY91" fmla="*/ 4101899 h 6858000"/>
              <a:gd name="connsiteX92" fmla="*/ 5885314 w 6128435"/>
              <a:gd name="connsiteY92" fmla="*/ 4108387 h 6858000"/>
              <a:gd name="connsiteX93" fmla="*/ 5894095 w 6128435"/>
              <a:gd name="connsiteY93" fmla="*/ 4128857 h 6858000"/>
              <a:gd name="connsiteX94" fmla="*/ 5898339 w 6128435"/>
              <a:gd name="connsiteY94" fmla="*/ 4140800 h 6858000"/>
              <a:gd name="connsiteX95" fmla="*/ 5899734 w 6128435"/>
              <a:gd name="connsiteY95" fmla="*/ 4145632 h 6858000"/>
              <a:gd name="connsiteX96" fmla="*/ 5897098 w 6128435"/>
              <a:gd name="connsiteY96" fmla="*/ 4157819 h 6858000"/>
              <a:gd name="connsiteX97" fmla="*/ 5903513 w 6128435"/>
              <a:gd name="connsiteY97" fmla="*/ 4187661 h 6858000"/>
              <a:gd name="connsiteX98" fmla="*/ 5917114 w 6128435"/>
              <a:gd name="connsiteY98" fmla="*/ 4213096 h 6858000"/>
              <a:gd name="connsiteX99" fmla="*/ 5921153 w 6128435"/>
              <a:gd name="connsiteY99" fmla="*/ 4236222 h 6858000"/>
              <a:gd name="connsiteX100" fmla="*/ 5924233 w 6128435"/>
              <a:gd name="connsiteY100" fmla="*/ 4242060 h 6858000"/>
              <a:gd name="connsiteX101" fmla="*/ 5928910 w 6128435"/>
              <a:gd name="connsiteY101" fmla="*/ 4300973 h 6858000"/>
              <a:gd name="connsiteX102" fmla="*/ 5939320 w 6128435"/>
              <a:gd name="connsiteY102" fmla="*/ 4340435 h 6858000"/>
              <a:gd name="connsiteX103" fmla="*/ 5946705 w 6128435"/>
              <a:gd name="connsiteY103" fmla="*/ 4428051 h 6858000"/>
              <a:gd name="connsiteX104" fmla="*/ 5949261 w 6128435"/>
              <a:gd name="connsiteY104" fmla="*/ 4449185 h 6858000"/>
              <a:gd name="connsiteX105" fmla="*/ 5957504 w 6128435"/>
              <a:gd name="connsiteY105" fmla="*/ 4465911 h 6858000"/>
              <a:gd name="connsiteX106" fmla="*/ 5964689 w 6128435"/>
              <a:gd name="connsiteY106" fmla="*/ 4468532 h 6858000"/>
              <a:gd name="connsiteX107" fmla="*/ 5967062 w 6128435"/>
              <a:gd name="connsiteY107" fmla="*/ 4479923 h 6858000"/>
              <a:gd name="connsiteX108" fmla="*/ 5968960 w 6128435"/>
              <a:gd name="connsiteY108" fmla="*/ 4482655 h 6858000"/>
              <a:gd name="connsiteX109" fmla="*/ 5978567 w 6128435"/>
              <a:gd name="connsiteY109" fmla="*/ 4498605 h 6858000"/>
              <a:gd name="connsiteX110" fmla="*/ 5980106 w 6128435"/>
              <a:gd name="connsiteY110" fmla="*/ 4585087 h 6858000"/>
              <a:gd name="connsiteX111" fmla="*/ 5998138 w 6128435"/>
              <a:gd name="connsiteY111" fmla="*/ 4697518 h 6858000"/>
              <a:gd name="connsiteX112" fmla="*/ 6013516 w 6128435"/>
              <a:gd name="connsiteY112" fmla="*/ 4786619 h 6858000"/>
              <a:gd name="connsiteX113" fmla="*/ 6025404 w 6128435"/>
              <a:gd name="connsiteY113" fmla="*/ 4858148 h 6858000"/>
              <a:gd name="connsiteX114" fmla="*/ 6007749 w 6128435"/>
              <a:gd name="connsiteY114" fmla="*/ 4964715 h 6858000"/>
              <a:gd name="connsiteX115" fmla="*/ 6005269 w 6128435"/>
              <a:gd name="connsiteY115" fmla="*/ 5150567 h 6858000"/>
              <a:gd name="connsiteX116" fmla="*/ 6001127 w 6128435"/>
              <a:gd name="connsiteY116" fmla="*/ 5164609 h 6858000"/>
              <a:gd name="connsiteX117" fmla="*/ 5996647 w 6128435"/>
              <a:gd name="connsiteY117" fmla="*/ 5185640 h 6858000"/>
              <a:gd name="connsiteX118" fmla="*/ 5998514 w 6128435"/>
              <a:gd name="connsiteY118" fmla="*/ 5189673 h 6858000"/>
              <a:gd name="connsiteX119" fmla="*/ 5995970 w 6128435"/>
              <a:gd name="connsiteY119" fmla="*/ 5221547 h 6858000"/>
              <a:gd name="connsiteX120" fmla="*/ 5997218 w 6128435"/>
              <a:gd name="connsiteY120" fmla="*/ 5222031 h 6858000"/>
              <a:gd name="connsiteX121" fmla="*/ 6002116 w 6128435"/>
              <a:gd name="connsiteY121" fmla="*/ 5231223 h 6858000"/>
              <a:gd name="connsiteX122" fmla="*/ 6008541 w 6128435"/>
              <a:gd name="connsiteY122" fmla="*/ 5248680 h 6858000"/>
              <a:gd name="connsiteX123" fmla="*/ 6039260 w 6128435"/>
              <a:gd name="connsiteY123" fmla="*/ 5289518 h 6858000"/>
              <a:gd name="connsiteX124" fmla="*/ 6036748 w 6128435"/>
              <a:gd name="connsiteY124" fmla="*/ 5322752 h 6858000"/>
              <a:gd name="connsiteX125" fmla="*/ 6036943 w 6128435"/>
              <a:gd name="connsiteY125" fmla="*/ 5329480 h 6858000"/>
              <a:gd name="connsiteX126" fmla="*/ 6037236 w 6128435"/>
              <a:gd name="connsiteY126" fmla="*/ 5329634 h 6858000"/>
              <a:gd name="connsiteX127" fmla="*/ 6038019 w 6128435"/>
              <a:gd name="connsiteY127" fmla="*/ 5336764 h 6858000"/>
              <a:gd name="connsiteX128" fmla="*/ 6037298 w 6128435"/>
              <a:gd name="connsiteY128" fmla="*/ 5341753 h 6858000"/>
              <a:gd name="connsiteX129" fmla="*/ 6037677 w 6128435"/>
              <a:gd name="connsiteY129" fmla="*/ 5354807 h 6858000"/>
              <a:gd name="connsiteX130" fmla="*/ 6039728 w 6128435"/>
              <a:gd name="connsiteY130" fmla="*/ 5359416 h 6858000"/>
              <a:gd name="connsiteX131" fmla="*/ 6043311 w 6128435"/>
              <a:gd name="connsiteY131" fmla="*/ 5361407 h 6858000"/>
              <a:gd name="connsiteX132" fmla="*/ 6042954 w 6128435"/>
              <a:gd name="connsiteY132" fmla="*/ 5362576 h 6858000"/>
              <a:gd name="connsiteX133" fmla="*/ 6053435 w 6128435"/>
              <a:gd name="connsiteY133" fmla="*/ 5387547 h 6858000"/>
              <a:gd name="connsiteX134" fmla="*/ 6065933 w 6128435"/>
              <a:gd name="connsiteY134" fmla="*/ 5443002 h 6858000"/>
              <a:gd name="connsiteX135" fmla="*/ 6068640 w 6128435"/>
              <a:gd name="connsiteY135" fmla="*/ 5474503 h 6858000"/>
              <a:gd name="connsiteX136" fmla="*/ 6080922 w 6128435"/>
              <a:gd name="connsiteY136" fmla="*/ 5561070 h 6858000"/>
              <a:gd name="connsiteX137" fmla="*/ 6096949 w 6128435"/>
              <a:gd name="connsiteY137" fmla="*/ 5648179 h 6858000"/>
              <a:gd name="connsiteX138" fmla="*/ 6125703 w 6128435"/>
              <a:gd name="connsiteY138" fmla="*/ 5692894 h 6858000"/>
              <a:gd name="connsiteX139" fmla="*/ 6126670 w 6128435"/>
              <a:gd name="connsiteY139" fmla="*/ 5697882 h 6858000"/>
              <a:gd name="connsiteX140" fmla="*/ 6124061 w 6128435"/>
              <a:gd name="connsiteY140" fmla="*/ 5710294 h 6858000"/>
              <a:gd name="connsiteX141" fmla="*/ 6122213 w 6128435"/>
              <a:gd name="connsiteY141" fmla="*/ 5714762 h 6858000"/>
              <a:gd name="connsiteX142" fmla="*/ 6121353 w 6128435"/>
              <a:gd name="connsiteY142" fmla="*/ 5721725 h 6858000"/>
              <a:gd name="connsiteX143" fmla="*/ 6121607 w 6128435"/>
              <a:gd name="connsiteY143" fmla="*/ 5721959 h 6858000"/>
              <a:gd name="connsiteX144" fmla="*/ 6120262 w 6128435"/>
              <a:gd name="connsiteY144" fmla="*/ 5728358 h 6858000"/>
              <a:gd name="connsiteX145" fmla="*/ 6110194 w 6128435"/>
              <a:gd name="connsiteY145" fmla="*/ 5758853 h 6858000"/>
              <a:gd name="connsiteX146" fmla="*/ 6127519 w 6128435"/>
              <a:gd name="connsiteY146" fmla="*/ 5865775 h 6858000"/>
              <a:gd name="connsiteX147" fmla="*/ 6128435 w 6128435"/>
              <a:gd name="connsiteY147" fmla="*/ 5870164 h 6858000"/>
              <a:gd name="connsiteX148" fmla="*/ 6119217 w 6128435"/>
              <a:gd name="connsiteY148" fmla="*/ 5888542 h 6858000"/>
              <a:gd name="connsiteX149" fmla="*/ 6115966 w 6128435"/>
              <a:gd name="connsiteY149" fmla="*/ 5898387 h 6858000"/>
              <a:gd name="connsiteX150" fmla="*/ 6111924 w 6128435"/>
              <a:gd name="connsiteY150" fmla="*/ 5900444 h 6858000"/>
              <a:gd name="connsiteX151" fmla="*/ 6108716 w 6128435"/>
              <a:gd name="connsiteY151" fmla="*/ 5915345 h 6858000"/>
              <a:gd name="connsiteX152" fmla="*/ 6109524 w 6128435"/>
              <a:gd name="connsiteY152" fmla="*/ 5917328 h 6858000"/>
              <a:gd name="connsiteX153" fmla="*/ 6102493 w 6128435"/>
              <a:gd name="connsiteY153" fmla="*/ 5928602 h 6858000"/>
              <a:gd name="connsiteX154" fmla="*/ 6056863 w 6128435"/>
              <a:gd name="connsiteY154" fmla="*/ 6000643 h 6858000"/>
              <a:gd name="connsiteX155" fmla="*/ 6045436 w 6128435"/>
              <a:gd name="connsiteY155" fmla="*/ 6124480 h 6858000"/>
              <a:gd name="connsiteX156" fmla="*/ 6030489 w 6128435"/>
              <a:gd name="connsiteY156" fmla="*/ 6317666 h 6858000"/>
              <a:gd name="connsiteX157" fmla="*/ 6007492 w 6128435"/>
              <a:gd name="connsiteY157" fmla="*/ 6440818 h 6858000"/>
              <a:gd name="connsiteX158" fmla="*/ 6009467 w 6128435"/>
              <a:gd name="connsiteY158" fmla="*/ 6487076 h 6858000"/>
              <a:gd name="connsiteX159" fmla="*/ 5995064 w 6128435"/>
              <a:gd name="connsiteY159" fmla="*/ 6540791 h 6858000"/>
              <a:gd name="connsiteX160" fmla="*/ 5996309 w 6128435"/>
              <a:gd name="connsiteY160" fmla="*/ 6543961 h 6858000"/>
              <a:gd name="connsiteX161" fmla="*/ 5996048 w 6128435"/>
              <a:gd name="connsiteY161" fmla="*/ 6555444 h 6858000"/>
              <a:gd name="connsiteX162" fmla="*/ 6002524 w 6128435"/>
              <a:gd name="connsiteY162" fmla="*/ 6560188 h 6858000"/>
              <a:gd name="connsiteX163" fmla="*/ 6006823 w 6128435"/>
              <a:gd name="connsiteY163" fmla="*/ 6578546 h 6858000"/>
              <a:gd name="connsiteX164" fmla="*/ 6004510 w 6128435"/>
              <a:gd name="connsiteY164" fmla="*/ 6599256 h 6858000"/>
              <a:gd name="connsiteX165" fmla="*/ 5986207 w 6128435"/>
              <a:gd name="connsiteY165" fmla="*/ 6695855 h 6858000"/>
              <a:gd name="connsiteX166" fmla="*/ 5979428 w 6128435"/>
              <a:gd name="connsiteY166" fmla="*/ 6754678 h 6858000"/>
              <a:gd name="connsiteX167" fmla="*/ 5983398 w 6128435"/>
              <a:gd name="connsiteY167" fmla="*/ 6778641 h 6858000"/>
              <a:gd name="connsiteX168" fmla="*/ 5984543 w 6128435"/>
              <a:gd name="connsiteY168" fmla="*/ 6811016 h 6858000"/>
              <a:gd name="connsiteX169" fmla="*/ 5981802 w 6128435"/>
              <a:gd name="connsiteY169" fmla="*/ 6838578 h 6858000"/>
              <a:gd name="connsiteX170" fmla="*/ 5979671 w 6128435"/>
              <a:gd name="connsiteY170" fmla="*/ 6858000 h 6858000"/>
              <a:gd name="connsiteX171" fmla="*/ 0 w 6128435"/>
              <a:gd name="connsiteY171" fmla="*/ 6858000 h 6858000"/>
              <a:gd name="connsiteX172" fmla="*/ 0 w 6128435"/>
              <a:gd name="connsiteY172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42938 h 6858000"/>
              <a:gd name="connsiteX32" fmla="*/ 5261314 w 6128435"/>
              <a:gd name="connsiteY32" fmla="*/ 1689177 h 6858000"/>
              <a:gd name="connsiteX33" fmla="*/ 5259788 w 6128435"/>
              <a:gd name="connsiteY33" fmla="*/ 1768516 h 6858000"/>
              <a:gd name="connsiteX34" fmla="*/ 5272526 w 6128435"/>
              <a:gd name="connsiteY34" fmla="*/ 1936940 h 6858000"/>
              <a:gd name="connsiteX35" fmla="*/ 5252592 w 6128435"/>
              <a:gd name="connsiteY35" fmla="*/ 2092210 h 6858000"/>
              <a:gd name="connsiteX36" fmla="*/ 5264303 w 6128435"/>
              <a:gd name="connsiteY36" fmla="*/ 2225157 h 6858000"/>
              <a:gd name="connsiteX37" fmla="*/ 5254949 w 6128435"/>
              <a:gd name="connsiteY37" fmla="*/ 2236160 h 6858000"/>
              <a:gd name="connsiteX38" fmla="*/ 5250104 w 6128435"/>
              <a:gd name="connsiteY38" fmla="*/ 2249166 h 6858000"/>
              <a:gd name="connsiteX39" fmla="*/ 5251214 w 6128435"/>
              <a:gd name="connsiteY39" fmla="*/ 2250944 h 6858000"/>
              <a:gd name="connsiteX40" fmla="*/ 5250644 w 6128435"/>
              <a:gd name="connsiteY40" fmla="*/ 2266619 h 6858000"/>
              <a:gd name="connsiteX41" fmla="*/ 5247111 w 6128435"/>
              <a:gd name="connsiteY41" fmla="*/ 2269679 h 6858000"/>
              <a:gd name="connsiteX42" fmla="*/ 5245653 w 6128435"/>
              <a:gd name="connsiteY42" fmla="*/ 2280317 h 6858000"/>
              <a:gd name="connsiteX43" fmla="*/ 5293877 w 6128435"/>
              <a:gd name="connsiteY43" fmla="*/ 2368649 h 6858000"/>
              <a:gd name="connsiteX44" fmla="*/ 5311338 w 6128435"/>
              <a:gd name="connsiteY44" fmla="*/ 2404034 h 6858000"/>
              <a:gd name="connsiteX45" fmla="*/ 5338366 w 6128435"/>
              <a:gd name="connsiteY45" fmla="*/ 2465052 h 6858000"/>
              <a:gd name="connsiteX46" fmla="*/ 5371263 w 6128435"/>
              <a:gd name="connsiteY46" fmla="*/ 2586413 h 6858000"/>
              <a:gd name="connsiteX47" fmla="*/ 5407503 w 6128435"/>
              <a:gd name="connsiteY47" fmla="*/ 2786290 h 6858000"/>
              <a:gd name="connsiteX48" fmla="*/ 5407356 w 6128435"/>
              <a:gd name="connsiteY48" fmla="*/ 2787545 h 6858000"/>
              <a:gd name="connsiteX49" fmla="*/ 5411130 w 6128435"/>
              <a:gd name="connsiteY49" fmla="*/ 2788640 h 6858000"/>
              <a:gd name="connsiteX50" fmla="*/ 5416439 w 6128435"/>
              <a:gd name="connsiteY50" fmla="*/ 2805666 h 6858000"/>
              <a:gd name="connsiteX51" fmla="*/ 5416589 w 6128435"/>
              <a:gd name="connsiteY51" fmla="*/ 2810822 h 6858000"/>
              <a:gd name="connsiteX52" fmla="*/ 5418542 w 6128435"/>
              <a:gd name="connsiteY52" fmla="*/ 2817745 h 6858000"/>
              <a:gd name="connsiteX53" fmla="*/ 5418847 w 6128435"/>
              <a:gd name="connsiteY53" fmla="*/ 2817825 h 6858000"/>
              <a:gd name="connsiteX54" fmla="*/ 5423364 w 6128435"/>
              <a:gd name="connsiteY54" fmla="*/ 2858292 h 6858000"/>
              <a:gd name="connsiteX55" fmla="*/ 5479298 w 6128435"/>
              <a:gd name="connsiteY55" fmla="*/ 2947791 h 6858000"/>
              <a:gd name="connsiteX56" fmla="*/ 5481770 w 6128435"/>
              <a:gd name="connsiteY56" fmla="*/ 2951352 h 6858000"/>
              <a:gd name="connsiteX57" fmla="*/ 5481013 w 6128435"/>
              <a:gd name="connsiteY57" fmla="*/ 2973461 h 6858000"/>
              <a:gd name="connsiteX58" fmla="*/ 5482045 w 6128435"/>
              <a:gd name="connsiteY58" fmla="*/ 2984371 h 6858000"/>
              <a:gd name="connsiteX59" fmla="*/ 5479405 w 6128435"/>
              <a:gd name="connsiteY59" fmla="*/ 2988507 h 6858000"/>
              <a:gd name="connsiteX60" fmla="*/ 5482415 w 6128435"/>
              <a:gd name="connsiteY60" fmla="*/ 3004079 h 6858000"/>
              <a:gd name="connsiteX61" fmla="*/ 5483865 w 6128435"/>
              <a:gd name="connsiteY61" fmla="*/ 3005467 h 6858000"/>
              <a:gd name="connsiteX62" fmla="*/ 5482236 w 6128435"/>
              <a:gd name="connsiteY62" fmla="*/ 3019791 h 6858000"/>
              <a:gd name="connsiteX63" fmla="*/ 5475895 w 6128435"/>
              <a:gd name="connsiteY63" fmla="*/ 3033578 h 6858000"/>
              <a:gd name="connsiteX64" fmla="*/ 5477595 w 6128435"/>
              <a:gd name="connsiteY64" fmla="*/ 3250534 h 6858000"/>
              <a:gd name="connsiteX65" fmla="*/ 5532836 w 6128435"/>
              <a:gd name="connsiteY65" fmla="*/ 3353840 h 6858000"/>
              <a:gd name="connsiteX66" fmla="*/ 5561229 w 6128435"/>
              <a:gd name="connsiteY66" fmla="*/ 3395784 h 6858000"/>
              <a:gd name="connsiteX67" fmla="*/ 5589758 w 6128435"/>
              <a:gd name="connsiteY67" fmla="*/ 3506453 h 6858000"/>
              <a:gd name="connsiteX68" fmla="*/ 5596144 w 6128435"/>
              <a:gd name="connsiteY68" fmla="*/ 3534624 h 6858000"/>
              <a:gd name="connsiteX69" fmla="*/ 5597750 w 6128435"/>
              <a:gd name="connsiteY69" fmla="*/ 3534129 h 6858000"/>
              <a:gd name="connsiteX70" fmla="*/ 5599700 w 6128435"/>
              <a:gd name="connsiteY70" fmla="*/ 3547221 h 6858000"/>
              <a:gd name="connsiteX71" fmla="*/ 5615031 w 6128435"/>
              <a:gd name="connsiteY71" fmla="*/ 3557482 h 6858000"/>
              <a:gd name="connsiteX72" fmla="*/ 5618377 w 6128435"/>
              <a:gd name="connsiteY72" fmla="*/ 3588431 h 6858000"/>
              <a:gd name="connsiteX73" fmla="*/ 5612155 w 6128435"/>
              <a:gd name="connsiteY73" fmla="*/ 3589869 h 6858000"/>
              <a:gd name="connsiteX74" fmla="*/ 5620843 w 6128435"/>
              <a:gd name="connsiteY74" fmla="*/ 3606745 h 6858000"/>
              <a:gd name="connsiteX75" fmla="*/ 5655472 w 6128435"/>
              <a:gd name="connsiteY75" fmla="*/ 3678877 h 6858000"/>
              <a:gd name="connsiteX76" fmla="*/ 5680448 w 6128435"/>
              <a:gd name="connsiteY76" fmla="*/ 3717760 h 6858000"/>
              <a:gd name="connsiteX77" fmla="*/ 5683015 w 6128435"/>
              <a:gd name="connsiteY77" fmla="*/ 3762025 h 6858000"/>
              <a:gd name="connsiteX78" fmla="*/ 5696643 w 6128435"/>
              <a:gd name="connsiteY78" fmla="*/ 3773888 h 6858000"/>
              <a:gd name="connsiteX79" fmla="*/ 5699203 w 6128435"/>
              <a:gd name="connsiteY79" fmla="*/ 3775823 h 6858000"/>
              <a:gd name="connsiteX80" fmla="*/ 5704824 w 6128435"/>
              <a:gd name="connsiteY80" fmla="*/ 3785966 h 6858000"/>
              <a:gd name="connsiteX81" fmla="*/ 5712204 w 6128435"/>
              <a:gd name="connsiteY81" fmla="*/ 3785830 h 6858000"/>
              <a:gd name="connsiteX82" fmla="*/ 5724816 w 6128435"/>
              <a:gd name="connsiteY82" fmla="*/ 3798949 h 6858000"/>
              <a:gd name="connsiteX83" fmla="*/ 5733539 w 6128435"/>
              <a:gd name="connsiteY83" fmla="*/ 3818457 h 6858000"/>
              <a:gd name="connsiteX84" fmla="*/ 5768491 w 6128435"/>
              <a:gd name="connsiteY84" fmla="*/ 3914399 h 6858000"/>
              <a:gd name="connsiteX85" fmla="*/ 5793123 w 6128435"/>
              <a:gd name="connsiteY85" fmla="*/ 3969952 h 6858000"/>
              <a:gd name="connsiteX86" fmla="*/ 5808321 w 6128435"/>
              <a:gd name="connsiteY86" fmla="*/ 3988153 h 6858000"/>
              <a:gd name="connsiteX87" fmla="*/ 5825621 w 6128435"/>
              <a:gd name="connsiteY87" fmla="*/ 4015525 h 6858000"/>
              <a:gd name="connsiteX88" fmla="*/ 5860672 w 6128435"/>
              <a:gd name="connsiteY88" fmla="*/ 4061579 h 6858000"/>
              <a:gd name="connsiteX89" fmla="*/ 5872173 w 6128435"/>
              <a:gd name="connsiteY89" fmla="*/ 4088497 h 6858000"/>
              <a:gd name="connsiteX90" fmla="*/ 5883705 w 6128435"/>
              <a:gd name="connsiteY90" fmla="*/ 4101899 h 6858000"/>
              <a:gd name="connsiteX91" fmla="*/ 5885314 w 6128435"/>
              <a:gd name="connsiteY91" fmla="*/ 4108387 h 6858000"/>
              <a:gd name="connsiteX92" fmla="*/ 5894095 w 6128435"/>
              <a:gd name="connsiteY92" fmla="*/ 4128857 h 6858000"/>
              <a:gd name="connsiteX93" fmla="*/ 5898339 w 6128435"/>
              <a:gd name="connsiteY93" fmla="*/ 4140800 h 6858000"/>
              <a:gd name="connsiteX94" fmla="*/ 5899734 w 6128435"/>
              <a:gd name="connsiteY94" fmla="*/ 4145632 h 6858000"/>
              <a:gd name="connsiteX95" fmla="*/ 5897098 w 6128435"/>
              <a:gd name="connsiteY95" fmla="*/ 4157819 h 6858000"/>
              <a:gd name="connsiteX96" fmla="*/ 5903513 w 6128435"/>
              <a:gd name="connsiteY96" fmla="*/ 4187661 h 6858000"/>
              <a:gd name="connsiteX97" fmla="*/ 5917114 w 6128435"/>
              <a:gd name="connsiteY97" fmla="*/ 4213096 h 6858000"/>
              <a:gd name="connsiteX98" fmla="*/ 5921153 w 6128435"/>
              <a:gd name="connsiteY98" fmla="*/ 4236222 h 6858000"/>
              <a:gd name="connsiteX99" fmla="*/ 5924233 w 6128435"/>
              <a:gd name="connsiteY99" fmla="*/ 4242060 h 6858000"/>
              <a:gd name="connsiteX100" fmla="*/ 5928910 w 6128435"/>
              <a:gd name="connsiteY100" fmla="*/ 4300973 h 6858000"/>
              <a:gd name="connsiteX101" fmla="*/ 5939320 w 6128435"/>
              <a:gd name="connsiteY101" fmla="*/ 4340435 h 6858000"/>
              <a:gd name="connsiteX102" fmla="*/ 5946705 w 6128435"/>
              <a:gd name="connsiteY102" fmla="*/ 4428051 h 6858000"/>
              <a:gd name="connsiteX103" fmla="*/ 5949261 w 6128435"/>
              <a:gd name="connsiteY103" fmla="*/ 4449185 h 6858000"/>
              <a:gd name="connsiteX104" fmla="*/ 5957504 w 6128435"/>
              <a:gd name="connsiteY104" fmla="*/ 4465911 h 6858000"/>
              <a:gd name="connsiteX105" fmla="*/ 5964689 w 6128435"/>
              <a:gd name="connsiteY105" fmla="*/ 4468532 h 6858000"/>
              <a:gd name="connsiteX106" fmla="*/ 5967062 w 6128435"/>
              <a:gd name="connsiteY106" fmla="*/ 4479923 h 6858000"/>
              <a:gd name="connsiteX107" fmla="*/ 5968960 w 6128435"/>
              <a:gd name="connsiteY107" fmla="*/ 4482655 h 6858000"/>
              <a:gd name="connsiteX108" fmla="*/ 5978567 w 6128435"/>
              <a:gd name="connsiteY108" fmla="*/ 4498605 h 6858000"/>
              <a:gd name="connsiteX109" fmla="*/ 5980106 w 6128435"/>
              <a:gd name="connsiteY109" fmla="*/ 4585087 h 6858000"/>
              <a:gd name="connsiteX110" fmla="*/ 5998138 w 6128435"/>
              <a:gd name="connsiteY110" fmla="*/ 4697518 h 6858000"/>
              <a:gd name="connsiteX111" fmla="*/ 6013516 w 6128435"/>
              <a:gd name="connsiteY111" fmla="*/ 4786619 h 6858000"/>
              <a:gd name="connsiteX112" fmla="*/ 6025404 w 6128435"/>
              <a:gd name="connsiteY112" fmla="*/ 4858148 h 6858000"/>
              <a:gd name="connsiteX113" fmla="*/ 6007749 w 6128435"/>
              <a:gd name="connsiteY113" fmla="*/ 4964715 h 6858000"/>
              <a:gd name="connsiteX114" fmla="*/ 6005269 w 6128435"/>
              <a:gd name="connsiteY114" fmla="*/ 5150567 h 6858000"/>
              <a:gd name="connsiteX115" fmla="*/ 6001127 w 6128435"/>
              <a:gd name="connsiteY115" fmla="*/ 5164609 h 6858000"/>
              <a:gd name="connsiteX116" fmla="*/ 5996647 w 6128435"/>
              <a:gd name="connsiteY116" fmla="*/ 5185640 h 6858000"/>
              <a:gd name="connsiteX117" fmla="*/ 5998514 w 6128435"/>
              <a:gd name="connsiteY117" fmla="*/ 5189673 h 6858000"/>
              <a:gd name="connsiteX118" fmla="*/ 5995970 w 6128435"/>
              <a:gd name="connsiteY118" fmla="*/ 5221547 h 6858000"/>
              <a:gd name="connsiteX119" fmla="*/ 5997218 w 6128435"/>
              <a:gd name="connsiteY119" fmla="*/ 5222031 h 6858000"/>
              <a:gd name="connsiteX120" fmla="*/ 6002116 w 6128435"/>
              <a:gd name="connsiteY120" fmla="*/ 5231223 h 6858000"/>
              <a:gd name="connsiteX121" fmla="*/ 6008541 w 6128435"/>
              <a:gd name="connsiteY121" fmla="*/ 5248680 h 6858000"/>
              <a:gd name="connsiteX122" fmla="*/ 6039260 w 6128435"/>
              <a:gd name="connsiteY122" fmla="*/ 5289518 h 6858000"/>
              <a:gd name="connsiteX123" fmla="*/ 6036748 w 6128435"/>
              <a:gd name="connsiteY123" fmla="*/ 5322752 h 6858000"/>
              <a:gd name="connsiteX124" fmla="*/ 6036943 w 6128435"/>
              <a:gd name="connsiteY124" fmla="*/ 5329480 h 6858000"/>
              <a:gd name="connsiteX125" fmla="*/ 6037236 w 6128435"/>
              <a:gd name="connsiteY125" fmla="*/ 5329634 h 6858000"/>
              <a:gd name="connsiteX126" fmla="*/ 6038019 w 6128435"/>
              <a:gd name="connsiteY126" fmla="*/ 5336764 h 6858000"/>
              <a:gd name="connsiteX127" fmla="*/ 6037298 w 6128435"/>
              <a:gd name="connsiteY127" fmla="*/ 5341753 h 6858000"/>
              <a:gd name="connsiteX128" fmla="*/ 6037677 w 6128435"/>
              <a:gd name="connsiteY128" fmla="*/ 5354807 h 6858000"/>
              <a:gd name="connsiteX129" fmla="*/ 6039728 w 6128435"/>
              <a:gd name="connsiteY129" fmla="*/ 5359416 h 6858000"/>
              <a:gd name="connsiteX130" fmla="*/ 6043311 w 6128435"/>
              <a:gd name="connsiteY130" fmla="*/ 5361407 h 6858000"/>
              <a:gd name="connsiteX131" fmla="*/ 6042954 w 6128435"/>
              <a:gd name="connsiteY131" fmla="*/ 5362576 h 6858000"/>
              <a:gd name="connsiteX132" fmla="*/ 6053435 w 6128435"/>
              <a:gd name="connsiteY132" fmla="*/ 5387547 h 6858000"/>
              <a:gd name="connsiteX133" fmla="*/ 6065933 w 6128435"/>
              <a:gd name="connsiteY133" fmla="*/ 5443002 h 6858000"/>
              <a:gd name="connsiteX134" fmla="*/ 6068640 w 6128435"/>
              <a:gd name="connsiteY134" fmla="*/ 5474503 h 6858000"/>
              <a:gd name="connsiteX135" fmla="*/ 6080922 w 6128435"/>
              <a:gd name="connsiteY135" fmla="*/ 5561070 h 6858000"/>
              <a:gd name="connsiteX136" fmla="*/ 6096949 w 6128435"/>
              <a:gd name="connsiteY136" fmla="*/ 5648179 h 6858000"/>
              <a:gd name="connsiteX137" fmla="*/ 6125703 w 6128435"/>
              <a:gd name="connsiteY137" fmla="*/ 5692894 h 6858000"/>
              <a:gd name="connsiteX138" fmla="*/ 6126670 w 6128435"/>
              <a:gd name="connsiteY138" fmla="*/ 5697882 h 6858000"/>
              <a:gd name="connsiteX139" fmla="*/ 6124061 w 6128435"/>
              <a:gd name="connsiteY139" fmla="*/ 5710294 h 6858000"/>
              <a:gd name="connsiteX140" fmla="*/ 6122213 w 6128435"/>
              <a:gd name="connsiteY140" fmla="*/ 5714762 h 6858000"/>
              <a:gd name="connsiteX141" fmla="*/ 6121353 w 6128435"/>
              <a:gd name="connsiteY141" fmla="*/ 5721725 h 6858000"/>
              <a:gd name="connsiteX142" fmla="*/ 6121607 w 6128435"/>
              <a:gd name="connsiteY142" fmla="*/ 5721959 h 6858000"/>
              <a:gd name="connsiteX143" fmla="*/ 6120262 w 6128435"/>
              <a:gd name="connsiteY143" fmla="*/ 5728358 h 6858000"/>
              <a:gd name="connsiteX144" fmla="*/ 6110194 w 6128435"/>
              <a:gd name="connsiteY144" fmla="*/ 5758853 h 6858000"/>
              <a:gd name="connsiteX145" fmla="*/ 6127519 w 6128435"/>
              <a:gd name="connsiteY145" fmla="*/ 5865775 h 6858000"/>
              <a:gd name="connsiteX146" fmla="*/ 6128435 w 6128435"/>
              <a:gd name="connsiteY146" fmla="*/ 5870164 h 6858000"/>
              <a:gd name="connsiteX147" fmla="*/ 6119217 w 6128435"/>
              <a:gd name="connsiteY147" fmla="*/ 5888542 h 6858000"/>
              <a:gd name="connsiteX148" fmla="*/ 6115966 w 6128435"/>
              <a:gd name="connsiteY148" fmla="*/ 5898387 h 6858000"/>
              <a:gd name="connsiteX149" fmla="*/ 6111924 w 6128435"/>
              <a:gd name="connsiteY149" fmla="*/ 5900444 h 6858000"/>
              <a:gd name="connsiteX150" fmla="*/ 6108716 w 6128435"/>
              <a:gd name="connsiteY150" fmla="*/ 5915345 h 6858000"/>
              <a:gd name="connsiteX151" fmla="*/ 6109524 w 6128435"/>
              <a:gd name="connsiteY151" fmla="*/ 5917328 h 6858000"/>
              <a:gd name="connsiteX152" fmla="*/ 6102493 w 6128435"/>
              <a:gd name="connsiteY152" fmla="*/ 5928602 h 6858000"/>
              <a:gd name="connsiteX153" fmla="*/ 6056863 w 6128435"/>
              <a:gd name="connsiteY153" fmla="*/ 6000643 h 6858000"/>
              <a:gd name="connsiteX154" fmla="*/ 6045436 w 6128435"/>
              <a:gd name="connsiteY154" fmla="*/ 6124480 h 6858000"/>
              <a:gd name="connsiteX155" fmla="*/ 6030489 w 6128435"/>
              <a:gd name="connsiteY155" fmla="*/ 6317666 h 6858000"/>
              <a:gd name="connsiteX156" fmla="*/ 6007492 w 6128435"/>
              <a:gd name="connsiteY156" fmla="*/ 6440818 h 6858000"/>
              <a:gd name="connsiteX157" fmla="*/ 6009467 w 6128435"/>
              <a:gd name="connsiteY157" fmla="*/ 6487076 h 6858000"/>
              <a:gd name="connsiteX158" fmla="*/ 5995064 w 6128435"/>
              <a:gd name="connsiteY158" fmla="*/ 6540791 h 6858000"/>
              <a:gd name="connsiteX159" fmla="*/ 5996309 w 6128435"/>
              <a:gd name="connsiteY159" fmla="*/ 6543961 h 6858000"/>
              <a:gd name="connsiteX160" fmla="*/ 5996048 w 6128435"/>
              <a:gd name="connsiteY160" fmla="*/ 6555444 h 6858000"/>
              <a:gd name="connsiteX161" fmla="*/ 6002524 w 6128435"/>
              <a:gd name="connsiteY161" fmla="*/ 6560188 h 6858000"/>
              <a:gd name="connsiteX162" fmla="*/ 6006823 w 6128435"/>
              <a:gd name="connsiteY162" fmla="*/ 6578546 h 6858000"/>
              <a:gd name="connsiteX163" fmla="*/ 6004510 w 6128435"/>
              <a:gd name="connsiteY163" fmla="*/ 6599256 h 6858000"/>
              <a:gd name="connsiteX164" fmla="*/ 5986207 w 6128435"/>
              <a:gd name="connsiteY164" fmla="*/ 6695855 h 6858000"/>
              <a:gd name="connsiteX165" fmla="*/ 5979428 w 6128435"/>
              <a:gd name="connsiteY165" fmla="*/ 6754678 h 6858000"/>
              <a:gd name="connsiteX166" fmla="*/ 5983398 w 6128435"/>
              <a:gd name="connsiteY166" fmla="*/ 6778641 h 6858000"/>
              <a:gd name="connsiteX167" fmla="*/ 5984543 w 6128435"/>
              <a:gd name="connsiteY167" fmla="*/ 6811016 h 6858000"/>
              <a:gd name="connsiteX168" fmla="*/ 5981802 w 6128435"/>
              <a:gd name="connsiteY168" fmla="*/ 6838578 h 6858000"/>
              <a:gd name="connsiteX169" fmla="*/ 5979671 w 6128435"/>
              <a:gd name="connsiteY169" fmla="*/ 6858000 h 6858000"/>
              <a:gd name="connsiteX170" fmla="*/ 0 w 6128435"/>
              <a:gd name="connsiteY170" fmla="*/ 6858000 h 6858000"/>
              <a:gd name="connsiteX171" fmla="*/ 0 w 6128435"/>
              <a:gd name="connsiteY171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42938 h 6858000"/>
              <a:gd name="connsiteX32" fmla="*/ 5261314 w 6128435"/>
              <a:gd name="connsiteY32" fmla="*/ 1689177 h 6858000"/>
              <a:gd name="connsiteX33" fmla="*/ 5259788 w 6128435"/>
              <a:gd name="connsiteY33" fmla="*/ 1768516 h 6858000"/>
              <a:gd name="connsiteX34" fmla="*/ 5272526 w 6128435"/>
              <a:gd name="connsiteY34" fmla="*/ 1936940 h 6858000"/>
              <a:gd name="connsiteX35" fmla="*/ 5252592 w 6128435"/>
              <a:gd name="connsiteY35" fmla="*/ 2092210 h 6858000"/>
              <a:gd name="connsiteX36" fmla="*/ 5264303 w 6128435"/>
              <a:gd name="connsiteY36" fmla="*/ 2225157 h 6858000"/>
              <a:gd name="connsiteX37" fmla="*/ 5254949 w 6128435"/>
              <a:gd name="connsiteY37" fmla="*/ 2236160 h 6858000"/>
              <a:gd name="connsiteX38" fmla="*/ 5250104 w 6128435"/>
              <a:gd name="connsiteY38" fmla="*/ 2249166 h 6858000"/>
              <a:gd name="connsiteX39" fmla="*/ 5251214 w 6128435"/>
              <a:gd name="connsiteY39" fmla="*/ 2250944 h 6858000"/>
              <a:gd name="connsiteX40" fmla="*/ 5250644 w 6128435"/>
              <a:gd name="connsiteY40" fmla="*/ 2266619 h 6858000"/>
              <a:gd name="connsiteX41" fmla="*/ 5247111 w 6128435"/>
              <a:gd name="connsiteY41" fmla="*/ 2269679 h 6858000"/>
              <a:gd name="connsiteX42" fmla="*/ 5279312 w 6128435"/>
              <a:gd name="connsiteY42" fmla="*/ 2302757 h 6858000"/>
              <a:gd name="connsiteX43" fmla="*/ 5293877 w 6128435"/>
              <a:gd name="connsiteY43" fmla="*/ 2368649 h 6858000"/>
              <a:gd name="connsiteX44" fmla="*/ 5311338 w 6128435"/>
              <a:gd name="connsiteY44" fmla="*/ 2404034 h 6858000"/>
              <a:gd name="connsiteX45" fmla="*/ 5338366 w 6128435"/>
              <a:gd name="connsiteY45" fmla="*/ 2465052 h 6858000"/>
              <a:gd name="connsiteX46" fmla="*/ 5371263 w 6128435"/>
              <a:gd name="connsiteY46" fmla="*/ 2586413 h 6858000"/>
              <a:gd name="connsiteX47" fmla="*/ 5407503 w 6128435"/>
              <a:gd name="connsiteY47" fmla="*/ 2786290 h 6858000"/>
              <a:gd name="connsiteX48" fmla="*/ 5407356 w 6128435"/>
              <a:gd name="connsiteY48" fmla="*/ 2787545 h 6858000"/>
              <a:gd name="connsiteX49" fmla="*/ 5411130 w 6128435"/>
              <a:gd name="connsiteY49" fmla="*/ 2788640 h 6858000"/>
              <a:gd name="connsiteX50" fmla="*/ 5416439 w 6128435"/>
              <a:gd name="connsiteY50" fmla="*/ 2805666 h 6858000"/>
              <a:gd name="connsiteX51" fmla="*/ 5416589 w 6128435"/>
              <a:gd name="connsiteY51" fmla="*/ 2810822 h 6858000"/>
              <a:gd name="connsiteX52" fmla="*/ 5418542 w 6128435"/>
              <a:gd name="connsiteY52" fmla="*/ 2817745 h 6858000"/>
              <a:gd name="connsiteX53" fmla="*/ 5418847 w 6128435"/>
              <a:gd name="connsiteY53" fmla="*/ 2817825 h 6858000"/>
              <a:gd name="connsiteX54" fmla="*/ 5423364 w 6128435"/>
              <a:gd name="connsiteY54" fmla="*/ 2858292 h 6858000"/>
              <a:gd name="connsiteX55" fmla="*/ 5479298 w 6128435"/>
              <a:gd name="connsiteY55" fmla="*/ 2947791 h 6858000"/>
              <a:gd name="connsiteX56" fmla="*/ 5481770 w 6128435"/>
              <a:gd name="connsiteY56" fmla="*/ 2951352 h 6858000"/>
              <a:gd name="connsiteX57" fmla="*/ 5481013 w 6128435"/>
              <a:gd name="connsiteY57" fmla="*/ 2973461 h 6858000"/>
              <a:gd name="connsiteX58" fmla="*/ 5482045 w 6128435"/>
              <a:gd name="connsiteY58" fmla="*/ 2984371 h 6858000"/>
              <a:gd name="connsiteX59" fmla="*/ 5479405 w 6128435"/>
              <a:gd name="connsiteY59" fmla="*/ 2988507 h 6858000"/>
              <a:gd name="connsiteX60" fmla="*/ 5482415 w 6128435"/>
              <a:gd name="connsiteY60" fmla="*/ 3004079 h 6858000"/>
              <a:gd name="connsiteX61" fmla="*/ 5483865 w 6128435"/>
              <a:gd name="connsiteY61" fmla="*/ 3005467 h 6858000"/>
              <a:gd name="connsiteX62" fmla="*/ 5482236 w 6128435"/>
              <a:gd name="connsiteY62" fmla="*/ 3019791 h 6858000"/>
              <a:gd name="connsiteX63" fmla="*/ 5475895 w 6128435"/>
              <a:gd name="connsiteY63" fmla="*/ 3033578 h 6858000"/>
              <a:gd name="connsiteX64" fmla="*/ 5477595 w 6128435"/>
              <a:gd name="connsiteY64" fmla="*/ 3250534 h 6858000"/>
              <a:gd name="connsiteX65" fmla="*/ 5532836 w 6128435"/>
              <a:gd name="connsiteY65" fmla="*/ 3353840 h 6858000"/>
              <a:gd name="connsiteX66" fmla="*/ 5561229 w 6128435"/>
              <a:gd name="connsiteY66" fmla="*/ 3395784 h 6858000"/>
              <a:gd name="connsiteX67" fmla="*/ 5589758 w 6128435"/>
              <a:gd name="connsiteY67" fmla="*/ 3506453 h 6858000"/>
              <a:gd name="connsiteX68" fmla="*/ 5596144 w 6128435"/>
              <a:gd name="connsiteY68" fmla="*/ 3534624 h 6858000"/>
              <a:gd name="connsiteX69" fmla="*/ 5597750 w 6128435"/>
              <a:gd name="connsiteY69" fmla="*/ 3534129 h 6858000"/>
              <a:gd name="connsiteX70" fmla="*/ 5599700 w 6128435"/>
              <a:gd name="connsiteY70" fmla="*/ 3547221 h 6858000"/>
              <a:gd name="connsiteX71" fmla="*/ 5615031 w 6128435"/>
              <a:gd name="connsiteY71" fmla="*/ 3557482 h 6858000"/>
              <a:gd name="connsiteX72" fmla="*/ 5618377 w 6128435"/>
              <a:gd name="connsiteY72" fmla="*/ 3588431 h 6858000"/>
              <a:gd name="connsiteX73" fmla="*/ 5612155 w 6128435"/>
              <a:gd name="connsiteY73" fmla="*/ 3589869 h 6858000"/>
              <a:gd name="connsiteX74" fmla="*/ 5620843 w 6128435"/>
              <a:gd name="connsiteY74" fmla="*/ 3606745 h 6858000"/>
              <a:gd name="connsiteX75" fmla="*/ 5655472 w 6128435"/>
              <a:gd name="connsiteY75" fmla="*/ 3678877 h 6858000"/>
              <a:gd name="connsiteX76" fmla="*/ 5680448 w 6128435"/>
              <a:gd name="connsiteY76" fmla="*/ 3717760 h 6858000"/>
              <a:gd name="connsiteX77" fmla="*/ 5683015 w 6128435"/>
              <a:gd name="connsiteY77" fmla="*/ 3762025 h 6858000"/>
              <a:gd name="connsiteX78" fmla="*/ 5696643 w 6128435"/>
              <a:gd name="connsiteY78" fmla="*/ 3773888 h 6858000"/>
              <a:gd name="connsiteX79" fmla="*/ 5699203 w 6128435"/>
              <a:gd name="connsiteY79" fmla="*/ 3775823 h 6858000"/>
              <a:gd name="connsiteX80" fmla="*/ 5704824 w 6128435"/>
              <a:gd name="connsiteY80" fmla="*/ 3785966 h 6858000"/>
              <a:gd name="connsiteX81" fmla="*/ 5712204 w 6128435"/>
              <a:gd name="connsiteY81" fmla="*/ 3785830 h 6858000"/>
              <a:gd name="connsiteX82" fmla="*/ 5724816 w 6128435"/>
              <a:gd name="connsiteY82" fmla="*/ 3798949 h 6858000"/>
              <a:gd name="connsiteX83" fmla="*/ 5733539 w 6128435"/>
              <a:gd name="connsiteY83" fmla="*/ 3818457 h 6858000"/>
              <a:gd name="connsiteX84" fmla="*/ 5768491 w 6128435"/>
              <a:gd name="connsiteY84" fmla="*/ 3914399 h 6858000"/>
              <a:gd name="connsiteX85" fmla="*/ 5793123 w 6128435"/>
              <a:gd name="connsiteY85" fmla="*/ 3969952 h 6858000"/>
              <a:gd name="connsiteX86" fmla="*/ 5808321 w 6128435"/>
              <a:gd name="connsiteY86" fmla="*/ 3988153 h 6858000"/>
              <a:gd name="connsiteX87" fmla="*/ 5825621 w 6128435"/>
              <a:gd name="connsiteY87" fmla="*/ 4015525 h 6858000"/>
              <a:gd name="connsiteX88" fmla="*/ 5860672 w 6128435"/>
              <a:gd name="connsiteY88" fmla="*/ 4061579 h 6858000"/>
              <a:gd name="connsiteX89" fmla="*/ 5872173 w 6128435"/>
              <a:gd name="connsiteY89" fmla="*/ 4088497 h 6858000"/>
              <a:gd name="connsiteX90" fmla="*/ 5883705 w 6128435"/>
              <a:gd name="connsiteY90" fmla="*/ 4101899 h 6858000"/>
              <a:gd name="connsiteX91" fmla="*/ 5885314 w 6128435"/>
              <a:gd name="connsiteY91" fmla="*/ 4108387 h 6858000"/>
              <a:gd name="connsiteX92" fmla="*/ 5894095 w 6128435"/>
              <a:gd name="connsiteY92" fmla="*/ 4128857 h 6858000"/>
              <a:gd name="connsiteX93" fmla="*/ 5898339 w 6128435"/>
              <a:gd name="connsiteY93" fmla="*/ 4140800 h 6858000"/>
              <a:gd name="connsiteX94" fmla="*/ 5899734 w 6128435"/>
              <a:gd name="connsiteY94" fmla="*/ 4145632 h 6858000"/>
              <a:gd name="connsiteX95" fmla="*/ 5897098 w 6128435"/>
              <a:gd name="connsiteY95" fmla="*/ 4157819 h 6858000"/>
              <a:gd name="connsiteX96" fmla="*/ 5903513 w 6128435"/>
              <a:gd name="connsiteY96" fmla="*/ 4187661 h 6858000"/>
              <a:gd name="connsiteX97" fmla="*/ 5917114 w 6128435"/>
              <a:gd name="connsiteY97" fmla="*/ 4213096 h 6858000"/>
              <a:gd name="connsiteX98" fmla="*/ 5921153 w 6128435"/>
              <a:gd name="connsiteY98" fmla="*/ 4236222 h 6858000"/>
              <a:gd name="connsiteX99" fmla="*/ 5924233 w 6128435"/>
              <a:gd name="connsiteY99" fmla="*/ 4242060 h 6858000"/>
              <a:gd name="connsiteX100" fmla="*/ 5928910 w 6128435"/>
              <a:gd name="connsiteY100" fmla="*/ 4300973 h 6858000"/>
              <a:gd name="connsiteX101" fmla="*/ 5939320 w 6128435"/>
              <a:gd name="connsiteY101" fmla="*/ 4340435 h 6858000"/>
              <a:gd name="connsiteX102" fmla="*/ 5946705 w 6128435"/>
              <a:gd name="connsiteY102" fmla="*/ 4428051 h 6858000"/>
              <a:gd name="connsiteX103" fmla="*/ 5949261 w 6128435"/>
              <a:gd name="connsiteY103" fmla="*/ 4449185 h 6858000"/>
              <a:gd name="connsiteX104" fmla="*/ 5957504 w 6128435"/>
              <a:gd name="connsiteY104" fmla="*/ 4465911 h 6858000"/>
              <a:gd name="connsiteX105" fmla="*/ 5964689 w 6128435"/>
              <a:gd name="connsiteY105" fmla="*/ 4468532 h 6858000"/>
              <a:gd name="connsiteX106" fmla="*/ 5967062 w 6128435"/>
              <a:gd name="connsiteY106" fmla="*/ 4479923 h 6858000"/>
              <a:gd name="connsiteX107" fmla="*/ 5968960 w 6128435"/>
              <a:gd name="connsiteY107" fmla="*/ 4482655 h 6858000"/>
              <a:gd name="connsiteX108" fmla="*/ 5978567 w 6128435"/>
              <a:gd name="connsiteY108" fmla="*/ 4498605 h 6858000"/>
              <a:gd name="connsiteX109" fmla="*/ 5980106 w 6128435"/>
              <a:gd name="connsiteY109" fmla="*/ 4585087 h 6858000"/>
              <a:gd name="connsiteX110" fmla="*/ 5998138 w 6128435"/>
              <a:gd name="connsiteY110" fmla="*/ 4697518 h 6858000"/>
              <a:gd name="connsiteX111" fmla="*/ 6013516 w 6128435"/>
              <a:gd name="connsiteY111" fmla="*/ 4786619 h 6858000"/>
              <a:gd name="connsiteX112" fmla="*/ 6025404 w 6128435"/>
              <a:gd name="connsiteY112" fmla="*/ 4858148 h 6858000"/>
              <a:gd name="connsiteX113" fmla="*/ 6007749 w 6128435"/>
              <a:gd name="connsiteY113" fmla="*/ 4964715 h 6858000"/>
              <a:gd name="connsiteX114" fmla="*/ 6005269 w 6128435"/>
              <a:gd name="connsiteY114" fmla="*/ 5150567 h 6858000"/>
              <a:gd name="connsiteX115" fmla="*/ 6001127 w 6128435"/>
              <a:gd name="connsiteY115" fmla="*/ 5164609 h 6858000"/>
              <a:gd name="connsiteX116" fmla="*/ 5996647 w 6128435"/>
              <a:gd name="connsiteY116" fmla="*/ 5185640 h 6858000"/>
              <a:gd name="connsiteX117" fmla="*/ 5998514 w 6128435"/>
              <a:gd name="connsiteY117" fmla="*/ 5189673 h 6858000"/>
              <a:gd name="connsiteX118" fmla="*/ 5995970 w 6128435"/>
              <a:gd name="connsiteY118" fmla="*/ 5221547 h 6858000"/>
              <a:gd name="connsiteX119" fmla="*/ 5997218 w 6128435"/>
              <a:gd name="connsiteY119" fmla="*/ 5222031 h 6858000"/>
              <a:gd name="connsiteX120" fmla="*/ 6002116 w 6128435"/>
              <a:gd name="connsiteY120" fmla="*/ 5231223 h 6858000"/>
              <a:gd name="connsiteX121" fmla="*/ 6008541 w 6128435"/>
              <a:gd name="connsiteY121" fmla="*/ 5248680 h 6858000"/>
              <a:gd name="connsiteX122" fmla="*/ 6039260 w 6128435"/>
              <a:gd name="connsiteY122" fmla="*/ 5289518 h 6858000"/>
              <a:gd name="connsiteX123" fmla="*/ 6036748 w 6128435"/>
              <a:gd name="connsiteY123" fmla="*/ 5322752 h 6858000"/>
              <a:gd name="connsiteX124" fmla="*/ 6036943 w 6128435"/>
              <a:gd name="connsiteY124" fmla="*/ 5329480 h 6858000"/>
              <a:gd name="connsiteX125" fmla="*/ 6037236 w 6128435"/>
              <a:gd name="connsiteY125" fmla="*/ 5329634 h 6858000"/>
              <a:gd name="connsiteX126" fmla="*/ 6038019 w 6128435"/>
              <a:gd name="connsiteY126" fmla="*/ 5336764 h 6858000"/>
              <a:gd name="connsiteX127" fmla="*/ 6037298 w 6128435"/>
              <a:gd name="connsiteY127" fmla="*/ 5341753 h 6858000"/>
              <a:gd name="connsiteX128" fmla="*/ 6037677 w 6128435"/>
              <a:gd name="connsiteY128" fmla="*/ 5354807 h 6858000"/>
              <a:gd name="connsiteX129" fmla="*/ 6039728 w 6128435"/>
              <a:gd name="connsiteY129" fmla="*/ 5359416 h 6858000"/>
              <a:gd name="connsiteX130" fmla="*/ 6043311 w 6128435"/>
              <a:gd name="connsiteY130" fmla="*/ 5361407 h 6858000"/>
              <a:gd name="connsiteX131" fmla="*/ 6042954 w 6128435"/>
              <a:gd name="connsiteY131" fmla="*/ 5362576 h 6858000"/>
              <a:gd name="connsiteX132" fmla="*/ 6053435 w 6128435"/>
              <a:gd name="connsiteY132" fmla="*/ 5387547 h 6858000"/>
              <a:gd name="connsiteX133" fmla="*/ 6065933 w 6128435"/>
              <a:gd name="connsiteY133" fmla="*/ 5443002 h 6858000"/>
              <a:gd name="connsiteX134" fmla="*/ 6068640 w 6128435"/>
              <a:gd name="connsiteY134" fmla="*/ 5474503 h 6858000"/>
              <a:gd name="connsiteX135" fmla="*/ 6080922 w 6128435"/>
              <a:gd name="connsiteY135" fmla="*/ 5561070 h 6858000"/>
              <a:gd name="connsiteX136" fmla="*/ 6096949 w 6128435"/>
              <a:gd name="connsiteY136" fmla="*/ 5648179 h 6858000"/>
              <a:gd name="connsiteX137" fmla="*/ 6125703 w 6128435"/>
              <a:gd name="connsiteY137" fmla="*/ 5692894 h 6858000"/>
              <a:gd name="connsiteX138" fmla="*/ 6126670 w 6128435"/>
              <a:gd name="connsiteY138" fmla="*/ 5697882 h 6858000"/>
              <a:gd name="connsiteX139" fmla="*/ 6124061 w 6128435"/>
              <a:gd name="connsiteY139" fmla="*/ 5710294 h 6858000"/>
              <a:gd name="connsiteX140" fmla="*/ 6122213 w 6128435"/>
              <a:gd name="connsiteY140" fmla="*/ 5714762 h 6858000"/>
              <a:gd name="connsiteX141" fmla="*/ 6121353 w 6128435"/>
              <a:gd name="connsiteY141" fmla="*/ 5721725 h 6858000"/>
              <a:gd name="connsiteX142" fmla="*/ 6121607 w 6128435"/>
              <a:gd name="connsiteY142" fmla="*/ 5721959 h 6858000"/>
              <a:gd name="connsiteX143" fmla="*/ 6120262 w 6128435"/>
              <a:gd name="connsiteY143" fmla="*/ 5728358 h 6858000"/>
              <a:gd name="connsiteX144" fmla="*/ 6110194 w 6128435"/>
              <a:gd name="connsiteY144" fmla="*/ 5758853 h 6858000"/>
              <a:gd name="connsiteX145" fmla="*/ 6127519 w 6128435"/>
              <a:gd name="connsiteY145" fmla="*/ 5865775 h 6858000"/>
              <a:gd name="connsiteX146" fmla="*/ 6128435 w 6128435"/>
              <a:gd name="connsiteY146" fmla="*/ 5870164 h 6858000"/>
              <a:gd name="connsiteX147" fmla="*/ 6119217 w 6128435"/>
              <a:gd name="connsiteY147" fmla="*/ 5888542 h 6858000"/>
              <a:gd name="connsiteX148" fmla="*/ 6115966 w 6128435"/>
              <a:gd name="connsiteY148" fmla="*/ 5898387 h 6858000"/>
              <a:gd name="connsiteX149" fmla="*/ 6111924 w 6128435"/>
              <a:gd name="connsiteY149" fmla="*/ 5900444 h 6858000"/>
              <a:gd name="connsiteX150" fmla="*/ 6108716 w 6128435"/>
              <a:gd name="connsiteY150" fmla="*/ 5915345 h 6858000"/>
              <a:gd name="connsiteX151" fmla="*/ 6109524 w 6128435"/>
              <a:gd name="connsiteY151" fmla="*/ 5917328 h 6858000"/>
              <a:gd name="connsiteX152" fmla="*/ 6102493 w 6128435"/>
              <a:gd name="connsiteY152" fmla="*/ 5928602 h 6858000"/>
              <a:gd name="connsiteX153" fmla="*/ 6056863 w 6128435"/>
              <a:gd name="connsiteY153" fmla="*/ 6000643 h 6858000"/>
              <a:gd name="connsiteX154" fmla="*/ 6045436 w 6128435"/>
              <a:gd name="connsiteY154" fmla="*/ 6124480 h 6858000"/>
              <a:gd name="connsiteX155" fmla="*/ 6030489 w 6128435"/>
              <a:gd name="connsiteY155" fmla="*/ 6317666 h 6858000"/>
              <a:gd name="connsiteX156" fmla="*/ 6007492 w 6128435"/>
              <a:gd name="connsiteY156" fmla="*/ 6440818 h 6858000"/>
              <a:gd name="connsiteX157" fmla="*/ 6009467 w 6128435"/>
              <a:gd name="connsiteY157" fmla="*/ 6487076 h 6858000"/>
              <a:gd name="connsiteX158" fmla="*/ 5995064 w 6128435"/>
              <a:gd name="connsiteY158" fmla="*/ 6540791 h 6858000"/>
              <a:gd name="connsiteX159" fmla="*/ 5996309 w 6128435"/>
              <a:gd name="connsiteY159" fmla="*/ 6543961 h 6858000"/>
              <a:gd name="connsiteX160" fmla="*/ 5996048 w 6128435"/>
              <a:gd name="connsiteY160" fmla="*/ 6555444 h 6858000"/>
              <a:gd name="connsiteX161" fmla="*/ 6002524 w 6128435"/>
              <a:gd name="connsiteY161" fmla="*/ 6560188 h 6858000"/>
              <a:gd name="connsiteX162" fmla="*/ 6006823 w 6128435"/>
              <a:gd name="connsiteY162" fmla="*/ 6578546 h 6858000"/>
              <a:gd name="connsiteX163" fmla="*/ 6004510 w 6128435"/>
              <a:gd name="connsiteY163" fmla="*/ 6599256 h 6858000"/>
              <a:gd name="connsiteX164" fmla="*/ 5986207 w 6128435"/>
              <a:gd name="connsiteY164" fmla="*/ 6695855 h 6858000"/>
              <a:gd name="connsiteX165" fmla="*/ 5979428 w 6128435"/>
              <a:gd name="connsiteY165" fmla="*/ 6754678 h 6858000"/>
              <a:gd name="connsiteX166" fmla="*/ 5983398 w 6128435"/>
              <a:gd name="connsiteY166" fmla="*/ 6778641 h 6858000"/>
              <a:gd name="connsiteX167" fmla="*/ 5984543 w 6128435"/>
              <a:gd name="connsiteY167" fmla="*/ 6811016 h 6858000"/>
              <a:gd name="connsiteX168" fmla="*/ 5981802 w 6128435"/>
              <a:gd name="connsiteY168" fmla="*/ 6838578 h 6858000"/>
              <a:gd name="connsiteX169" fmla="*/ 5979671 w 6128435"/>
              <a:gd name="connsiteY169" fmla="*/ 6858000 h 6858000"/>
              <a:gd name="connsiteX170" fmla="*/ 0 w 6128435"/>
              <a:gd name="connsiteY170" fmla="*/ 6858000 h 6858000"/>
              <a:gd name="connsiteX171" fmla="*/ 0 w 6128435"/>
              <a:gd name="connsiteY171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42938 h 6858000"/>
              <a:gd name="connsiteX32" fmla="*/ 5261314 w 6128435"/>
              <a:gd name="connsiteY32" fmla="*/ 1689177 h 6858000"/>
              <a:gd name="connsiteX33" fmla="*/ 5259788 w 6128435"/>
              <a:gd name="connsiteY33" fmla="*/ 1768516 h 6858000"/>
              <a:gd name="connsiteX34" fmla="*/ 5255696 w 6128435"/>
              <a:gd name="connsiteY34" fmla="*/ 1953770 h 6858000"/>
              <a:gd name="connsiteX35" fmla="*/ 5252592 w 6128435"/>
              <a:gd name="connsiteY35" fmla="*/ 2092210 h 6858000"/>
              <a:gd name="connsiteX36" fmla="*/ 5264303 w 6128435"/>
              <a:gd name="connsiteY36" fmla="*/ 2225157 h 6858000"/>
              <a:gd name="connsiteX37" fmla="*/ 5254949 w 6128435"/>
              <a:gd name="connsiteY37" fmla="*/ 2236160 h 6858000"/>
              <a:gd name="connsiteX38" fmla="*/ 5250104 w 6128435"/>
              <a:gd name="connsiteY38" fmla="*/ 2249166 h 6858000"/>
              <a:gd name="connsiteX39" fmla="*/ 5251214 w 6128435"/>
              <a:gd name="connsiteY39" fmla="*/ 2250944 h 6858000"/>
              <a:gd name="connsiteX40" fmla="*/ 5250644 w 6128435"/>
              <a:gd name="connsiteY40" fmla="*/ 2266619 h 6858000"/>
              <a:gd name="connsiteX41" fmla="*/ 5247111 w 6128435"/>
              <a:gd name="connsiteY41" fmla="*/ 2269679 h 6858000"/>
              <a:gd name="connsiteX42" fmla="*/ 5279312 w 6128435"/>
              <a:gd name="connsiteY42" fmla="*/ 2302757 h 6858000"/>
              <a:gd name="connsiteX43" fmla="*/ 5293877 w 6128435"/>
              <a:gd name="connsiteY43" fmla="*/ 2368649 h 6858000"/>
              <a:gd name="connsiteX44" fmla="*/ 5311338 w 6128435"/>
              <a:gd name="connsiteY44" fmla="*/ 2404034 h 6858000"/>
              <a:gd name="connsiteX45" fmla="*/ 5338366 w 6128435"/>
              <a:gd name="connsiteY45" fmla="*/ 2465052 h 6858000"/>
              <a:gd name="connsiteX46" fmla="*/ 5371263 w 6128435"/>
              <a:gd name="connsiteY46" fmla="*/ 2586413 h 6858000"/>
              <a:gd name="connsiteX47" fmla="*/ 5407503 w 6128435"/>
              <a:gd name="connsiteY47" fmla="*/ 2786290 h 6858000"/>
              <a:gd name="connsiteX48" fmla="*/ 5407356 w 6128435"/>
              <a:gd name="connsiteY48" fmla="*/ 2787545 h 6858000"/>
              <a:gd name="connsiteX49" fmla="*/ 5411130 w 6128435"/>
              <a:gd name="connsiteY49" fmla="*/ 2788640 h 6858000"/>
              <a:gd name="connsiteX50" fmla="*/ 5416439 w 6128435"/>
              <a:gd name="connsiteY50" fmla="*/ 2805666 h 6858000"/>
              <a:gd name="connsiteX51" fmla="*/ 5416589 w 6128435"/>
              <a:gd name="connsiteY51" fmla="*/ 2810822 h 6858000"/>
              <a:gd name="connsiteX52" fmla="*/ 5418542 w 6128435"/>
              <a:gd name="connsiteY52" fmla="*/ 2817745 h 6858000"/>
              <a:gd name="connsiteX53" fmla="*/ 5418847 w 6128435"/>
              <a:gd name="connsiteY53" fmla="*/ 2817825 h 6858000"/>
              <a:gd name="connsiteX54" fmla="*/ 5423364 w 6128435"/>
              <a:gd name="connsiteY54" fmla="*/ 2858292 h 6858000"/>
              <a:gd name="connsiteX55" fmla="*/ 5479298 w 6128435"/>
              <a:gd name="connsiteY55" fmla="*/ 2947791 h 6858000"/>
              <a:gd name="connsiteX56" fmla="*/ 5481770 w 6128435"/>
              <a:gd name="connsiteY56" fmla="*/ 2951352 h 6858000"/>
              <a:gd name="connsiteX57" fmla="*/ 5481013 w 6128435"/>
              <a:gd name="connsiteY57" fmla="*/ 2973461 h 6858000"/>
              <a:gd name="connsiteX58" fmla="*/ 5482045 w 6128435"/>
              <a:gd name="connsiteY58" fmla="*/ 2984371 h 6858000"/>
              <a:gd name="connsiteX59" fmla="*/ 5479405 w 6128435"/>
              <a:gd name="connsiteY59" fmla="*/ 2988507 h 6858000"/>
              <a:gd name="connsiteX60" fmla="*/ 5482415 w 6128435"/>
              <a:gd name="connsiteY60" fmla="*/ 3004079 h 6858000"/>
              <a:gd name="connsiteX61" fmla="*/ 5483865 w 6128435"/>
              <a:gd name="connsiteY61" fmla="*/ 3005467 h 6858000"/>
              <a:gd name="connsiteX62" fmla="*/ 5482236 w 6128435"/>
              <a:gd name="connsiteY62" fmla="*/ 3019791 h 6858000"/>
              <a:gd name="connsiteX63" fmla="*/ 5475895 w 6128435"/>
              <a:gd name="connsiteY63" fmla="*/ 3033578 h 6858000"/>
              <a:gd name="connsiteX64" fmla="*/ 5477595 w 6128435"/>
              <a:gd name="connsiteY64" fmla="*/ 3250534 h 6858000"/>
              <a:gd name="connsiteX65" fmla="*/ 5532836 w 6128435"/>
              <a:gd name="connsiteY65" fmla="*/ 3353840 h 6858000"/>
              <a:gd name="connsiteX66" fmla="*/ 5561229 w 6128435"/>
              <a:gd name="connsiteY66" fmla="*/ 3395784 h 6858000"/>
              <a:gd name="connsiteX67" fmla="*/ 5589758 w 6128435"/>
              <a:gd name="connsiteY67" fmla="*/ 3506453 h 6858000"/>
              <a:gd name="connsiteX68" fmla="*/ 5596144 w 6128435"/>
              <a:gd name="connsiteY68" fmla="*/ 3534624 h 6858000"/>
              <a:gd name="connsiteX69" fmla="*/ 5597750 w 6128435"/>
              <a:gd name="connsiteY69" fmla="*/ 3534129 h 6858000"/>
              <a:gd name="connsiteX70" fmla="*/ 5599700 w 6128435"/>
              <a:gd name="connsiteY70" fmla="*/ 3547221 h 6858000"/>
              <a:gd name="connsiteX71" fmla="*/ 5615031 w 6128435"/>
              <a:gd name="connsiteY71" fmla="*/ 3557482 h 6858000"/>
              <a:gd name="connsiteX72" fmla="*/ 5618377 w 6128435"/>
              <a:gd name="connsiteY72" fmla="*/ 3588431 h 6858000"/>
              <a:gd name="connsiteX73" fmla="*/ 5612155 w 6128435"/>
              <a:gd name="connsiteY73" fmla="*/ 3589869 h 6858000"/>
              <a:gd name="connsiteX74" fmla="*/ 5620843 w 6128435"/>
              <a:gd name="connsiteY74" fmla="*/ 3606745 h 6858000"/>
              <a:gd name="connsiteX75" fmla="*/ 5655472 w 6128435"/>
              <a:gd name="connsiteY75" fmla="*/ 3678877 h 6858000"/>
              <a:gd name="connsiteX76" fmla="*/ 5680448 w 6128435"/>
              <a:gd name="connsiteY76" fmla="*/ 3717760 h 6858000"/>
              <a:gd name="connsiteX77" fmla="*/ 5683015 w 6128435"/>
              <a:gd name="connsiteY77" fmla="*/ 3762025 h 6858000"/>
              <a:gd name="connsiteX78" fmla="*/ 5696643 w 6128435"/>
              <a:gd name="connsiteY78" fmla="*/ 3773888 h 6858000"/>
              <a:gd name="connsiteX79" fmla="*/ 5699203 w 6128435"/>
              <a:gd name="connsiteY79" fmla="*/ 3775823 h 6858000"/>
              <a:gd name="connsiteX80" fmla="*/ 5704824 w 6128435"/>
              <a:gd name="connsiteY80" fmla="*/ 3785966 h 6858000"/>
              <a:gd name="connsiteX81" fmla="*/ 5712204 w 6128435"/>
              <a:gd name="connsiteY81" fmla="*/ 3785830 h 6858000"/>
              <a:gd name="connsiteX82" fmla="*/ 5724816 w 6128435"/>
              <a:gd name="connsiteY82" fmla="*/ 3798949 h 6858000"/>
              <a:gd name="connsiteX83" fmla="*/ 5733539 w 6128435"/>
              <a:gd name="connsiteY83" fmla="*/ 3818457 h 6858000"/>
              <a:gd name="connsiteX84" fmla="*/ 5768491 w 6128435"/>
              <a:gd name="connsiteY84" fmla="*/ 3914399 h 6858000"/>
              <a:gd name="connsiteX85" fmla="*/ 5793123 w 6128435"/>
              <a:gd name="connsiteY85" fmla="*/ 3969952 h 6858000"/>
              <a:gd name="connsiteX86" fmla="*/ 5808321 w 6128435"/>
              <a:gd name="connsiteY86" fmla="*/ 3988153 h 6858000"/>
              <a:gd name="connsiteX87" fmla="*/ 5825621 w 6128435"/>
              <a:gd name="connsiteY87" fmla="*/ 4015525 h 6858000"/>
              <a:gd name="connsiteX88" fmla="*/ 5860672 w 6128435"/>
              <a:gd name="connsiteY88" fmla="*/ 4061579 h 6858000"/>
              <a:gd name="connsiteX89" fmla="*/ 5872173 w 6128435"/>
              <a:gd name="connsiteY89" fmla="*/ 4088497 h 6858000"/>
              <a:gd name="connsiteX90" fmla="*/ 5883705 w 6128435"/>
              <a:gd name="connsiteY90" fmla="*/ 4101899 h 6858000"/>
              <a:gd name="connsiteX91" fmla="*/ 5885314 w 6128435"/>
              <a:gd name="connsiteY91" fmla="*/ 4108387 h 6858000"/>
              <a:gd name="connsiteX92" fmla="*/ 5894095 w 6128435"/>
              <a:gd name="connsiteY92" fmla="*/ 4128857 h 6858000"/>
              <a:gd name="connsiteX93" fmla="*/ 5898339 w 6128435"/>
              <a:gd name="connsiteY93" fmla="*/ 4140800 h 6858000"/>
              <a:gd name="connsiteX94" fmla="*/ 5899734 w 6128435"/>
              <a:gd name="connsiteY94" fmla="*/ 4145632 h 6858000"/>
              <a:gd name="connsiteX95" fmla="*/ 5897098 w 6128435"/>
              <a:gd name="connsiteY95" fmla="*/ 4157819 h 6858000"/>
              <a:gd name="connsiteX96" fmla="*/ 5903513 w 6128435"/>
              <a:gd name="connsiteY96" fmla="*/ 4187661 h 6858000"/>
              <a:gd name="connsiteX97" fmla="*/ 5917114 w 6128435"/>
              <a:gd name="connsiteY97" fmla="*/ 4213096 h 6858000"/>
              <a:gd name="connsiteX98" fmla="*/ 5921153 w 6128435"/>
              <a:gd name="connsiteY98" fmla="*/ 4236222 h 6858000"/>
              <a:gd name="connsiteX99" fmla="*/ 5924233 w 6128435"/>
              <a:gd name="connsiteY99" fmla="*/ 4242060 h 6858000"/>
              <a:gd name="connsiteX100" fmla="*/ 5928910 w 6128435"/>
              <a:gd name="connsiteY100" fmla="*/ 4300973 h 6858000"/>
              <a:gd name="connsiteX101" fmla="*/ 5939320 w 6128435"/>
              <a:gd name="connsiteY101" fmla="*/ 4340435 h 6858000"/>
              <a:gd name="connsiteX102" fmla="*/ 5946705 w 6128435"/>
              <a:gd name="connsiteY102" fmla="*/ 4428051 h 6858000"/>
              <a:gd name="connsiteX103" fmla="*/ 5949261 w 6128435"/>
              <a:gd name="connsiteY103" fmla="*/ 4449185 h 6858000"/>
              <a:gd name="connsiteX104" fmla="*/ 5957504 w 6128435"/>
              <a:gd name="connsiteY104" fmla="*/ 4465911 h 6858000"/>
              <a:gd name="connsiteX105" fmla="*/ 5964689 w 6128435"/>
              <a:gd name="connsiteY105" fmla="*/ 4468532 h 6858000"/>
              <a:gd name="connsiteX106" fmla="*/ 5967062 w 6128435"/>
              <a:gd name="connsiteY106" fmla="*/ 4479923 h 6858000"/>
              <a:gd name="connsiteX107" fmla="*/ 5968960 w 6128435"/>
              <a:gd name="connsiteY107" fmla="*/ 4482655 h 6858000"/>
              <a:gd name="connsiteX108" fmla="*/ 5978567 w 6128435"/>
              <a:gd name="connsiteY108" fmla="*/ 4498605 h 6858000"/>
              <a:gd name="connsiteX109" fmla="*/ 5980106 w 6128435"/>
              <a:gd name="connsiteY109" fmla="*/ 4585087 h 6858000"/>
              <a:gd name="connsiteX110" fmla="*/ 5998138 w 6128435"/>
              <a:gd name="connsiteY110" fmla="*/ 4697518 h 6858000"/>
              <a:gd name="connsiteX111" fmla="*/ 6013516 w 6128435"/>
              <a:gd name="connsiteY111" fmla="*/ 4786619 h 6858000"/>
              <a:gd name="connsiteX112" fmla="*/ 6025404 w 6128435"/>
              <a:gd name="connsiteY112" fmla="*/ 4858148 h 6858000"/>
              <a:gd name="connsiteX113" fmla="*/ 6007749 w 6128435"/>
              <a:gd name="connsiteY113" fmla="*/ 4964715 h 6858000"/>
              <a:gd name="connsiteX114" fmla="*/ 6005269 w 6128435"/>
              <a:gd name="connsiteY114" fmla="*/ 5150567 h 6858000"/>
              <a:gd name="connsiteX115" fmla="*/ 6001127 w 6128435"/>
              <a:gd name="connsiteY115" fmla="*/ 5164609 h 6858000"/>
              <a:gd name="connsiteX116" fmla="*/ 5996647 w 6128435"/>
              <a:gd name="connsiteY116" fmla="*/ 5185640 h 6858000"/>
              <a:gd name="connsiteX117" fmla="*/ 5998514 w 6128435"/>
              <a:gd name="connsiteY117" fmla="*/ 5189673 h 6858000"/>
              <a:gd name="connsiteX118" fmla="*/ 5995970 w 6128435"/>
              <a:gd name="connsiteY118" fmla="*/ 5221547 h 6858000"/>
              <a:gd name="connsiteX119" fmla="*/ 5997218 w 6128435"/>
              <a:gd name="connsiteY119" fmla="*/ 5222031 h 6858000"/>
              <a:gd name="connsiteX120" fmla="*/ 6002116 w 6128435"/>
              <a:gd name="connsiteY120" fmla="*/ 5231223 h 6858000"/>
              <a:gd name="connsiteX121" fmla="*/ 6008541 w 6128435"/>
              <a:gd name="connsiteY121" fmla="*/ 5248680 h 6858000"/>
              <a:gd name="connsiteX122" fmla="*/ 6039260 w 6128435"/>
              <a:gd name="connsiteY122" fmla="*/ 5289518 h 6858000"/>
              <a:gd name="connsiteX123" fmla="*/ 6036748 w 6128435"/>
              <a:gd name="connsiteY123" fmla="*/ 5322752 h 6858000"/>
              <a:gd name="connsiteX124" fmla="*/ 6036943 w 6128435"/>
              <a:gd name="connsiteY124" fmla="*/ 5329480 h 6858000"/>
              <a:gd name="connsiteX125" fmla="*/ 6037236 w 6128435"/>
              <a:gd name="connsiteY125" fmla="*/ 5329634 h 6858000"/>
              <a:gd name="connsiteX126" fmla="*/ 6038019 w 6128435"/>
              <a:gd name="connsiteY126" fmla="*/ 5336764 h 6858000"/>
              <a:gd name="connsiteX127" fmla="*/ 6037298 w 6128435"/>
              <a:gd name="connsiteY127" fmla="*/ 5341753 h 6858000"/>
              <a:gd name="connsiteX128" fmla="*/ 6037677 w 6128435"/>
              <a:gd name="connsiteY128" fmla="*/ 5354807 h 6858000"/>
              <a:gd name="connsiteX129" fmla="*/ 6039728 w 6128435"/>
              <a:gd name="connsiteY129" fmla="*/ 5359416 h 6858000"/>
              <a:gd name="connsiteX130" fmla="*/ 6043311 w 6128435"/>
              <a:gd name="connsiteY130" fmla="*/ 5361407 h 6858000"/>
              <a:gd name="connsiteX131" fmla="*/ 6042954 w 6128435"/>
              <a:gd name="connsiteY131" fmla="*/ 5362576 h 6858000"/>
              <a:gd name="connsiteX132" fmla="*/ 6053435 w 6128435"/>
              <a:gd name="connsiteY132" fmla="*/ 5387547 h 6858000"/>
              <a:gd name="connsiteX133" fmla="*/ 6065933 w 6128435"/>
              <a:gd name="connsiteY133" fmla="*/ 5443002 h 6858000"/>
              <a:gd name="connsiteX134" fmla="*/ 6068640 w 6128435"/>
              <a:gd name="connsiteY134" fmla="*/ 5474503 h 6858000"/>
              <a:gd name="connsiteX135" fmla="*/ 6080922 w 6128435"/>
              <a:gd name="connsiteY135" fmla="*/ 5561070 h 6858000"/>
              <a:gd name="connsiteX136" fmla="*/ 6096949 w 6128435"/>
              <a:gd name="connsiteY136" fmla="*/ 5648179 h 6858000"/>
              <a:gd name="connsiteX137" fmla="*/ 6125703 w 6128435"/>
              <a:gd name="connsiteY137" fmla="*/ 5692894 h 6858000"/>
              <a:gd name="connsiteX138" fmla="*/ 6126670 w 6128435"/>
              <a:gd name="connsiteY138" fmla="*/ 5697882 h 6858000"/>
              <a:gd name="connsiteX139" fmla="*/ 6124061 w 6128435"/>
              <a:gd name="connsiteY139" fmla="*/ 5710294 h 6858000"/>
              <a:gd name="connsiteX140" fmla="*/ 6122213 w 6128435"/>
              <a:gd name="connsiteY140" fmla="*/ 5714762 h 6858000"/>
              <a:gd name="connsiteX141" fmla="*/ 6121353 w 6128435"/>
              <a:gd name="connsiteY141" fmla="*/ 5721725 h 6858000"/>
              <a:gd name="connsiteX142" fmla="*/ 6121607 w 6128435"/>
              <a:gd name="connsiteY142" fmla="*/ 5721959 h 6858000"/>
              <a:gd name="connsiteX143" fmla="*/ 6120262 w 6128435"/>
              <a:gd name="connsiteY143" fmla="*/ 5728358 h 6858000"/>
              <a:gd name="connsiteX144" fmla="*/ 6110194 w 6128435"/>
              <a:gd name="connsiteY144" fmla="*/ 5758853 h 6858000"/>
              <a:gd name="connsiteX145" fmla="*/ 6127519 w 6128435"/>
              <a:gd name="connsiteY145" fmla="*/ 5865775 h 6858000"/>
              <a:gd name="connsiteX146" fmla="*/ 6128435 w 6128435"/>
              <a:gd name="connsiteY146" fmla="*/ 5870164 h 6858000"/>
              <a:gd name="connsiteX147" fmla="*/ 6119217 w 6128435"/>
              <a:gd name="connsiteY147" fmla="*/ 5888542 h 6858000"/>
              <a:gd name="connsiteX148" fmla="*/ 6115966 w 6128435"/>
              <a:gd name="connsiteY148" fmla="*/ 5898387 h 6858000"/>
              <a:gd name="connsiteX149" fmla="*/ 6111924 w 6128435"/>
              <a:gd name="connsiteY149" fmla="*/ 5900444 h 6858000"/>
              <a:gd name="connsiteX150" fmla="*/ 6108716 w 6128435"/>
              <a:gd name="connsiteY150" fmla="*/ 5915345 h 6858000"/>
              <a:gd name="connsiteX151" fmla="*/ 6109524 w 6128435"/>
              <a:gd name="connsiteY151" fmla="*/ 5917328 h 6858000"/>
              <a:gd name="connsiteX152" fmla="*/ 6102493 w 6128435"/>
              <a:gd name="connsiteY152" fmla="*/ 5928602 h 6858000"/>
              <a:gd name="connsiteX153" fmla="*/ 6056863 w 6128435"/>
              <a:gd name="connsiteY153" fmla="*/ 6000643 h 6858000"/>
              <a:gd name="connsiteX154" fmla="*/ 6045436 w 6128435"/>
              <a:gd name="connsiteY154" fmla="*/ 6124480 h 6858000"/>
              <a:gd name="connsiteX155" fmla="*/ 6030489 w 6128435"/>
              <a:gd name="connsiteY155" fmla="*/ 6317666 h 6858000"/>
              <a:gd name="connsiteX156" fmla="*/ 6007492 w 6128435"/>
              <a:gd name="connsiteY156" fmla="*/ 6440818 h 6858000"/>
              <a:gd name="connsiteX157" fmla="*/ 6009467 w 6128435"/>
              <a:gd name="connsiteY157" fmla="*/ 6487076 h 6858000"/>
              <a:gd name="connsiteX158" fmla="*/ 5995064 w 6128435"/>
              <a:gd name="connsiteY158" fmla="*/ 6540791 h 6858000"/>
              <a:gd name="connsiteX159" fmla="*/ 5996309 w 6128435"/>
              <a:gd name="connsiteY159" fmla="*/ 6543961 h 6858000"/>
              <a:gd name="connsiteX160" fmla="*/ 5996048 w 6128435"/>
              <a:gd name="connsiteY160" fmla="*/ 6555444 h 6858000"/>
              <a:gd name="connsiteX161" fmla="*/ 6002524 w 6128435"/>
              <a:gd name="connsiteY161" fmla="*/ 6560188 h 6858000"/>
              <a:gd name="connsiteX162" fmla="*/ 6006823 w 6128435"/>
              <a:gd name="connsiteY162" fmla="*/ 6578546 h 6858000"/>
              <a:gd name="connsiteX163" fmla="*/ 6004510 w 6128435"/>
              <a:gd name="connsiteY163" fmla="*/ 6599256 h 6858000"/>
              <a:gd name="connsiteX164" fmla="*/ 5986207 w 6128435"/>
              <a:gd name="connsiteY164" fmla="*/ 6695855 h 6858000"/>
              <a:gd name="connsiteX165" fmla="*/ 5979428 w 6128435"/>
              <a:gd name="connsiteY165" fmla="*/ 6754678 h 6858000"/>
              <a:gd name="connsiteX166" fmla="*/ 5983398 w 6128435"/>
              <a:gd name="connsiteY166" fmla="*/ 6778641 h 6858000"/>
              <a:gd name="connsiteX167" fmla="*/ 5984543 w 6128435"/>
              <a:gd name="connsiteY167" fmla="*/ 6811016 h 6858000"/>
              <a:gd name="connsiteX168" fmla="*/ 5981802 w 6128435"/>
              <a:gd name="connsiteY168" fmla="*/ 6838578 h 6858000"/>
              <a:gd name="connsiteX169" fmla="*/ 5979671 w 6128435"/>
              <a:gd name="connsiteY169" fmla="*/ 6858000 h 6858000"/>
              <a:gd name="connsiteX170" fmla="*/ 0 w 6128435"/>
              <a:gd name="connsiteY170" fmla="*/ 6858000 h 6858000"/>
              <a:gd name="connsiteX171" fmla="*/ 0 w 6128435"/>
              <a:gd name="connsiteY171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42938 h 6858000"/>
              <a:gd name="connsiteX32" fmla="*/ 5261314 w 6128435"/>
              <a:gd name="connsiteY32" fmla="*/ 1689177 h 6858000"/>
              <a:gd name="connsiteX33" fmla="*/ 5259788 w 6128435"/>
              <a:gd name="connsiteY33" fmla="*/ 1768516 h 6858000"/>
              <a:gd name="connsiteX34" fmla="*/ 5255696 w 6128435"/>
              <a:gd name="connsiteY34" fmla="*/ 1953770 h 6858000"/>
              <a:gd name="connsiteX35" fmla="*/ 5252592 w 6128435"/>
              <a:gd name="connsiteY35" fmla="*/ 2092210 h 6858000"/>
              <a:gd name="connsiteX36" fmla="*/ 5264303 w 6128435"/>
              <a:gd name="connsiteY36" fmla="*/ 2225157 h 6858000"/>
              <a:gd name="connsiteX37" fmla="*/ 5254949 w 6128435"/>
              <a:gd name="connsiteY37" fmla="*/ 2236160 h 6858000"/>
              <a:gd name="connsiteX38" fmla="*/ 5250104 w 6128435"/>
              <a:gd name="connsiteY38" fmla="*/ 2249166 h 6858000"/>
              <a:gd name="connsiteX39" fmla="*/ 5251214 w 6128435"/>
              <a:gd name="connsiteY39" fmla="*/ 2250944 h 6858000"/>
              <a:gd name="connsiteX40" fmla="*/ 5250644 w 6128435"/>
              <a:gd name="connsiteY40" fmla="*/ 2266619 h 6858000"/>
              <a:gd name="connsiteX41" fmla="*/ 5247111 w 6128435"/>
              <a:gd name="connsiteY41" fmla="*/ 2269679 h 6858000"/>
              <a:gd name="connsiteX42" fmla="*/ 5279312 w 6128435"/>
              <a:gd name="connsiteY42" fmla="*/ 2302757 h 6858000"/>
              <a:gd name="connsiteX43" fmla="*/ 5293877 w 6128435"/>
              <a:gd name="connsiteY43" fmla="*/ 2368649 h 6858000"/>
              <a:gd name="connsiteX44" fmla="*/ 5311338 w 6128435"/>
              <a:gd name="connsiteY44" fmla="*/ 2404034 h 6858000"/>
              <a:gd name="connsiteX45" fmla="*/ 5338366 w 6128435"/>
              <a:gd name="connsiteY45" fmla="*/ 2465052 h 6858000"/>
              <a:gd name="connsiteX46" fmla="*/ 5371263 w 6128435"/>
              <a:gd name="connsiteY46" fmla="*/ 2586413 h 6858000"/>
              <a:gd name="connsiteX47" fmla="*/ 5407503 w 6128435"/>
              <a:gd name="connsiteY47" fmla="*/ 2786290 h 6858000"/>
              <a:gd name="connsiteX48" fmla="*/ 5407356 w 6128435"/>
              <a:gd name="connsiteY48" fmla="*/ 2787545 h 6858000"/>
              <a:gd name="connsiteX49" fmla="*/ 5411130 w 6128435"/>
              <a:gd name="connsiteY49" fmla="*/ 2788640 h 6858000"/>
              <a:gd name="connsiteX50" fmla="*/ 5416439 w 6128435"/>
              <a:gd name="connsiteY50" fmla="*/ 2805666 h 6858000"/>
              <a:gd name="connsiteX51" fmla="*/ 5416589 w 6128435"/>
              <a:gd name="connsiteY51" fmla="*/ 2810822 h 6858000"/>
              <a:gd name="connsiteX52" fmla="*/ 5418542 w 6128435"/>
              <a:gd name="connsiteY52" fmla="*/ 2817745 h 6858000"/>
              <a:gd name="connsiteX53" fmla="*/ 5418847 w 6128435"/>
              <a:gd name="connsiteY53" fmla="*/ 2817825 h 6858000"/>
              <a:gd name="connsiteX54" fmla="*/ 5423364 w 6128435"/>
              <a:gd name="connsiteY54" fmla="*/ 2858292 h 6858000"/>
              <a:gd name="connsiteX55" fmla="*/ 5479298 w 6128435"/>
              <a:gd name="connsiteY55" fmla="*/ 2947791 h 6858000"/>
              <a:gd name="connsiteX56" fmla="*/ 5481770 w 6128435"/>
              <a:gd name="connsiteY56" fmla="*/ 2951352 h 6858000"/>
              <a:gd name="connsiteX57" fmla="*/ 5481013 w 6128435"/>
              <a:gd name="connsiteY57" fmla="*/ 2973461 h 6858000"/>
              <a:gd name="connsiteX58" fmla="*/ 5482045 w 6128435"/>
              <a:gd name="connsiteY58" fmla="*/ 2984371 h 6858000"/>
              <a:gd name="connsiteX59" fmla="*/ 5479405 w 6128435"/>
              <a:gd name="connsiteY59" fmla="*/ 2988507 h 6858000"/>
              <a:gd name="connsiteX60" fmla="*/ 5482415 w 6128435"/>
              <a:gd name="connsiteY60" fmla="*/ 3004079 h 6858000"/>
              <a:gd name="connsiteX61" fmla="*/ 5483865 w 6128435"/>
              <a:gd name="connsiteY61" fmla="*/ 3005467 h 6858000"/>
              <a:gd name="connsiteX62" fmla="*/ 5482236 w 6128435"/>
              <a:gd name="connsiteY62" fmla="*/ 3019791 h 6858000"/>
              <a:gd name="connsiteX63" fmla="*/ 5481505 w 6128435"/>
              <a:gd name="connsiteY63" fmla="*/ 3095286 h 6858000"/>
              <a:gd name="connsiteX64" fmla="*/ 5477595 w 6128435"/>
              <a:gd name="connsiteY64" fmla="*/ 3250534 h 6858000"/>
              <a:gd name="connsiteX65" fmla="*/ 5532836 w 6128435"/>
              <a:gd name="connsiteY65" fmla="*/ 3353840 h 6858000"/>
              <a:gd name="connsiteX66" fmla="*/ 5561229 w 6128435"/>
              <a:gd name="connsiteY66" fmla="*/ 3395784 h 6858000"/>
              <a:gd name="connsiteX67" fmla="*/ 5589758 w 6128435"/>
              <a:gd name="connsiteY67" fmla="*/ 3506453 h 6858000"/>
              <a:gd name="connsiteX68" fmla="*/ 5596144 w 6128435"/>
              <a:gd name="connsiteY68" fmla="*/ 3534624 h 6858000"/>
              <a:gd name="connsiteX69" fmla="*/ 5597750 w 6128435"/>
              <a:gd name="connsiteY69" fmla="*/ 3534129 h 6858000"/>
              <a:gd name="connsiteX70" fmla="*/ 5599700 w 6128435"/>
              <a:gd name="connsiteY70" fmla="*/ 3547221 h 6858000"/>
              <a:gd name="connsiteX71" fmla="*/ 5615031 w 6128435"/>
              <a:gd name="connsiteY71" fmla="*/ 3557482 h 6858000"/>
              <a:gd name="connsiteX72" fmla="*/ 5618377 w 6128435"/>
              <a:gd name="connsiteY72" fmla="*/ 3588431 h 6858000"/>
              <a:gd name="connsiteX73" fmla="*/ 5612155 w 6128435"/>
              <a:gd name="connsiteY73" fmla="*/ 3589869 h 6858000"/>
              <a:gd name="connsiteX74" fmla="*/ 5620843 w 6128435"/>
              <a:gd name="connsiteY74" fmla="*/ 3606745 h 6858000"/>
              <a:gd name="connsiteX75" fmla="*/ 5655472 w 6128435"/>
              <a:gd name="connsiteY75" fmla="*/ 3678877 h 6858000"/>
              <a:gd name="connsiteX76" fmla="*/ 5680448 w 6128435"/>
              <a:gd name="connsiteY76" fmla="*/ 3717760 h 6858000"/>
              <a:gd name="connsiteX77" fmla="*/ 5683015 w 6128435"/>
              <a:gd name="connsiteY77" fmla="*/ 3762025 h 6858000"/>
              <a:gd name="connsiteX78" fmla="*/ 5696643 w 6128435"/>
              <a:gd name="connsiteY78" fmla="*/ 3773888 h 6858000"/>
              <a:gd name="connsiteX79" fmla="*/ 5699203 w 6128435"/>
              <a:gd name="connsiteY79" fmla="*/ 3775823 h 6858000"/>
              <a:gd name="connsiteX80" fmla="*/ 5704824 w 6128435"/>
              <a:gd name="connsiteY80" fmla="*/ 3785966 h 6858000"/>
              <a:gd name="connsiteX81" fmla="*/ 5712204 w 6128435"/>
              <a:gd name="connsiteY81" fmla="*/ 3785830 h 6858000"/>
              <a:gd name="connsiteX82" fmla="*/ 5724816 w 6128435"/>
              <a:gd name="connsiteY82" fmla="*/ 3798949 h 6858000"/>
              <a:gd name="connsiteX83" fmla="*/ 5733539 w 6128435"/>
              <a:gd name="connsiteY83" fmla="*/ 3818457 h 6858000"/>
              <a:gd name="connsiteX84" fmla="*/ 5768491 w 6128435"/>
              <a:gd name="connsiteY84" fmla="*/ 3914399 h 6858000"/>
              <a:gd name="connsiteX85" fmla="*/ 5793123 w 6128435"/>
              <a:gd name="connsiteY85" fmla="*/ 3969952 h 6858000"/>
              <a:gd name="connsiteX86" fmla="*/ 5808321 w 6128435"/>
              <a:gd name="connsiteY86" fmla="*/ 3988153 h 6858000"/>
              <a:gd name="connsiteX87" fmla="*/ 5825621 w 6128435"/>
              <a:gd name="connsiteY87" fmla="*/ 4015525 h 6858000"/>
              <a:gd name="connsiteX88" fmla="*/ 5860672 w 6128435"/>
              <a:gd name="connsiteY88" fmla="*/ 4061579 h 6858000"/>
              <a:gd name="connsiteX89" fmla="*/ 5872173 w 6128435"/>
              <a:gd name="connsiteY89" fmla="*/ 4088497 h 6858000"/>
              <a:gd name="connsiteX90" fmla="*/ 5883705 w 6128435"/>
              <a:gd name="connsiteY90" fmla="*/ 4101899 h 6858000"/>
              <a:gd name="connsiteX91" fmla="*/ 5885314 w 6128435"/>
              <a:gd name="connsiteY91" fmla="*/ 4108387 h 6858000"/>
              <a:gd name="connsiteX92" fmla="*/ 5894095 w 6128435"/>
              <a:gd name="connsiteY92" fmla="*/ 4128857 h 6858000"/>
              <a:gd name="connsiteX93" fmla="*/ 5898339 w 6128435"/>
              <a:gd name="connsiteY93" fmla="*/ 4140800 h 6858000"/>
              <a:gd name="connsiteX94" fmla="*/ 5899734 w 6128435"/>
              <a:gd name="connsiteY94" fmla="*/ 4145632 h 6858000"/>
              <a:gd name="connsiteX95" fmla="*/ 5897098 w 6128435"/>
              <a:gd name="connsiteY95" fmla="*/ 4157819 h 6858000"/>
              <a:gd name="connsiteX96" fmla="*/ 5903513 w 6128435"/>
              <a:gd name="connsiteY96" fmla="*/ 4187661 h 6858000"/>
              <a:gd name="connsiteX97" fmla="*/ 5917114 w 6128435"/>
              <a:gd name="connsiteY97" fmla="*/ 4213096 h 6858000"/>
              <a:gd name="connsiteX98" fmla="*/ 5921153 w 6128435"/>
              <a:gd name="connsiteY98" fmla="*/ 4236222 h 6858000"/>
              <a:gd name="connsiteX99" fmla="*/ 5924233 w 6128435"/>
              <a:gd name="connsiteY99" fmla="*/ 4242060 h 6858000"/>
              <a:gd name="connsiteX100" fmla="*/ 5928910 w 6128435"/>
              <a:gd name="connsiteY100" fmla="*/ 4300973 h 6858000"/>
              <a:gd name="connsiteX101" fmla="*/ 5939320 w 6128435"/>
              <a:gd name="connsiteY101" fmla="*/ 4340435 h 6858000"/>
              <a:gd name="connsiteX102" fmla="*/ 5946705 w 6128435"/>
              <a:gd name="connsiteY102" fmla="*/ 4428051 h 6858000"/>
              <a:gd name="connsiteX103" fmla="*/ 5949261 w 6128435"/>
              <a:gd name="connsiteY103" fmla="*/ 4449185 h 6858000"/>
              <a:gd name="connsiteX104" fmla="*/ 5957504 w 6128435"/>
              <a:gd name="connsiteY104" fmla="*/ 4465911 h 6858000"/>
              <a:gd name="connsiteX105" fmla="*/ 5964689 w 6128435"/>
              <a:gd name="connsiteY105" fmla="*/ 4468532 h 6858000"/>
              <a:gd name="connsiteX106" fmla="*/ 5967062 w 6128435"/>
              <a:gd name="connsiteY106" fmla="*/ 4479923 h 6858000"/>
              <a:gd name="connsiteX107" fmla="*/ 5968960 w 6128435"/>
              <a:gd name="connsiteY107" fmla="*/ 4482655 h 6858000"/>
              <a:gd name="connsiteX108" fmla="*/ 5978567 w 6128435"/>
              <a:gd name="connsiteY108" fmla="*/ 4498605 h 6858000"/>
              <a:gd name="connsiteX109" fmla="*/ 5980106 w 6128435"/>
              <a:gd name="connsiteY109" fmla="*/ 4585087 h 6858000"/>
              <a:gd name="connsiteX110" fmla="*/ 5998138 w 6128435"/>
              <a:gd name="connsiteY110" fmla="*/ 4697518 h 6858000"/>
              <a:gd name="connsiteX111" fmla="*/ 6013516 w 6128435"/>
              <a:gd name="connsiteY111" fmla="*/ 4786619 h 6858000"/>
              <a:gd name="connsiteX112" fmla="*/ 6025404 w 6128435"/>
              <a:gd name="connsiteY112" fmla="*/ 4858148 h 6858000"/>
              <a:gd name="connsiteX113" fmla="*/ 6007749 w 6128435"/>
              <a:gd name="connsiteY113" fmla="*/ 4964715 h 6858000"/>
              <a:gd name="connsiteX114" fmla="*/ 6005269 w 6128435"/>
              <a:gd name="connsiteY114" fmla="*/ 5150567 h 6858000"/>
              <a:gd name="connsiteX115" fmla="*/ 6001127 w 6128435"/>
              <a:gd name="connsiteY115" fmla="*/ 5164609 h 6858000"/>
              <a:gd name="connsiteX116" fmla="*/ 5996647 w 6128435"/>
              <a:gd name="connsiteY116" fmla="*/ 5185640 h 6858000"/>
              <a:gd name="connsiteX117" fmla="*/ 5998514 w 6128435"/>
              <a:gd name="connsiteY117" fmla="*/ 5189673 h 6858000"/>
              <a:gd name="connsiteX118" fmla="*/ 5995970 w 6128435"/>
              <a:gd name="connsiteY118" fmla="*/ 5221547 h 6858000"/>
              <a:gd name="connsiteX119" fmla="*/ 5997218 w 6128435"/>
              <a:gd name="connsiteY119" fmla="*/ 5222031 h 6858000"/>
              <a:gd name="connsiteX120" fmla="*/ 6002116 w 6128435"/>
              <a:gd name="connsiteY120" fmla="*/ 5231223 h 6858000"/>
              <a:gd name="connsiteX121" fmla="*/ 6008541 w 6128435"/>
              <a:gd name="connsiteY121" fmla="*/ 5248680 h 6858000"/>
              <a:gd name="connsiteX122" fmla="*/ 6039260 w 6128435"/>
              <a:gd name="connsiteY122" fmla="*/ 5289518 h 6858000"/>
              <a:gd name="connsiteX123" fmla="*/ 6036748 w 6128435"/>
              <a:gd name="connsiteY123" fmla="*/ 5322752 h 6858000"/>
              <a:gd name="connsiteX124" fmla="*/ 6036943 w 6128435"/>
              <a:gd name="connsiteY124" fmla="*/ 5329480 h 6858000"/>
              <a:gd name="connsiteX125" fmla="*/ 6037236 w 6128435"/>
              <a:gd name="connsiteY125" fmla="*/ 5329634 h 6858000"/>
              <a:gd name="connsiteX126" fmla="*/ 6038019 w 6128435"/>
              <a:gd name="connsiteY126" fmla="*/ 5336764 h 6858000"/>
              <a:gd name="connsiteX127" fmla="*/ 6037298 w 6128435"/>
              <a:gd name="connsiteY127" fmla="*/ 5341753 h 6858000"/>
              <a:gd name="connsiteX128" fmla="*/ 6037677 w 6128435"/>
              <a:gd name="connsiteY128" fmla="*/ 5354807 h 6858000"/>
              <a:gd name="connsiteX129" fmla="*/ 6039728 w 6128435"/>
              <a:gd name="connsiteY129" fmla="*/ 5359416 h 6858000"/>
              <a:gd name="connsiteX130" fmla="*/ 6043311 w 6128435"/>
              <a:gd name="connsiteY130" fmla="*/ 5361407 h 6858000"/>
              <a:gd name="connsiteX131" fmla="*/ 6042954 w 6128435"/>
              <a:gd name="connsiteY131" fmla="*/ 5362576 h 6858000"/>
              <a:gd name="connsiteX132" fmla="*/ 6053435 w 6128435"/>
              <a:gd name="connsiteY132" fmla="*/ 5387547 h 6858000"/>
              <a:gd name="connsiteX133" fmla="*/ 6065933 w 6128435"/>
              <a:gd name="connsiteY133" fmla="*/ 5443002 h 6858000"/>
              <a:gd name="connsiteX134" fmla="*/ 6068640 w 6128435"/>
              <a:gd name="connsiteY134" fmla="*/ 5474503 h 6858000"/>
              <a:gd name="connsiteX135" fmla="*/ 6080922 w 6128435"/>
              <a:gd name="connsiteY135" fmla="*/ 5561070 h 6858000"/>
              <a:gd name="connsiteX136" fmla="*/ 6096949 w 6128435"/>
              <a:gd name="connsiteY136" fmla="*/ 5648179 h 6858000"/>
              <a:gd name="connsiteX137" fmla="*/ 6125703 w 6128435"/>
              <a:gd name="connsiteY137" fmla="*/ 5692894 h 6858000"/>
              <a:gd name="connsiteX138" fmla="*/ 6126670 w 6128435"/>
              <a:gd name="connsiteY138" fmla="*/ 5697882 h 6858000"/>
              <a:gd name="connsiteX139" fmla="*/ 6124061 w 6128435"/>
              <a:gd name="connsiteY139" fmla="*/ 5710294 h 6858000"/>
              <a:gd name="connsiteX140" fmla="*/ 6122213 w 6128435"/>
              <a:gd name="connsiteY140" fmla="*/ 5714762 h 6858000"/>
              <a:gd name="connsiteX141" fmla="*/ 6121353 w 6128435"/>
              <a:gd name="connsiteY141" fmla="*/ 5721725 h 6858000"/>
              <a:gd name="connsiteX142" fmla="*/ 6121607 w 6128435"/>
              <a:gd name="connsiteY142" fmla="*/ 5721959 h 6858000"/>
              <a:gd name="connsiteX143" fmla="*/ 6120262 w 6128435"/>
              <a:gd name="connsiteY143" fmla="*/ 5728358 h 6858000"/>
              <a:gd name="connsiteX144" fmla="*/ 6110194 w 6128435"/>
              <a:gd name="connsiteY144" fmla="*/ 5758853 h 6858000"/>
              <a:gd name="connsiteX145" fmla="*/ 6127519 w 6128435"/>
              <a:gd name="connsiteY145" fmla="*/ 5865775 h 6858000"/>
              <a:gd name="connsiteX146" fmla="*/ 6128435 w 6128435"/>
              <a:gd name="connsiteY146" fmla="*/ 5870164 h 6858000"/>
              <a:gd name="connsiteX147" fmla="*/ 6119217 w 6128435"/>
              <a:gd name="connsiteY147" fmla="*/ 5888542 h 6858000"/>
              <a:gd name="connsiteX148" fmla="*/ 6115966 w 6128435"/>
              <a:gd name="connsiteY148" fmla="*/ 5898387 h 6858000"/>
              <a:gd name="connsiteX149" fmla="*/ 6111924 w 6128435"/>
              <a:gd name="connsiteY149" fmla="*/ 5900444 h 6858000"/>
              <a:gd name="connsiteX150" fmla="*/ 6108716 w 6128435"/>
              <a:gd name="connsiteY150" fmla="*/ 5915345 h 6858000"/>
              <a:gd name="connsiteX151" fmla="*/ 6109524 w 6128435"/>
              <a:gd name="connsiteY151" fmla="*/ 5917328 h 6858000"/>
              <a:gd name="connsiteX152" fmla="*/ 6102493 w 6128435"/>
              <a:gd name="connsiteY152" fmla="*/ 5928602 h 6858000"/>
              <a:gd name="connsiteX153" fmla="*/ 6056863 w 6128435"/>
              <a:gd name="connsiteY153" fmla="*/ 6000643 h 6858000"/>
              <a:gd name="connsiteX154" fmla="*/ 6045436 w 6128435"/>
              <a:gd name="connsiteY154" fmla="*/ 6124480 h 6858000"/>
              <a:gd name="connsiteX155" fmla="*/ 6030489 w 6128435"/>
              <a:gd name="connsiteY155" fmla="*/ 6317666 h 6858000"/>
              <a:gd name="connsiteX156" fmla="*/ 6007492 w 6128435"/>
              <a:gd name="connsiteY156" fmla="*/ 6440818 h 6858000"/>
              <a:gd name="connsiteX157" fmla="*/ 6009467 w 6128435"/>
              <a:gd name="connsiteY157" fmla="*/ 6487076 h 6858000"/>
              <a:gd name="connsiteX158" fmla="*/ 5995064 w 6128435"/>
              <a:gd name="connsiteY158" fmla="*/ 6540791 h 6858000"/>
              <a:gd name="connsiteX159" fmla="*/ 5996309 w 6128435"/>
              <a:gd name="connsiteY159" fmla="*/ 6543961 h 6858000"/>
              <a:gd name="connsiteX160" fmla="*/ 5996048 w 6128435"/>
              <a:gd name="connsiteY160" fmla="*/ 6555444 h 6858000"/>
              <a:gd name="connsiteX161" fmla="*/ 6002524 w 6128435"/>
              <a:gd name="connsiteY161" fmla="*/ 6560188 h 6858000"/>
              <a:gd name="connsiteX162" fmla="*/ 6006823 w 6128435"/>
              <a:gd name="connsiteY162" fmla="*/ 6578546 h 6858000"/>
              <a:gd name="connsiteX163" fmla="*/ 6004510 w 6128435"/>
              <a:gd name="connsiteY163" fmla="*/ 6599256 h 6858000"/>
              <a:gd name="connsiteX164" fmla="*/ 5986207 w 6128435"/>
              <a:gd name="connsiteY164" fmla="*/ 6695855 h 6858000"/>
              <a:gd name="connsiteX165" fmla="*/ 5979428 w 6128435"/>
              <a:gd name="connsiteY165" fmla="*/ 6754678 h 6858000"/>
              <a:gd name="connsiteX166" fmla="*/ 5983398 w 6128435"/>
              <a:gd name="connsiteY166" fmla="*/ 6778641 h 6858000"/>
              <a:gd name="connsiteX167" fmla="*/ 5984543 w 6128435"/>
              <a:gd name="connsiteY167" fmla="*/ 6811016 h 6858000"/>
              <a:gd name="connsiteX168" fmla="*/ 5981802 w 6128435"/>
              <a:gd name="connsiteY168" fmla="*/ 6838578 h 6858000"/>
              <a:gd name="connsiteX169" fmla="*/ 5979671 w 6128435"/>
              <a:gd name="connsiteY169" fmla="*/ 6858000 h 6858000"/>
              <a:gd name="connsiteX170" fmla="*/ 0 w 6128435"/>
              <a:gd name="connsiteY170" fmla="*/ 6858000 h 6858000"/>
              <a:gd name="connsiteX171" fmla="*/ 0 w 6128435"/>
              <a:gd name="connsiteY171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42938 h 6858000"/>
              <a:gd name="connsiteX32" fmla="*/ 5261314 w 6128435"/>
              <a:gd name="connsiteY32" fmla="*/ 1689177 h 6858000"/>
              <a:gd name="connsiteX33" fmla="*/ 5259788 w 6128435"/>
              <a:gd name="connsiteY33" fmla="*/ 1768516 h 6858000"/>
              <a:gd name="connsiteX34" fmla="*/ 5255696 w 6128435"/>
              <a:gd name="connsiteY34" fmla="*/ 1953770 h 6858000"/>
              <a:gd name="connsiteX35" fmla="*/ 5252592 w 6128435"/>
              <a:gd name="connsiteY35" fmla="*/ 2092210 h 6858000"/>
              <a:gd name="connsiteX36" fmla="*/ 5264303 w 6128435"/>
              <a:gd name="connsiteY36" fmla="*/ 2225157 h 6858000"/>
              <a:gd name="connsiteX37" fmla="*/ 5254949 w 6128435"/>
              <a:gd name="connsiteY37" fmla="*/ 2236160 h 6858000"/>
              <a:gd name="connsiteX38" fmla="*/ 5250104 w 6128435"/>
              <a:gd name="connsiteY38" fmla="*/ 2249166 h 6858000"/>
              <a:gd name="connsiteX39" fmla="*/ 5251214 w 6128435"/>
              <a:gd name="connsiteY39" fmla="*/ 2250944 h 6858000"/>
              <a:gd name="connsiteX40" fmla="*/ 5250644 w 6128435"/>
              <a:gd name="connsiteY40" fmla="*/ 2266619 h 6858000"/>
              <a:gd name="connsiteX41" fmla="*/ 5247111 w 6128435"/>
              <a:gd name="connsiteY41" fmla="*/ 2269679 h 6858000"/>
              <a:gd name="connsiteX42" fmla="*/ 5279312 w 6128435"/>
              <a:gd name="connsiteY42" fmla="*/ 2302757 h 6858000"/>
              <a:gd name="connsiteX43" fmla="*/ 5293877 w 6128435"/>
              <a:gd name="connsiteY43" fmla="*/ 2368649 h 6858000"/>
              <a:gd name="connsiteX44" fmla="*/ 5311338 w 6128435"/>
              <a:gd name="connsiteY44" fmla="*/ 2404034 h 6858000"/>
              <a:gd name="connsiteX45" fmla="*/ 5338366 w 6128435"/>
              <a:gd name="connsiteY45" fmla="*/ 2465052 h 6858000"/>
              <a:gd name="connsiteX46" fmla="*/ 5371263 w 6128435"/>
              <a:gd name="connsiteY46" fmla="*/ 2586413 h 6858000"/>
              <a:gd name="connsiteX47" fmla="*/ 5407503 w 6128435"/>
              <a:gd name="connsiteY47" fmla="*/ 2786290 h 6858000"/>
              <a:gd name="connsiteX48" fmla="*/ 5407356 w 6128435"/>
              <a:gd name="connsiteY48" fmla="*/ 2787545 h 6858000"/>
              <a:gd name="connsiteX49" fmla="*/ 5411130 w 6128435"/>
              <a:gd name="connsiteY49" fmla="*/ 2788640 h 6858000"/>
              <a:gd name="connsiteX50" fmla="*/ 5416439 w 6128435"/>
              <a:gd name="connsiteY50" fmla="*/ 2805666 h 6858000"/>
              <a:gd name="connsiteX51" fmla="*/ 5416589 w 6128435"/>
              <a:gd name="connsiteY51" fmla="*/ 2810822 h 6858000"/>
              <a:gd name="connsiteX52" fmla="*/ 5418542 w 6128435"/>
              <a:gd name="connsiteY52" fmla="*/ 2817745 h 6858000"/>
              <a:gd name="connsiteX53" fmla="*/ 5418847 w 6128435"/>
              <a:gd name="connsiteY53" fmla="*/ 2817825 h 6858000"/>
              <a:gd name="connsiteX54" fmla="*/ 5423364 w 6128435"/>
              <a:gd name="connsiteY54" fmla="*/ 2858292 h 6858000"/>
              <a:gd name="connsiteX55" fmla="*/ 5479298 w 6128435"/>
              <a:gd name="connsiteY55" fmla="*/ 2947791 h 6858000"/>
              <a:gd name="connsiteX56" fmla="*/ 5481770 w 6128435"/>
              <a:gd name="connsiteY56" fmla="*/ 2951352 h 6858000"/>
              <a:gd name="connsiteX57" fmla="*/ 5482045 w 6128435"/>
              <a:gd name="connsiteY57" fmla="*/ 2984371 h 6858000"/>
              <a:gd name="connsiteX58" fmla="*/ 5479405 w 6128435"/>
              <a:gd name="connsiteY58" fmla="*/ 2988507 h 6858000"/>
              <a:gd name="connsiteX59" fmla="*/ 5482415 w 6128435"/>
              <a:gd name="connsiteY59" fmla="*/ 3004079 h 6858000"/>
              <a:gd name="connsiteX60" fmla="*/ 5483865 w 6128435"/>
              <a:gd name="connsiteY60" fmla="*/ 3005467 h 6858000"/>
              <a:gd name="connsiteX61" fmla="*/ 5482236 w 6128435"/>
              <a:gd name="connsiteY61" fmla="*/ 3019791 h 6858000"/>
              <a:gd name="connsiteX62" fmla="*/ 5481505 w 6128435"/>
              <a:gd name="connsiteY62" fmla="*/ 3095286 h 6858000"/>
              <a:gd name="connsiteX63" fmla="*/ 5477595 w 6128435"/>
              <a:gd name="connsiteY63" fmla="*/ 3250534 h 6858000"/>
              <a:gd name="connsiteX64" fmla="*/ 5532836 w 6128435"/>
              <a:gd name="connsiteY64" fmla="*/ 3353840 h 6858000"/>
              <a:gd name="connsiteX65" fmla="*/ 5561229 w 6128435"/>
              <a:gd name="connsiteY65" fmla="*/ 3395784 h 6858000"/>
              <a:gd name="connsiteX66" fmla="*/ 5589758 w 6128435"/>
              <a:gd name="connsiteY66" fmla="*/ 3506453 h 6858000"/>
              <a:gd name="connsiteX67" fmla="*/ 5596144 w 6128435"/>
              <a:gd name="connsiteY67" fmla="*/ 3534624 h 6858000"/>
              <a:gd name="connsiteX68" fmla="*/ 5597750 w 6128435"/>
              <a:gd name="connsiteY68" fmla="*/ 3534129 h 6858000"/>
              <a:gd name="connsiteX69" fmla="*/ 5599700 w 6128435"/>
              <a:gd name="connsiteY69" fmla="*/ 3547221 h 6858000"/>
              <a:gd name="connsiteX70" fmla="*/ 5615031 w 6128435"/>
              <a:gd name="connsiteY70" fmla="*/ 3557482 h 6858000"/>
              <a:gd name="connsiteX71" fmla="*/ 5618377 w 6128435"/>
              <a:gd name="connsiteY71" fmla="*/ 3588431 h 6858000"/>
              <a:gd name="connsiteX72" fmla="*/ 5612155 w 6128435"/>
              <a:gd name="connsiteY72" fmla="*/ 3589869 h 6858000"/>
              <a:gd name="connsiteX73" fmla="*/ 5620843 w 6128435"/>
              <a:gd name="connsiteY73" fmla="*/ 3606745 h 6858000"/>
              <a:gd name="connsiteX74" fmla="*/ 5655472 w 6128435"/>
              <a:gd name="connsiteY74" fmla="*/ 3678877 h 6858000"/>
              <a:gd name="connsiteX75" fmla="*/ 5680448 w 6128435"/>
              <a:gd name="connsiteY75" fmla="*/ 3717760 h 6858000"/>
              <a:gd name="connsiteX76" fmla="*/ 5683015 w 6128435"/>
              <a:gd name="connsiteY76" fmla="*/ 3762025 h 6858000"/>
              <a:gd name="connsiteX77" fmla="*/ 5696643 w 6128435"/>
              <a:gd name="connsiteY77" fmla="*/ 3773888 h 6858000"/>
              <a:gd name="connsiteX78" fmla="*/ 5699203 w 6128435"/>
              <a:gd name="connsiteY78" fmla="*/ 3775823 h 6858000"/>
              <a:gd name="connsiteX79" fmla="*/ 5704824 w 6128435"/>
              <a:gd name="connsiteY79" fmla="*/ 3785966 h 6858000"/>
              <a:gd name="connsiteX80" fmla="*/ 5712204 w 6128435"/>
              <a:gd name="connsiteY80" fmla="*/ 3785830 h 6858000"/>
              <a:gd name="connsiteX81" fmla="*/ 5724816 w 6128435"/>
              <a:gd name="connsiteY81" fmla="*/ 3798949 h 6858000"/>
              <a:gd name="connsiteX82" fmla="*/ 5733539 w 6128435"/>
              <a:gd name="connsiteY82" fmla="*/ 3818457 h 6858000"/>
              <a:gd name="connsiteX83" fmla="*/ 5768491 w 6128435"/>
              <a:gd name="connsiteY83" fmla="*/ 3914399 h 6858000"/>
              <a:gd name="connsiteX84" fmla="*/ 5793123 w 6128435"/>
              <a:gd name="connsiteY84" fmla="*/ 3969952 h 6858000"/>
              <a:gd name="connsiteX85" fmla="*/ 5808321 w 6128435"/>
              <a:gd name="connsiteY85" fmla="*/ 3988153 h 6858000"/>
              <a:gd name="connsiteX86" fmla="*/ 5825621 w 6128435"/>
              <a:gd name="connsiteY86" fmla="*/ 4015525 h 6858000"/>
              <a:gd name="connsiteX87" fmla="*/ 5860672 w 6128435"/>
              <a:gd name="connsiteY87" fmla="*/ 4061579 h 6858000"/>
              <a:gd name="connsiteX88" fmla="*/ 5872173 w 6128435"/>
              <a:gd name="connsiteY88" fmla="*/ 4088497 h 6858000"/>
              <a:gd name="connsiteX89" fmla="*/ 5883705 w 6128435"/>
              <a:gd name="connsiteY89" fmla="*/ 4101899 h 6858000"/>
              <a:gd name="connsiteX90" fmla="*/ 5885314 w 6128435"/>
              <a:gd name="connsiteY90" fmla="*/ 4108387 h 6858000"/>
              <a:gd name="connsiteX91" fmla="*/ 5894095 w 6128435"/>
              <a:gd name="connsiteY91" fmla="*/ 4128857 h 6858000"/>
              <a:gd name="connsiteX92" fmla="*/ 5898339 w 6128435"/>
              <a:gd name="connsiteY92" fmla="*/ 4140800 h 6858000"/>
              <a:gd name="connsiteX93" fmla="*/ 5899734 w 6128435"/>
              <a:gd name="connsiteY93" fmla="*/ 4145632 h 6858000"/>
              <a:gd name="connsiteX94" fmla="*/ 5897098 w 6128435"/>
              <a:gd name="connsiteY94" fmla="*/ 4157819 h 6858000"/>
              <a:gd name="connsiteX95" fmla="*/ 5903513 w 6128435"/>
              <a:gd name="connsiteY95" fmla="*/ 4187661 h 6858000"/>
              <a:gd name="connsiteX96" fmla="*/ 5917114 w 6128435"/>
              <a:gd name="connsiteY96" fmla="*/ 4213096 h 6858000"/>
              <a:gd name="connsiteX97" fmla="*/ 5921153 w 6128435"/>
              <a:gd name="connsiteY97" fmla="*/ 4236222 h 6858000"/>
              <a:gd name="connsiteX98" fmla="*/ 5924233 w 6128435"/>
              <a:gd name="connsiteY98" fmla="*/ 4242060 h 6858000"/>
              <a:gd name="connsiteX99" fmla="*/ 5928910 w 6128435"/>
              <a:gd name="connsiteY99" fmla="*/ 4300973 h 6858000"/>
              <a:gd name="connsiteX100" fmla="*/ 5939320 w 6128435"/>
              <a:gd name="connsiteY100" fmla="*/ 4340435 h 6858000"/>
              <a:gd name="connsiteX101" fmla="*/ 5946705 w 6128435"/>
              <a:gd name="connsiteY101" fmla="*/ 4428051 h 6858000"/>
              <a:gd name="connsiteX102" fmla="*/ 5949261 w 6128435"/>
              <a:gd name="connsiteY102" fmla="*/ 4449185 h 6858000"/>
              <a:gd name="connsiteX103" fmla="*/ 5957504 w 6128435"/>
              <a:gd name="connsiteY103" fmla="*/ 4465911 h 6858000"/>
              <a:gd name="connsiteX104" fmla="*/ 5964689 w 6128435"/>
              <a:gd name="connsiteY104" fmla="*/ 4468532 h 6858000"/>
              <a:gd name="connsiteX105" fmla="*/ 5967062 w 6128435"/>
              <a:gd name="connsiteY105" fmla="*/ 4479923 h 6858000"/>
              <a:gd name="connsiteX106" fmla="*/ 5968960 w 6128435"/>
              <a:gd name="connsiteY106" fmla="*/ 4482655 h 6858000"/>
              <a:gd name="connsiteX107" fmla="*/ 5978567 w 6128435"/>
              <a:gd name="connsiteY107" fmla="*/ 4498605 h 6858000"/>
              <a:gd name="connsiteX108" fmla="*/ 5980106 w 6128435"/>
              <a:gd name="connsiteY108" fmla="*/ 4585087 h 6858000"/>
              <a:gd name="connsiteX109" fmla="*/ 5998138 w 6128435"/>
              <a:gd name="connsiteY109" fmla="*/ 4697518 h 6858000"/>
              <a:gd name="connsiteX110" fmla="*/ 6013516 w 6128435"/>
              <a:gd name="connsiteY110" fmla="*/ 4786619 h 6858000"/>
              <a:gd name="connsiteX111" fmla="*/ 6025404 w 6128435"/>
              <a:gd name="connsiteY111" fmla="*/ 4858148 h 6858000"/>
              <a:gd name="connsiteX112" fmla="*/ 6007749 w 6128435"/>
              <a:gd name="connsiteY112" fmla="*/ 4964715 h 6858000"/>
              <a:gd name="connsiteX113" fmla="*/ 6005269 w 6128435"/>
              <a:gd name="connsiteY113" fmla="*/ 5150567 h 6858000"/>
              <a:gd name="connsiteX114" fmla="*/ 6001127 w 6128435"/>
              <a:gd name="connsiteY114" fmla="*/ 5164609 h 6858000"/>
              <a:gd name="connsiteX115" fmla="*/ 5996647 w 6128435"/>
              <a:gd name="connsiteY115" fmla="*/ 5185640 h 6858000"/>
              <a:gd name="connsiteX116" fmla="*/ 5998514 w 6128435"/>
              <a:gd name="connsiteY116" fmla="*/ 5189673 h 6858000"/>
              <a:gd name="connsiteX117" fmla="*/ 5995970 w 6128435"/>
              <a:gd name="connsiteY117" fmla="*/ 5221547 h 6858000"/>
              <a:gd name="connsiteX118" fmla="*/ 5997218 w 6128435"/>
              <a:gd name="connsiteY118" fmla="*/ 5222031 h 6858000"/>
              <a:gd name="connsiteX119" fmla="*/ 6002116 w 6128435"/>
              <a:gd name="connsiteY119" fmla="*/ 5231223 h 6858000"/>
              <a:gd name="connsiteX120" fmla="*/ 6008541 w 6128435"/>
              <a:gd name="connsiteY120" fmla="*/ 5248680 h 6858000"/>
              <a:gd name="connsiteX121" fmla="*/ 6039260 w 6128435"/>
              <a:gd name="connsiteY121" fmla="*/ 5289518 h 6858000"/>
              <a:gd name="connsiteX122" fmla="*/ 6036748 w 6128435"/>
              <a:gd name="connsiteY122" fmla="*/ 5322752 h 6858000"/>
              <a:gd name="connsiteX123" fmla="*/ 6036943 w 6128435"/>
              <a:gd name="connsiteY123" fmla="*/ 5329480 h 6858000"/>
              <a:gd name="connsiteX124" fmla="*/ 6037236 w 6128435"/>
              <a:gd name="connsiteY124" fmla="*/ 5329634 h 6858000"/>
              <a:gd name="connsiteX125" fmla="*/ 6038019 w 6128435"/>
              <a:gd name="connsiteY125" fmla="*/ 5336764 h 6858000"/>
              <a:gd name="connsiteX126" fmla="*/ 6037298 w 6128435"/>
              <a:gd name="connsiteY126" fmla="*/ 5341753 h 6858000"/>
              <a:gd name="connsiteX127" fmla="*/ 6037677 w 6128435"/>
              <a:gd name="connsiteY127" fmla="*/ 5354807 h 6858000"/>
              <a:gd name="connsiteX128" fmla="*/ 6039728 w 6128435"/>
              <a:gd name="connsiteY128" fmla="*/ 5359416 h 6858000"/>
              <a:gd name="connsiteX129" fmla="*/ 6043311 w 6128435"/>
              <a:gd name="connsiteY129" fmla="*/ 5361407 h 6858000"/>
              <a:gd name="connsiteX130" fmla="*/ 6042954 w 6128435"/>
              <a:gd name="connsiteY130" fmla="*/ 5362576 h 6858000"/>
              <a:gd name="connsiteX131" fmla="*/ 6053435 w 6128435"/>
              <a:gd name="connsiteY131" fmla="*/ 5387547 h 6858000"/>
              <a:gd name="connsiteX132" fmla="*/ 6065933 w 6128435"/>
              <a:gd name="connsiteY132" fmla="*/ 5443002 h 6858000"/>
              <a:gd name="connsiteX133" fmla="*/ 6068640 w 6128435"/>
              <a:gd name="connsiteY133" fmla="*/ 5474503 h 6858000"/>
              <a:gd name="connsiteX134" fmla="*/ 6080922 w 6128435"/>
              <a:gd name="connsiteY134" fmla="*/ 5561070 h 6858000"/>
              <a:gd name="connsiteX135" fmla="*/ 6096949 w 6128435"/>
              <a:gd name="connsiteY135" fmla="*/ 5648179 h 6858000"/>
              <a:gd name="connsiteX136" fmla="*/ 6125703 w 6128435"/>
              <a:gd name="connsiteY136" fmla="*/ 5692894 h 6858000"/>
              <a:gd name="connsiteX137" fmla="*/ 6126670 w 6128435"/>
              <a:gd name="connsiteY137" fmla="*/ 5697882 h 6858000"/>
              <a:gd name="connsiteX138" fmla="*/ 6124061 w 6128435"/>
              <a:gd name="connsiteY138" fmla="*/ 5710294 h 6858000"/>
              <a:gd name="connsiteX139" fmla="*/ 6122213 w 6128435"/>
              <a:gd name="connsiteY139" fmla="*/ 5714762 h 6858000"/>
              <a:gd name="connsiteX140" fmla="*/ 6121353 w 6128435"/>
              <a:gd name="connsiteY140" fmla="*/ 5721725 h 6858000"/>
              <a:gd name="connsiteX141" fmla="*/ 6121607 w 6128435"/>
              <a:gd name="connsiteY141" fmla="*/ 5721959 h 6858000"/>
              <a:gd name="connsiteX142" fmla="*/ 6120262 w 6128435"/>
              <a:gd name="connsiteY142" fmla="*/ 5728358 h 6858000"/>
              <a:gd name="connsiteX143" fmla="*/ 6110194 w 6128435"/>
              <a:gd name="connsiteY143" fmla="*/ 5758853 h 6858000"/>
              <a:gd name="connsiteX144" fmla="*/ 6127519 w 6128435"/>
              <a:gd name="connsiteY144" fmla="*/ 5865775 h 6858000"/>
              <a:gd name="connsiteX145" fmla="*/ 6128435 w 6128435"/>
              <a:gd name="connsiteY145" fmla="*/ 5870164 h 6858000"/>
              <a:gd name="connsiteX146" fmla="*/ 6119217 w 6128435"/>
              <a:gd name="connsiteY146" fmla="*/ 5888542 h 6858000"/>
              <a:gd name="connsiteX147" fmla="*/ 6115966 w 6128435"/>
              <a:gd name="connsiteY147" fmla="*/ 5898387 h 6858000"/>
              <a:gd name="connsiteX148" fmla="*/ 6111924 w 6128435"/>
              <a:gd name="connsiteY148" fmla="*/ 5900444 h 6858000"/>
              <a:gd name="connsiteX149" fmla="*/ 6108716 w 6128435"/>
              <a:gd name="connsiteY149" fmla="*/ 5915345 h 6858000"/>
              <a:gd name="connsiteX150" fmla="*/ 6109524 w 6128435"/>
              <a:gd name="connsiteY150" fmla="*/ 5917328 h 6858000"/>
              <a:gd name="connsiteX151" fmla="*/ 6102493 w 6128435"/>
              <a:gd name="connsiteY151" fmla="*/ 5928602 h 6858000"/>
              <a:gd name="connsiteX152" fmla="*/ 6056863 w 6128435"/>
              <a:gd name="connsiteY152" fmla="*/ 6000643 h 6858000"/>
              <a:gd name="connsiteX153" fmla="*/ 6045436 w 6128435"/>
              <a:gd name="connsiteY153" fmla="*/ 6124480 h 6858000"/>
              <a:gd name="connsiteX154" fmla="*/ 6030489 w 6128435"/>
              <a:gd name="connsiteY154" fmla="*/ 6317666 h 6858000"/>
              <a:gd name="connsiteX155" fmla="*/ 6007492 w 6128435"/>
              <a:gd name="connsiteY155" fmla="*/ 6440818 h 6858000"/>
              <a:gd name="connsiteX156" fmla="*/ 6009467 w 6128435"/>
              <a:gd name="connsiteY156" fmla="*/ 6487076 h 6858000"/>
              <a:gd name="connsiteX157" fmla="*/ 5995064 w 6128435"/>
              <a:gd name="connsiteY157" fmla="*/ 6540791 h 6858000"/>
              <a:gd name="connsiteX158" fmla="*/ 5996309 w 6128435"/>
              <a:gd name="connsiteY158" fmla="*/ 6543961 h 6858000"/>
              <a:gd name="connsiteX159" fmla="*/ 5996048 w 6128435"/>
              <a:gd name="connsiteY159" fmla="*/ 6555444 h 6858000"/>
              <a:gd name="connsiteX160" fmla="*/ 6002524 w 6128435"/>
              <a:gd name="connsiteY160" fmla="*/ 6560188 h 6858000"/>
              <a:gd name="connsiteX161" fmla="*/ 6006823 w 6128435"/>
              <a:gd name="connsiteY161" fmla="*/ 6578546 h 6858000"/>
              <a:gd name="connsiteX162" fmla="*/ 6004510 w 6128435"/>
              <a:gd name="connsiteY162" fmla="*/ 6599256 h 6858000"/>
              <a:gd name="connsiteX163" fmla="*/ 5986207 w 6128435"/>
              <a:gd name="connsiteY163" fmla="*/ 6695855 h 6858000"/>
              <a:gd name="connsiteX164" fmla="*/ 5979428 w 6128435"/>
              <a:gd name="connsiteY164" fmla="*/ 6754678 h 6858000"/>
              <a:gd name="connsiteX165" fmla="*/ 5983398 w 6128435"/>
              <a:gd name="connsiteY165" fmla="*/ 6778641 h 6858000"/>
              <a:gd name="connsiteX166" fmla="*/ 5984543 w 6128435"/>
              <a:gd name="connsiteY166" fmla="*/ 6811016 h 6858000"/>
              <a:gd name="connsiteX167" fmla="*/ 5981802 w 6128435"/>
              <a:gd name="connsiteY167" fmla="*/ 6838578 h 6858000"/>
              <a:gd name="connsiteX168" fmla="*/ 5979671 w 6128435"/>
              <a:gd name="connsiteY168" fmla="*/ 6858000 h 6858000"/>
              <a:gd name="connsiteX169" fmla="*/ 0 w 6128435"/>
              <a:gd name="connsiteY169" fmla="*/ 6858000 h 6858000"/>
              <a:gd name="connsiteX170" fmla="*/ 0 w 6128435"/>
              <a:gd name="connsiteY170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42938 h 6858000"/>
              <a:gd name="connsiteX32" fmla="*/ 5261314 w 6128435"/>
              <a:gd name="connsiteY32" fmla="*/ 1689177 h 6858000"/>
              <a:gd name="connsiteX33" fmla="*/ 5259788 w 6128435"/>
              <a:gd name="connsiteY33" fmla="*/ 1768516 h 6858000"/>
              <a:gd name="connsiteX34" fmla="*/ 5255696 w 6128435"/>
              <a:gd name="connsiteY34" fmla="*/ 1953770 h 6858000"/>
              <a:gd name="connsiteX35" fmla="*/ 5252592 w 6128435"/>
              <a:gd name="connsiteY35" fmla="*/ 2092210 h 6858000"/>
              <a:gd name="connsiteX36" fmla="*/ 5264303 w 6128435"/>
              <a:gd name="connsiteY36" fmla="*/ 2225157 h 6858000"/>
              <a:gd name="connsiteX37" fmla="*/ 5254949 w 6128435"/>
              <a:gd name="connsiteY37" fmla="*/ 2236160 h 6858000"/>
              <a:gd name="connsiteX38" fmla="*/ 5250104 w 6128435"/>
              <a:gd name="connsiteY38" fmla="*/ 2249166 h 6858000"/>
              <a:gd name="connsiteX39" fmla="*/ 5251214 w 6128435"/>
              <a:gd name="connsiteY39" fmla="*/ 2250944 h 6858000"/>
              <a:gd name="connsiteX40" fmla="*/ 5250644 w 6128435"/>
              <a:gd name="connsiteY40" fmla="*/ 2266619 h 6858000"/>
              <a:gd name="connsiteX41" fmla="*/ 5247111 w 6128435"/>
              <a:gd name="connsiteY41" fmla="*/ 2269679 h 6858000"/>
              <a:gd name="connsiteX42" fmla="*/ 5279312 w 6128435"/>
              <a:gd name="connsiteY42" fmla="*/ 2302757 h 6858000"/>
              <a:gd name="connsiteX43" fmla="*/ 5293877 w 6128435"/>
              <a:gd name="connsiteY43" fmla="*/ 2368649 h 6858000"/>
              <a:gd name="connsiteX44" fmla="*/ 5311338 w 6128435"/>
              <a:gd name="connsiteY44" fmla="*/ 2404034 h 6858000"/>
              <a:gd name="connsiteX45" fmla="*/ 5338366 w 6128435"/>
              <a:gd name="connsiteY45" fmla="*/ 2465052 h 6858000"/>
              <a:gd name="connsiteX46" fmla="*/ 5371263 w 6128435"/>
              <a:gd name="connsiteY46" fmla="*/ 2586413 h 6858000"/>
              <a:gd name="connsiteX47" fmla="*/ 5407503 w 6128435"/>
              <a:gd name="connsiteY47" fmla="*/ 2786290 h 6858000"/>
              <a:gd name="connsiteX48" fmla="*/ 5407356 w 6128435"/>
              <a:gd name="connsiteY48" fmla="*/ 2787545 h 6858000"/>
              <a:gd name="connsiteX49" fmla="*/ 5411130 w 6128435"/>
              <a:gd name="connsiteY49" fmla="*/ 2788640 h 6858000"/>
              <a:gd name="connsiteX50" fmla="*/ 5416439 w 6128435"/>
              <a:gd name="connsiteY50" fmla="*/ 2805666 h 6858000"/>
              <a:gd name="connsiteX51" fmla="*/ 5416589 w 6128435"/>
              <a:gd name="connsiteY51" fmla="*/ 2810822 h 6858000"/>
              <a:gd name="connsiteX52" fmla="*/ 5418542 w 6128435"/>
              <a:gd name="connsiteY52" fmla="*/ 2817745 h 6858000"/>
              <a:gd name="connsiteX53" fmla="*/ 5418847 w 6128435"/>
              <a:gd name="connsiteY53" fmla="*/ 2817825 h 6858000"/>
              <a:gd name="connsiteX54" fmla="*/ 5423364 w 6128435"/>
              <a:gd name="connsiteY54" fmla="*/ 2858292 h 6858000"/>
              <a:gd name="connsiteX55" fmla="*/ 5479298 w 6128435"/>
              <a:gd name="connsiteY55" fmla="*/ 2947791 h 6858000"/>
              <a:gd name="connsiteX56" fmla="*/ 5481770 w 6128435"/>
              <a:gd name="connsiteY56" fmla="*/ 2951352 h 6858000"/>
              <a:gd name="connsiteX57" fmla="*/ 5482045 w 6128435"/>
              <a:gd name="connsiteY57" fmla="*/ 2984371 h 6858000"/>
              <a:gd name="connsiteX58" fmla="*/ 5482415 w 6128435"/>
              <a:gd name="connsiteY58" fmla="*/ 3004079 h 6858000"/>
              <a:gd name="connsiteX59" fmla="*/ 5483865 w 6128435"/>
              <a:gd name="connsiteY59" fmla="*/ 3005467 h 6858000"/>
              <a:gd name="connsiteX60" fmla="*/ 5482236 w 6128435"/>
              <a:gd name="connsiteY60" fmla="*/ 3019791 h 6858000"/>
              <a:gd name="connsiteX61" fmla="*/ 5481505 w 6128435"/>
              <a:gd name="connsiteY61" fmla="*/ 3095286 h 6858000"/>
              <a:gd name="connsiteX62" fmla="*/ 5477595 w 6128435"/>
              <a:gd name="connsiteY62" fmla="*/ 3250534 h 6858000"/>
              <a:gd name="connsiteX63" fmla="*/ 5532836 w 6128435"/>
              <a:gd name="connsiteY63" fmla="*/ 3353840 h 6858000"/>
              <a:gd name="connsiteX64" fmla="*/ 5561229 w 6128435"/>
              <a:gd name="connsiteY64" fmla="*/ 3395784 h 6858000"/>
              <a:gd name="connsiteX65" fmla="*/ 5589758 w 6128435"/>
              <a:gd name="connsiteY65" fmla="*/ 3506453 h 6858000"/>
              <a:gd name="connsiteX66" fmla="*/ 5596144 w 6128435"/>
              <a:gd name="connsiteY66" fmla="*/ 3534624 h 6858000"/>
              <a:gd name="connsiteX67" fmla="*/ 5597750 w 6128435"/>
              <a:gd name="connsiteY67" fmla="*/ 3534129 h 6858000"/>
              <a:gd name="connsiteX68" fmla="*/ 5599700 w 6128435"/>
              <a:gd name="connsiteY68" fmla="*/ 3547221 h 6858000"/>
              <a:gd name="connsiteX69" fmla="*/ 5615031 w 6128435"/>
              <a:gd name="connsiteY69" fmla="*/ 3557482 h 6858000"/>
              <a:gd name="connsiteX70" fmla="*/ 5618377 w 6128435"/>
              <a:gd name="connsiteY70" fmla="*/ 3588431 h 6858000"/>
              <a:gd name="connsiteX71" fmla="*/ 5612155 w 6128435"/>
              <a:gd name="connsiteY71" fmla="*/ 3589869 h 6858000"/>
              <a:gd name="connsiteX72" fmla="*/ 5620843 w 6128435"/>
              <a:gd name="connsiteY72" fmla="*/ 3606745 h 6858000"/>
              <a:gd name="connsiteX73" fmla="*/ 5655472 w 6128435"/>
              <a:gd name="connsiteY73" fmla="*/ 3678877 h 6858000"/>
              <a:gd name="connsiteX74" fmla="*/ 5680448 w 6128435"/>
              <a:gd name="connsiteY74" fmla="*/ 3717760 h 6858000"/>
              <a:gd name="connsiteX75" fmla="*/ 5683015 w 6128435"/>
              <a:gd name="connsiteY75" fmla="*/ 3762025 h 6858000"/>
              <a:gd name="connsiteX76" fmla="*/ 5696643 w 6128435"/>
              <a:gd name="connsiteY76" fmla="*/ 3773888 h 6858000"/>
              <a:gd name="connsiteX77" fmla="*/ 5699203 w 6128435"/>
              <a:gd name="connsiteY77" fmla="*/ 3775823 h 6858000"/>
              <a:gd name="connsiteX78" fmla="*/ 5704824 w 6128435"/>
              <a:gd name="connsiteY78" fmla="*/ 3785966 h 6858000"/>
              <a:gd name="connsiteX79" fmla="*/ 5712204 w 6128435"/>
              <a:gd name="connsiteY79" fmla="*/ 3785830 h 6858000"/>
              <a:gd name="connsiteX80" fmla="*/ 5724816 w 6128435"/>
              <a:gd name="connsiteY80" fmla="*/ 3798949 h 6858000"/>
              <a:gd name="connsiteX81" fmla="*/ 5733539 w 6128435"/>
              <a:gd name="connsiteY81" fmla="*/ 3818457 h 6858000"/>
              <a:gd name="connsiteX82" fmla="*/ 5768491 w 6128435"/>
              <a:gd name="connsiteY82" fmla="*/ 3914399 h 6858000"/>
              <a:gd name="connsiteX83" fmla="*/ 5793123 w 6128435"/>
              <a:gd name="connsiteY83" fmla="*/ 3969952 h 6858000"/>
              <a:gd name="connsiteX84" fmla="*/ 5808321 w 6128435"/>
              <a:gd name="connsiteY84" fmla="*/ 3988153 h 6858000"/>
              <a:gd name="connsiteX85" fmla="*/ 5825621 w 6128435"/>
              <a:gd name="connsiteY85" fmla="*/ 4015525 h 6858000"/>
              <a:gd name="connsiteX86" fmla="*/ 5860672 w 6128435"/>
              <a:gd name="connsiteY86" fmla="*/ 4061579 h 6858000"/>
              <a:gd name="connsiteX87" fmla="*/ 5872173 w 6128435"/>
              <a:gd name="connsiteY87" fmla="*/ 4088497 h 6858000"/>
              <a:gd name="connsiteX88" fmla="*/ 5883705 w 6128435"/>
              <a:gd name="connsiteY88" fmla="*/ 4101899 h 6858000"/>
              <a:gd name="connsiteX89" fmla="*/ 5885314 w 6128435"/>
              <a:gd name="connsiteY89" fmla="*/ 4108387 h 6858000"/>
              <a:gd name="connsiteX90" fmla="*/ 5894095 w 6128435"/>
              <a:gd name="connsiteY90" fmla="*/ 4128857 h 6858000"/>
              <a:gd name="connsiteX91" fmla="*/ 5898339 w 6128435"/>
              <a:gd name="connsiteY91" fmla="*/ 4140800 h 6858000"/>
              <a:gd name="connsiteX92" fmla="*/ 5899734 w 6128435"/>
              <a:gd name="connsiteY92" fmla="*/ 4145632 h 6858000"/>
              <a:gd name="connsiteX93" fmla="*/ 5897098 w 6128435"/>
              <a:gd name="connsiteY93" fmla="*/ 4157819 h 6858000"/>
              <a:gd name="connsiteX94" fmla="*/ 5903513 w 6128435"/>
              <a:gd name="connsiteY94" fmla="*/ 4187661 h 6858000"/>
              <a:gd name="connsiteX95" fmla="*/ 5917114 w 6128435"/>
              <a:gd name="connsiteY95" fmla="*/ 4213096 h 6858000"/>
              <a:gd name="connsiteX96" fmla="*/ 5921153 w 6128435"/>
              <a:gd name="connsiteY96" fmla="*/ 4236222 h 6858000"/>
              <a:gd name="connsiteX97" fmla="*/ 5924233 w 6128435"/>
              <a:gd name="connsiteY97" fmla="*/ 4242060 h 6858000"/>
              <a:gd name="connsiteX98" fmla="*/ 5928910 w 6128435"/>
              <a:gd name="connsiteY98" fmla="*/ 4300973 h 6858000"/>
              <a:gd name="connsiteX99" fmla="*/ 5939320 w 6128435"/>
              <a:gd name="connsiteY99" fmla="*/ 4340435 h 6858000"/>
              <a:gd name="connsiteX100" fmla="*/ 5946705 w 6128435"/>
              <a:gd name="connsiteY100" fmla="*/ 4428051 h 6858000"/>
              <a:gd name="connsiteX101" fmla="*/ 5949261 w 6128435"/>
              <a:gd name="connsiteY101" fmla="*/ 4449185 h 6858000"/>
              <a:gd name="connsiteX102" fmla="*/ 5957504 w 6128435"/>
              <a:gd name="connsiteY102" fmla="*/ 4465911 h 6858000"/>
              <a:gd name="connsiteX103" fmla="*/ 5964689 w 6128435"/>
              <a:gd name="connsiteY103" fmla="*/ 4468532 h 6858000"/>
              <a:gd name="connsiteX104" fmla="*/ 5967062 w 6128435"/>
              <a:gd name="connsiteY104" fmla="*/ 4479923 h 6858000"/>
              <a:gd name="connsiteX105" fmla="*/ 5968960 w 6128435"/>
              <a:gd name="connsiteY105" fmla="*/ 4482655 h 6858000"/>
              <a:gd name="connsiteX106" fmla="*/ 5978567 w 6128435"/>
              <a:gd name="connsiteY106" fmla="*/ 4498605 h 6858000"/>
              <a:gd name="connsiteX107" fmla="*/ 5980106 w 6128435"/>
              <a:gd name="connsiteY107" fmla="*/ 4585087 h 6858000"/>
              <a:gd name="connsiteX108" fmla="*/ 5998138 w 6128435"/>
              <a:gd name="connsiteY108" fmla="*/ 4697518 h 6858000"/>
              <a:gd name="connsiteX109" fmla="*/ 6013516 w 6128435"/>
              <a:gd name="connsiteY109" fmla="*/ 4786619 h 6858000"/>
              <a:gd name="connsiteX110" fmla="*/ 6025404 w 6128435"/>
              <a:gd name="connsiteY110" fmla="*/ 4858148 h 6858000"/>
              <a:gd name="connsiteX111" fmla="*/ 6007749 w 6128435"/>
              <a:gd name="connsiteY111" fmla="*/ 4964715 h 6858000"/>
              <a:gd name="connsiteX112" fmla="*/ 6005269 w 6128435"/>
              <a:gd name="connsiteY112" fmla="*/ 5150567 h 6858000"/>
              <a:gd name="connsiteX113" fmla="*/ 6001127 w 6128435"/>
              <a:gd name="connsiteY113" fmla="*/ 5164609 h 6858000"/>
              <a:gd name="connsiteX114" fmla="*/ 5996647 w 6128435"/>
              <a:gd name="connsiteY114" fmla="*/ 5185640 h 6858000"/>
              <a:gd name="connsiteX115" fmla="*/ 5998514 w 6128435"/>
              <a:gd name="connsiteY115" fmla="*/ 5189673 h 6858000"/>
              <a:gd name="connsiteX116" fmla="*/ 5995970 w 6128435"/>
              <a:gd name="connsiteY116" fmla="*/ 5221547 h 6858000"/>
              <a:gd name="connsiteX117" fmla="*/ 5997218 w 6128435"/>
              <a:gd name="connsiteY117" fmla="*/ 5222031 h 6858000"/>
              <a:gd name="connsiteX118" fmla="*/ 6002116 w 6128435"/>
              <a:gd name="connsiteY118" fmla="*/ 5231223 h 6858000"/>
              <a:gd name="connsiteX119" fmla="*/ 6008541 w 6128435"/>
              <a:gd name="connsiteY119" fmla="*/ 5248680 h 6858000"/>
              <a:gd name="connsiteX120" fmla="*/ 6039260 w 6128435"/>
              <a:gd name="connsiteY120" fmla="*/ 5289518 h 6858000"/>
              <a:gd name="connsiteX121" fmla="*/ 6036748 w 6128435"/>
              <a:gd name="connsiteY121" fmla="*/ 5322752 h 6858000"/>
              <a:gd name="connsiteX122" fmla="*/ 6036943 w 6128435"/>
              <a:gd name="connsiteY122" fmla="*/ 5329480 h 6858000"/>
              <a:gd name="connsiteX123" fmla="*/ 6037236 w 6128435"/>
              <a:gd name="connsiteY123" fmla="*/ 5329634 h 6858000"/>
              <a:gd name="connsiteX124" fmla="*/ 6038019 w 6128435"/>
              <a:gd name="connsiteY124" fmla="*/ 5336764 h 6858000"/>
              <a:gd name="connsiteX125" fmla="*/ 6037298 w 6128435"/>
              <a:gd name="connsiteY125" fmla="*/ 5341753 h 6858000"/>
              <a:gd name="connsiteX126" fmla="*/ 6037677 w 6128435"/>
              <a:gd name="connsiteY126" fmla="*/ 5354807 h 6858000"/>
              <a:gd name="connsiteX127" fmla="*/ 6039728 w 6128435"/>
              <a:gd name="connsiteY127" fmla="*/ 5359416 h 6858000"/>
              <a:gd name="connsiteX128" fmla="*/ 6043311 w 6128435"/>
              <a:gd name="connsiteY128" fmla="*/ 5361407 h 6858000"/>
              <a:gd name="connsiteX129" fmla="*/ 6042954 w 6128435"/>
              <a:gd name="connsiteY129" fmla="*/ 5362576 h 6858000"/>
              <a:gd name="connsiteX130" fmla="*/ 6053435 w 6128435"/>
              <a:gd name="connsiteY130" fmla="*/ 5387547 h 6858000"/>
              <a:gd name="connsiteX131" fmla="*/ 6065933 w 6128435"/>
              <a:gd name="connsiteY131" fmla="*/ 5443002 h 6858000"/>
              <a:gd name="connsiteX132" fmla="*/ 6068640 w 6128435"/>
              <a:gd name="connsiteY132" fmla="*/ 5474503 h 6858000"/>
              <a:gd name="connsiteX133" fmla="*/ 6080922 w 6128435"/>
              <a:gd name="connsiteY133" fmla="*/ 5561070 h 6858000"/>
              <a:gd name="connsiteX134" fmla="*/ 6096949 w 6128435"/>
              <a:gd name="connsiteY134" fmla="*/ 5648179 h 6858000"/>
              <a:gd name="connsiteX135" fmla="*/ 6125703 w 6128435"/>
              <a:gd name="connsiteY135" fmla="*/ 5692894 h 6858000"/>
              <a:gd name="connsiteX136" fmla="*/ 6126670 w 6128435"/>
              <a:gd name="connsiteY136" fmla="*/ 5697882 h 6858000"/>
              <a:gd name="connsiteX137" fmla="*/ 6124061 w 6128435"/>
              <a:gd name="connsiteY137" fmla="*/ 5710294 h 6858000"/>
              <a:gd name="connsiteX138" fmla="*/ 6122213 w 6128435"/>
              <a:gd name="connsiteY138" fmla="*/ 5714762 h 6858000"/>
              <a:gd name="connsiteX139" fmla="*/ 6121353 w 6128435"/>
              <a:gd name="connsiteY139" fmla="*/ 5721725 h 6858000"/>
              <a:gd name="connsiteX140" fmla="*/ 6121607 w 6128435"/>
              <a:gd name="connsiteY140" fmla="*/ 5721959 h 6858000"/>
              <a:gd name="connsiteX141" fmla="*/ 6120262 w 6128435"/>
              <a:gd name="connsiteY141" fmla="*/ 5728358 h 6858000"/>
              <a:gd name="connsiteX142" fmla="*/ 6110194 w 6128435"/>
              <a:gd name="connsiteY142" fmla="*/ 5758853 h 6858000"/>
              <a:gd name="connsiteX143" fmla="*/ 6127519 w 6128435"/>
              <a:gd name="connsiteY143" fmla="*/ 5865775 h 6858000"/>
              <a:gd name="connsiteX144" fmla="*/ 6128435 w 6128435"/>
              <a:gd name="connsiteY144" fmla="*/ 5870164 h 6858000"/>
              <a:gd name="connsiteX145" fmla="*/ 6119217 w 6128435"/>
              <a:gd name="connsiteY145" fmla="*/ 5888542 h 6858000"/>
              <a:gd name="connsiteX146" fmla="*/ 6115966 w 6128435"/>
              <a:gd name="connsiteY146" fmla="*/ 5898387 h 6858000"/>
              <a:gd name="connsiteX147" fmla="*/ 6111924 w 6128435"/>
              <a:gd name="connsiteY147" fmla="*/ 5900444 h 6858000"/>
              <a:gd name="connsiteX148" fmla="*/ 6108716 w 6128435"/>
              <a:gd name="connsiteY148" fmla="*/ 5915345 h 6858000"/>
              <a:gd name="connsiteX149" fmla="*/ 6109524 w 6128435"/>
              <a:gd name="connsiteY149" fmla="*/ 5917328 h 6858000"/>
              <a:gd name="connsiteX150" fmla="*/ 6102493 w 6128435"/>
              <a:gd name="connsiteY150" fmla="*/ 5928602 h 6858000"/>
              <a:gd name="connsiteX151" fmla="*/ 6056863 w 6128435"/>
              <a:gd name="connsiteY151" fmla="*/ 6000643 h 6858000"/>
              <a:gd name="connsiteX152" fmla="*/ 6045436 w 6128435"/>
              <a:gd name="connsiteY152" fmla="*/ 6124480 h 6858000"/>
              <a:gd name="connsiteX153" fmla="*/ 6030489 w 6128435"/>
              <a:gd name="connsiteY153" fmla="*/ 6317666 h 6858000"/>
              <a:gd name="connsiteX154" fmla="*/ 6007492 w 6128435"/>
              <a:gd name="connsiteY154" fmla="*/ 6440818 h 6858000"/>
              <a:gd name="connsiteX155" fmla="*/ 6009467 w 6128435"/>
              <a:gd name="connsiteY155" fmla="*/ 6487076 h 6858000"/>
              <a:gd name="connsiteX156" fmla="*/ 5995064 w 6128435"/>
              <a:gd name="connsiteY156" fmla="*/ 6540791 h 6858000"/>
              <a:gd name="connsiteX157" fmla="*/ 5996309 w 6128435"/>
              <a:gd name="connsiteY157" fmla="*/ 6543961 h 6858000"/>
              <a:gd name="connsiteX158" fmla="*/ 5996048 w 6128435"/>
              <a:gd name="connsiteY158" fmla="*/ 6555444 h 6858000"/>
              <a:gd name="connsiteX159" fmla="*/ 6002524 w 6128435"/>
              <a:gd name="connsiteY159" fmla="*/ 6560188 h 6858000"/>
              <a:gd name="connsiteX160" fmla="*/ 6006823 w 6128435"/>
              <a:gd name="connsiteY160" fmla="*/ 6578546 h 6858000"/>
              <a:gd name="connsiteX161" fmla="*/ 6004510 w 6128435"/>
              <a:gd name="connsiteY161" fmla="*/ 6599256 h 6858000"/>
              <a:gd name="connsiteX162" fmla="*/ 5986207 w 6128435"/>
              <a:gd name="connsiteY162" fmla="*/ 6695855 h 6858000"/>
              <a:gd name="connsiteX163" fmla="*/ 5979428 w 6128435"/>
              <a:gd name="connsiteY163" fmla="*/ 6754678 h 6858000"/>
              <a:gd name="connsiteX164" fmla="*/ 5983398 w 6128435"/>
              <a:gd name="connsiteY164" fmla="*/ 6778641 h 6858000"/>
              <a:gd name="connsiteX165" fmla="*/ 5984543 w 6128435"/>
              <a:gd name="connsiteY165" fmla="*/ 6811016 h 6858000"/>
              <a:gd name="connsiteX166" fmla="*/ 5981802 w 6128435"/>
              <a:gd name="connsiteY166" fmla="*/ 6838578 h 6858000"/>
              <a:gd name="connsiteX167" fmla="*/ 5979671 w 6128435"/>
              <a:gd name="connsiteY167" fmla="*/ 6858000 h 6858000"/>
              <a:gd name="connsiteX168" fmla="*/ 0 w 6128435"/>
              <a:gd name="connsiteY168" fmla="*/ 6858000 h 6858000"/>
              <a:gd name="connsiteX169" fmla="*/ 0 w 6128435"/>
              <a:gd name="connsiteY169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42938 h 6858000"/>
              <a:gd name="connsiteX32" fmla="*/ 5261314 w 6128435"/>
              <a:gd name="connsiteY32" fmla="*/ 1689177 h 6858000"/>
              <a:gd name="connsiteX33" fmla="*/ 5259788 w 6128435"/>
              <a:gd name="connsiteY33" fmla="*/ 1768516 h 6858000"/>
              <a:gd name="connsiteX34" fmla="*/ 5255696 w 6128435"/>
              <a:gd name="connsiteY34" fmla="*/ 1953770 h 6858000"/>
              <a:gd name="connsiteX35" fmla="*/ 5252592 w 6128435"/>
              <a:gd name="connsiteY35" fmla="*/ 2092210 h 6858000"/>
              <a:gd name="connsiteX36" fmla="*/ 5264303 w 6128435"/>
              <a:gd name="connsiteY36" fmla="*/ 2225157 h 6858000"/>
              <a:gd name="connsiteX37" fmla="*/ 5254949 w 6128435"/>
              <a:gd name="connsiteY37" fmla="*/ 2236160 h 6858000"/>
              <a:gd name="connsiteX38" fmla="*/ 5250104 w 6128435"/>
              <a:gd name="connsiteY38" fmla="*/ 2249166 h 6858000"/>
              <a:gd name="connsiteX39" fmla="*/ 5251214 w 6128435"/>
              <a:gd name="connsiteY39" fmla="*/ 2250944 h 6858000"/>
              <a:gd name="connsiteX40" fmla="*/ 5250644 w 6128435"/>
              <a:gd name="connsiteY40" fmla="*/ 2266619 h 6858000"/>
              <a:gd name="connsiteX41" fmla="*/ 5247111 w 6128435"/>
              <a:gd name="connsiteY41" fmla="*/ 2269679 h 6858000"/>
              <a:gd name="connsiteX42" fmla="*/ 5279312 w 6128435"/>
              <a:gd name="connsiteY42" fmla="*/ 2302757 h 6858000"/>
              <a:gd name="connsiteX43" fmla="*/ 5293877 w 6128435"/>
              <a:gd name="connsiteY43" fmla="*/ 2368649 h 6858000"/>
              <a:gd name="connsiteX44" fmla="*/ 5311338 w 6128435"/>
              <a:gd name="connsiteY44" fmla="*/ 2404034 h 6858000"/>
              <a:gd name="connsiteX45" fmla="*/ 5338366 w 6128435"/>
              <a:gd name="connsiteY45" fmla="*/ 2465052 h 6858000"/>
              <a:gd name="connsiteX46" fmla="*/ 5371263 w 6128435"/>
              <a:gd name="connsiteY46" fmla="*/ 2586413 h 6858000"/>
              <a:gd name="connsiteX47" fmla="*/ 5407503 w 6128435"/>
              <a:gd name="connsiteY47" fmla="*/ 2786290 h 6858000"/>
              <a:gd name="connsiteX48" fmla="*/ 5407356 w 6128435"/>
              <a:gd name="connsiteY48" fmla="*/ 2787545 h 6858000"/>
              <a:gd name="connsiteX49" fmla="*/ 5411130 w 6128435"/>
              <a:gd name="connsiteY49" fmla="*/ 2788640 h 6858000"/>
              <a:gd name="connsiteX50" fmla="*/ 5416439 w 6128435"/>
              <a:gd name="connsiteY50" fmla="*/ 2805666 h 6858000"/>
              <a:gd name="connsiteX51" fmla="*/ 5416589 w 6128435"/>
              <a:gd name="connsiteY51" fmla="*/ 2810822 h 6858000"/>
              <a:gd name="connsiteX52" fmla="*/ 5418542 w 6128435"/>
              <a:gd name="connsiteY52" fmla="*/ 2817745 h 6858000"/>
              <a:gd name="connsiteX53" fmla="*/ 5418847 w 6128435"/>
              <a:gd name="connsiteY53" fmla="*/ 2817825 h 6858000"/>
              <a:gd name="connsiteX54" fmla="*/ 5457023 w 6128435"/>
              <a:gd name="connsiteY54" fmla="*/ 2858292 h 6858000"/>
              <a:gd name="connsiteX55" fmla="*/ 5479298 w 6128435"/>
              <a:gd name="connsiteY55" fmla="*/ 2947791 h 6858000"/>
              <a:gd name="connsiteX56" fmla="*/ 5481770 w 6128435"/>
              <a:gd name="connsiteY56" fmla="*/ 2951352 h 6858000"/>
              <a:gd name="connsiteX57" fmla="*/ 5482045 w 6128435"/>
              <a:gd name="connsiteY57" fmla="*/ 2984371 h 6858000"/>
              <a:gd name="connsiteX58" fmla="*/ 5482415 w 6128435"/>
              <a:gd name="connsiteY58" fmla="*/ 3004079 h 6858000"/>
              <a:gd name="connsiteX59" fmla="*/ 5483865 w 6128435"/>
              <a:gd name="connsiteY59" fmla="*/ 3005467 h 6858000"/>
              <a:gd name="connsiteX60" fmla="*/ 5482236 w 6128435"/>
              <a:gd name="connsiteY60" fmla="*/ 3019791 h 6858000"/>
              <a:gd name="connsiteX61" fmla="*/ 5481505 w 6128435"/>
              <a:gd name="connsiteY61" fmla="*/ 3095286 h 6858000"/>
              <a:gd name="connsiteX62" fmla="*/ 5477595 w 6128435"/>
              <a:gd name="connsiteY62" fmla="*/ 3250534 h 6858000"/>
              <a:gd name="connsiteX63" fmla="*/ 5532836 w 6128435"/>
              <a:gd name="connsiteY63" fmla="*/ 3353840 h 6858000"/>
              <a:gd name="connsiteX64" fmla="*/ 5561229 w 6128435"/>
              <a:gd name="connsiteY64" fmla="*/ 3395784 h 6858000"/>
              <a:gd name="connsiteX65" fmla="*/ 5589758 w 6128435"/>
              <a:gd name="connsiteY65" fmla="*/ 3506453 h 6858000"/>
              <a:gd name="connsiteX66" fmla="*/ 5596144 w 6128435"/>
              <a:gd name="connsiteY66" fmla="*/ 3534624 h 6858000"/>
              <a:gd name="connsiteX67" fmla="*/ 5597750 w 6128435"/>
              <a:gd name="connsiteY67" fmla="*/ 3534129 h 6858000"/>
              <a:gd name="connsiteX68" fmla="*/ 5599700 w 6128435"/>
              <a:gd name="connsiteY68" fmla="*/ 3547221 h 6858000"/>
              <a:gd name="connsiteX69" fmla="*/ 5615031 w 6128435"/>
              <a:gd name="connsiteY69" fmla="*/ 3557482 h 6858000"/>
              <a:gd name="connsiteX70" fmla="*/ 5618377 w 6128435"/>
              <a:gd name="connsiteY70" fmla="*/ 3588431 h 6858000"/>
              <a:gd name="connsiteX71" fmla="*/ 5612155 w 6128435"/>
              <a:gd name="connsiteY71" fmla="*/ 3589869 h 6858000"/>
              <a:gd name="connsiteX72" fmla="*/ 5620843 w 6128435"/>
              <a:gd name="connsiteY72" fmla="*/ 3606745 h 6858000"/>
              <a:gd name="connsiteX73" fmla="*/ 5655472 w 6128435"/>
              <a:gd name="connsiteY73" fmla="*/ 3678877 h 6858000"/>
              <a:gd name="connsiteX74" fmla="*/ 5680448 w 6128435"/>
              <a:gd name="connsiteY74" fmla="*/ 3717760 h 6858000"/>
              <a:gd name="connsiteX75" fmla="*/ 5683015 w 6128435"/>
              <a:gd name="connsiteY75" fmla="*/ 3762025 h 6858000"/>
              <a:gd name="connsiteX76" fmla="*/ 5696643 w 6128435"/>
              <a:gd name="connsiteY76" fmla="*/ 3773888 h 6858000"/>
              <a:gd name="connsiteX77" fmla="*/ 5699203 w 6128435"/>
              <a:gd name="connsiteY77" fmla="*/ 3775823 h 6858000"/>
              <a:gd name="connsiteX78" fmla="*/ 5704824 w 6128435"/>
              <a:gd name="connsiteY78" fmla="*/ 3785966 h 6858000"/>
              <a:gd name="connsiteX79" fmla="*/ 5712204 w 6128435"/>
              <a:gd name="connsiteY79" fmla="*/ 3785830 h 6858000"/>
              <a:gd name="connsiteX80" fmla="*/ 5724816 w 6128435"/>
              <a:gd name="connsiteY80" fmla="*/ 3798949 h 6858000"/>
              <a:gd name="connsiteX81" fmla="*/ 5733539 w 6128435"/>
              <a:gd name="connsiteY81" fmla="*/ 3818457 h 6858000"/>
              <a:gd name="connsiteX82" fmla="*/ 5768491 w 6128435"/>
              <a:gd name="connsiteY82" fmla="*/ 3914399 h 6858000"/>
              <a:gd name="connsiteX83" fmla="*/ 5793123 w 6128435"/>
              <a:gd name="connsiteY83" fmla="*/ 3969952 h 6858000"/>
              <a:gd name="connsiteX84" fmla="*/ 5808321 w 6128435"/>
              <a:gd name="connsiteY84" fmla="*/ 3988153 h 6858000"/>
              <a:gd name="connsiteX85" fmla="*/ 5825621 w 6128435"/>
              <a:gd name="connsiteY85" fmla="*/ 4015525 h 6858000"/>
              <a:gd name="connsiteX86" fmla="*/ 5860672 w 6128435"/>
              <a:gd name="connsiteY86" fmla="*/ 4061579 h 6858000"/>
              <a:gd name="connsiteX87" fmla="*/ 5872173 w 6128435"/>
              <a:gd name="connsiteY87" fmla="*/ 4088497 h 6858000"/>
              <a:gd name="connsiteX88" fmla="*/ 5883705 w 6128435"/>
              <a:gd name="connsiteY88" fmla="*/ 4101899 h 6858000"/>
              <a:gd name="connsiteX89" fmla="*/ 5885314 w 6128435"/>
              <a:gd name="connsiteY89" fmla="*/ 4108387 h 6858000"/>
              <a:gd name="connsiteX90" fmla="*/ 5894095 w 6128435"/>
              <a:gd name="connsiteY90" fmla="*/ 4128857 h 6858000"/>
              <a:gd name="connsiteX91" fmla="*/ 5898339 w 6128435"/>
              <a:gd name="connsiteY91" fmla="*/ 4140800 h 6858000"/>
              <a:gd name="connsiteX92" fmla="*/ 5899734 w 6128435"/>
              <a:gd name="connsiteY92" fmla="*/ 4145632 h 6858000"/>
              <a:gd name="connsiteX93" fmla="*/ 5897098 w 6128435"/>
              <a:gd name="connsiteY93" fmla="*/ 4157819 h 6858000"/>
              <a:gd name="connsiteX94" fmla="*/ 5903513 w 6128435"/>
              <a:gd name="connsiteY94" fmla="*/ 4187661 h 6858000"/>
              <a:gd name="connsiteX95" fmla="*/ 5917114 w 6128435"/>
              <a:gd name="connsiteY95" fmla="*/ 4213096 h 6858000"/>
              <a:gd name="connsiteX96" fmla="*/ 5921153 w 6128435"/>
              <a:gd name="connsiteY96" fmla="*/ 4236222 h 6858000"/>
              <a:gd name="connsiteX97" fmla="*/ 5924233 w 6128435"/>
              <a:gd name="connsiteY97" fmla="*/ 4242060 h 6858000"/>
              <a:gd name="connsiteX98" fmla="*/ 5928910 w 6128435"/>
              <a:gd name="connsiteY98" fmla="*/ 4300973 h 6858000"/>
              <a:gd name="connsiteX99" fmla="*/ 5939320 w 6128435"/>
              <a:gd name="connsiteY99" fmla="*/ 4340435 h 6858000"/>
              <a:gd name="connsiteX100" fmla="*/ 5946705 w 6128435"/>
              <a:gd name="connsiteY100" fmla="*/ 4428051 h 6858000"/>
              <a:gd name="connsiteX101" fmla="*/ 5949261 w 6128435"/>
              <a:gd name="connsiteY101" fmla="*/ 4449185 h 6858000"/>
              <a:gd name="connsiteX102" fmla="*/ 5957504 w 6128435"/>
              <a:gd name="connsiteY102" fmla="*/ 4465911 h 6858000"/>
              <a:gd name="connsiteX103" fmla="*/ 5964689 w 6128435"/>
              <a:gd name="connsiteY103" fmla="*/ 4468532 h 6858000"/>
              <a:gd name="connsiteX104" fmla="*/ 5967062 w 6128435"/>
              <a:gd name="connsiteY104" fmla="*/ 4479923 h 6858000"/>
              <a:gd name="connsiteX105" fmla="*/ 5968960 w 6128435"/>
              <a:gd name="connsiteY105" fmla="*/ 4482655 h 6858000"/>
              <a:gd name="connsiteX106" fmla="*/ 5978567 w 6128435"/>
              <a:gd name="connsiteY106" fmla="*/ 4498605 h 6858000"/>
              <a:gd name="connsiteX107" fmla="*/ 5980106 w 6128435"/>
              <a:gd name="connsiteY107" fmla="*/ 4585087 h 6858000"/>
              <a:gd name="connsiteX108" fmla="*/ 5998138 w 6128435"/>
              <a:gd name="connsiteY108" fmla="*/ 4697518 h 6858000"/>
              <a:gd name="connsiteX109" fmla="*/ 6013516 w 6128435"/>
              <a:gd name="connsiteY109" fmla="*/ 4786619 h 6858000"/>
              <a:gd name="connsiteX110" fmla="*/ 6025404 w 6128435"/>
              <a:gd name="connsiteY110" fmla="*/ 4858148 h 6858000"/>
              <a:gd name="connsiteX111" fmla="*/ 6007749 w 6128435"/>
              <a:gd name="connsiteY111" fmla="*/ 4964715 h 6858000"/>
              <a:gd name="connsiteX112" fmla="*/ 6005269 w 6128435"/>
              <a:gd name="connsiteY112" fmla="*/ 5150567 h 6858000"/>
              <a:gd name="connsiteX113" fmla="*/ 6001127 w 6128435"/>
              <a:gd name="connsiteY113" fmla="*/ 5164609 h 6858000"/>
              <a:gd name="connsiteX114" fmla="*/ 5996647 w 6128435"/>
              <a:gd name="connsiteY114" fmla="*/ 5185640 h 6858000"/>
              <a:gd name="connsiteX115" fmla="*/ 5998514 w 6128435"/>
              <a:gd name="connsiteY115" fmla="*/ 5189673 h 6858000"/>
              <a:gd name="connsiteX116" fmla="*/ 5995970 w 6128435"/>
              <a:gd name="connsiteY116" fmla="*/ 5221547 h 6858000"/>
              <a:gd name="connsiteX117" fmla="*/ 5997218 w 6128435"/>
              <a:gd name="connsiteY117" fmla="*/ 5222031 h 6858000"/>
              <a:gd name="connsiteX118" fmla="*/ 6002116 w 6128435"/>
              <a:gd name="connsiteY118" fmla="*/ 5231223 h 6858000"/>
              <a:gd name="connsiteX119" fmla="*/ 6008541 w 6128435"/>
              <a:gd name="connsiteY119" fmla="*/ 5248680 h 6858000"/>
              <a:gd name="connsiteX120" fmla="*/ 6039260 w 6128435"/>
              <a:gd name="connsiteY120" fmla="*/ 5289518 h 6858000"/>
              <a:gd name="connsiteX121" fmla="*/ 6036748 w 6128435"/>
              <a:gd name="connsiteY121" fmla="*/ 5322752 h 6858000"/>
              <a:gd name="connsiteX122" fmla="*/ 6036943 w 6128435"/>
              <a:gd name="connsiteY122" fmla="*/ 5329480 h 6858000"/>
              <a:gd name="connsiteX123" fmla="*/ 6037236 w 6128435"/>
              <a:gd name="connsiteY123" fmla="*/ 5329634 h 6858000"/>
              <a:gd name="connsiteX124" fmla="*/ 6038019 w 6128435"/>
              <a:gd name="connsiteY124" fmla="*/ 5336764 h 6858000"/>
              <a:gd name="connsiteX125" fmla="*/ 6037298 w 6128435"/>
              <a:gd name="connsiteY125" fmla="*/ 5341753 h 6858000"/>
              <a:gd name="connsiteX126" fmla="*/ 6037677 w 6128435"/>
              <a:gd name="connsiteY126" fmla="*/ 5354807 h 6858000"/>
              <a:gd name="connsiteX127" fmla="*/ 6039728 w 6128435"/>
              <a:gd name="connsiteY127" fmla="*/ 5359416 h 6858000"/>
              <a:gd name="connsiteX128" fmla="*/ 6043311 w 6128435"/>
              <a:gd name="connsiteY128" fmla="*/ 5361407 h 6858000"/>
              <a:gd name="connsiteX129" fmla="*/ 6042954 w 6128435"/>
              <a:gd name="connsiteY129" fmla="*/ 5362576 h 6858000"/>
              <a:gd name="connsiteX130" fmla="*/ 6053435 w 6128435"/>
              <a:gd name="connsiteY130" fmla="*/ 5387547 h 6858000"/>
              <a:gd name="connsiteX131" fmla="*/ 6065933 w 6128435"/>
              <a:gd name="connsiteY131" fmla="*/ 5443002 h 6858000"/>
              <a:gd name="connsiteX132" fmla="*/ 6068640 w 6128435"/>
              <a:gd name="connsiteY132" fmla="*/ 5474503 h 6858000"/>
              <a:gd name="connsiteX133" fmla="*/ 6080922 w 6128435"/>
              <a:gd name="connsiteY133" fmla="*/ 5561070 h 6858000"/>
              <a:gd name="connsiteX134" fmla="*/ 6096949 w 6128435"/>
              <a:gd name="connsiteY134" fmla="*/ 5648179 h 6858000"/>
              <a:gd name="connsiteX135" fmla="*/ 6125703 w 6128435"/>
              <a:gd name="connsiteY135" fmla="*/ 5692894 h 6858000"/>
              <a:gd name="connsiteX136" fmla="*/ 6126670 w 6128435"/>
              <a:gd name="connsiteY136" fmla="*/ 5697882 h 6858000"/>
              <a:gd name="connsiteX137" fmla="*/ 6124061 w 6128435"/>
              <a:gd name="connsiteY137" fmla="*/ 5710294 h 6858000"/>
              <a:gd name="connsiteX138" fmla="*/ 6122213 w 6128435"/>
              <a:gd name="connsiteY138" fmla="*/ 5714762 h 6858000"/>
              <a:gd name="connsiteX139" fmla="*/ 6121353 w 6128435"/>
              <a:gd name="connsiteY139" fmla="*/ 5721725 h 6858000"/>
              <a:gd name="connsiteX140" fmla="*/ 6121607 w 6128435"/>
              <a:gd name="connsiteY140" fmla="*/ 5721959 h 6858000"/>
              <a:gd name="connsiteX141" fmla="*/ 6120262 w 6128435"/>
              <a:gd name="connsiteY141" fmla="*/ 5728358 h 6858000"/>
              <a:gd name="connsiteX142" fmla="*/ 6110194 w 6128435"/>
              <a:gd name="connsiteY142" fmla="*/ 5758853 h 6858000"/>
              <a:gd name="connsiteX143" fmla="*/ 6127519 w 6128435"/>
              <a:gd name="connsiteY143" fmla="*/ 5865775 h 6858000"/>
              <a:gd name="connsiteX144" fmla="*/ 6128435 w 6128435"/>
              <a:gd name="connsiteY144" fmla="*/ 5870164 h 6858000"/>
              <a:gd name="connsiteX145" fmla="*/ 6119217 w 6128435"/>
              <a:gd name="connsiteY145" fmla="*/ 5888542 h 6858000"/>
              <a:gd name="connsiteX146" fmla="*/ 6115966 w 6128435"/>
              <a:gd name="connsiteY146" fmla="*/ 5898387 h 6858000"/>
              <a:gd name="connsiteX147" fmla="*/ 6111924 w 6128435"/>
              <a:gd name="connsiteY147" fmla="*/ 5900444 h 6858000"/>
              <a:gd name="connsiteX148" fmla="*/ 6108716 w 6128435"/>
              <a:gd name="connsiteY148" fmla="*/ 5915345 h 6858000"/>
              <a:gd name="connsiteX149" fmla="*/ 6109524 w 6128435"/>
              <a:gd name="connsiteY149" fmla="*/ 5917328 h 6858000"/>
              <a:gd name="connsiteX150" fmla="*/ 6102493 w 6128435"/>
              <a:gd name="connsiteY150" fmla="*/ 5928602 h 6858000"/>
              <a:gd name="connsiteX151" fmla="*/ 6056863 w 6128435"/>
              <a:gd name="connsiteY151" fmla="*/ 6000643 h 6858000"/>
              <a:gd name="connsiteX152" fmla="*/ 6045436 w 6128435"/>
              <a:gd name="connsiteY152" fmla="*/ 6124480 h 6858000"/>
              <a:gd name="connsiteX153" fmla="*/ 6030489 w 6128435"/>
              <a:gd name="connsiteY153" fmla="*/ 6317666 h 6858000"/>
              <a:gd name="connsiteX154" fmla="*/ 6007492 w 6128435"/>
              <a:gd name="connsiteY154" fmla="*/ 6440818 h 6858000"/>
              <a:gd name="connsiteX155" fmla="*/ 6009467 w 6128435"/>
              <a:gd name="connsiteY155" fmla="*/ 6487076 h 6858000"/>
              <a:gd name="connsiteX156" fmla="*/ 5995064 w 6128435"/>
              <a:gd name="connsiteY156" fmla="*/ 6540791 h 6858000"/>
              <a:gd name="connsiteX157" fmla="*/ 5996309 w 6128435"/>
              <a:gd name="connsiteY157" fmla="*/ 6543961 h 6858000"/>
              <a:gd name="connsiteX158" fmla="*/ 5996048 w 6128435"/>
              <a:gd name="connsiteY158" fmla="*/ 6555444 h 6858000"/>
              <a:gd name="connsiteX159" fmla="*/ 6002524 w 6128435"/>
              <a:gd name="connsiteY159" fmla="*/ 6560188 h 6858000"/>
              <a:gd name="connsiteX160" fmla="*/ 6006823 w 6128435"/>
              <a:gd name="connsiteY160" fmla="*/ 6578546 h 6858000"/>
              <a:gd name="connsiteX161" fmla="*/ 6004510 w 6128435"/>
              <a:gd name="connsiteY161" fmla="*/ 6599256 h 6858000"/>
              <a:gd name="connsiteX162" fmla="*/ 5986207 w 6128435"/>
              <a:gd name="connsiteY162" fmla="*/ 6695855 h 6858000"/>
              <a:gd name="connsiteX163" fmla="*/ 5979428 w 6128435"/>
              <a:gd name="connsiteY163" fmla="*/ 6754678 h 6858000"/>
              <a:gd name="connsiteX164" fmla="*/ 5983398 w 6128435"/>
              <a:gd name="connsiteY164" fmla="*/ 6778641 h 6858000"/>
              <a:gd name="connsiteX165" fmla="*/ 5984543 w 6128435"/>
              <a:gd name="connsiteY165" fmla="*/ 6811016 h 6858000"/>
              <a:gd name="connsiteX166" fmla="*/ 5981802 w 6128435"/>
              <a:gd name="connsiteY166" fmla="*/ 6838578 h 6858000"/>
              <a:gd name="connsiteX167" fmla="*/ 5979671 w 6128435"/>
              <a:gd name="connsiteY167" fmla="*/ 6858000 h 6858000"/>
              <a:gd name="connsiteX168" fmla="*/ 0 w 6128435"/>
              <a:gd name="connsiteY168" fmla="*/ 6858000 h 6858000"/>
              <a:gd name="connsiteX169" fmla="*/ 0 w 6128435"/>
              <a:gd name="connsiteY169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42938 h 6858000"/>
              <a:gd name="connsiteX32" fmla="*/ 5261314 w 6128435"/>
              <a:gd name="connsiteY32" fmla="*/ 1689177 h 6858000"/>
              <a:gd name="connsiteX33" fmla="*/ 5259788 w 6128435"/>
              <a:gd name="connsiteY33" fmla="*/ 1768516 h 6858000"/>
              <a:gd name="connsiteX34" fmla="*/ 5255696 w 6128435"/>
              <a:gd name="connsiteY34" fmla="*/ 1953770 h 6858000"/>
              <a:gd name="connsiteX35" fmla="*/ 5252592 w 6128435"/>
              <a:gd name="connsiteY35" fmla="*/ 2092210 h 6858000"/>
              <a:gd name="connsiteX36" fmla="*/ 5264303 w 6128435"/>
              <a:gd name="connsiteY36" fmla="*/ 2225157 h 6858000"/>
              <a:gd name="connsiteX37" fmla="*/ 5254949 w 6128435"/>
              <a:gd name="connsiteY37" fmla="*/ 2236160 h 6858000"/>
              <a:gd name="connsiteX38" fmla="*/ 5250104 w 6128435"/>
              <a:gd name="connsiteY38" fmla="*/ 2249166 h 6858000"/>
              <a:gd name="connsiteX39" fmla="*/ 5251214 w 6128435"/>
              <a:gd name="connsiteY39" fmla="*/ 2250944 h 6858000"/>
              <a:gd name="connsiteX40" fmla="*/ 5250644 w 6128435"/>
              <a:gd name="connsiteY40" fmla="*/ 2266619 h 6858000"/>
              <a:gd name="connsiteX41" fmla="*/ 5247111 w 6128435"/>
              <a:gd name="connsiteY41" fmla="*/ 2269679 h 6858000"/>
              <a:gd name="connsiteX42" fmla="*/ 5279312 w 6128435"/>
              <a:gd name="connsiteY42" fmla="*/ 2302757 h 6858000"/>
              <a:gd name="connsiteX43" fmla="*/ 5293877 w 6128435"/>
              <a:gd name="connsiteY43" fmla="*/ 2368649 h 6858000"/>
              <a:gd name="connsiteX44" fmla="*/ 5311338 w 6128435"/>
              <a:gd name="connsiteY44" fmla="*/ 2404034 h 6858000"/>
              <a:gd name="connsiteX45" fmla="*/ 5338366 w 6128435"/>
              <a:gd name="connsiteY45" fmla="*/ 2465052 h 6858000"/>
              <a:gd name="connsiteX46" fmla="*/ 5371263 w 6128435"/>
              <a:gd name="connsiteY46" fmla="*/ 2586413 h 6858000"/>
              <a:gd name="connsiteX47" fmla="*/ 5407503 w 6128435"/>
              <a:gd name="connsiteY47" fmla="*/ 2786290 h 6858000"/>
              <a:gd name="connsiteX48" fmla="*/ 5407356 w 6128435"/>
              <a:gd name="connsiteY48" fmla="*/ 2787545 h 6858000"/>
              <a:gd name="connsiteX49" fmla="*/ 5411130 w 6128435"/>
              <a:gd name="connsiteY49" fmla="*/ 2788640 h 6858000"/>
              <a:gd name="connsiteX50" fmla="*/ 5416439 w 6128435"/>
              <a:gd name="connsiteY50" fmla="*/ 2805666 h 6858000"/>
              <a:gd name="connsiteX51" fmla="*/ 5416589 w 6128435"/>
              <a:gd name="connsiteY51" fmla="*/ 2810822 h 6858000"/>
              <a:gd name="connsiteX52" fmla="*/ 5418542 w 6128435"/>
              <a:gd name="connsiteY52" fmla="*/ 2817745 h 6858000"/>
              <a:gd name="connsiteX53" fmla="*/ 5418847 w 6128435"/>
              <a:gd name="connsiteY53" fmla="*/ 2817825 h 6858000"/>
              <a:gd name="connsiteX54" fmla="*/ 5457023 w 6128435"/>
              <a:gd name="connsiteY54" fmla="*/ 2858292 h 6858000"/>
              <a:gd name="connsiteX55" fmla="*/ 5479298 w 6128435"/>
              <a:gd name="connsiteY55" fmla="*/ 2947791 h 6858000"/>
              <a:gd name="connsiteX56" fmla="*/ 5481770 w 6128435"/>
              <a:gd name="connsiteY56" fmla="*/ 2951352 h 6858000"/>
              <a:gd name="connsiteX57" fmla="*/ 5482045 w 6128435"/>
              <a:gd name="connsiteY57" fmla="*/ 2984371 h 6858000"/>
              <a:gd name="connsiteX58" fmla="*/ 5482415 w 6128435"/>
              <a:gd name="connsiteY58" fmla="*/ 3004079 h 6858000"/>
              <a:gd name="connsiteX59" fmla="*/ 5483865 w 6128435"/>
              <a:gd name="connsiteY59" fmla="*/ 3005467 h 6858000"/>
              <a:gd name="connsiteX60" fmla="*/ 5482236 w 6128435"/>
              <a:gd name="connsiteY60" fmla="*/ 3019791 h 6858000"/>
              <a:gd name="connsiteX61" fmla="*/ 5481505 w 6128435"/>
              <a:gd name="connsiteY61" fmla="*/ 3095286 h 6858000"/>
              <a:gd name="connsiteX62" fmla="*/ 5477595 w 6128435"/>
              <a:gd name="connsiteY62" fmla="*/ 3250534 h 6858000"/>
              <a:gd name="connsiteX63" fmla="*/ 5532836 w 6128435"/>
              <a:gd name="connsiteY63" fmla="*/ 3353840 h 6858000"/>
              <a:gd name="connsiteX64" fmla="*/ 5561229 w 6128435"/>
              <a:gd name="connsiteY64" fmla="*/ 3395784 h 6858000"/>
              <a:gd name="connsiteX65" fmla="*/ 5589758 w 6128435"/>
              <a:gd name="connsiteY65" fmla="*/ 3506453 h 6858000"/>
              <a:gd name="connsiteX66" fmla="*/ 5596144 w 6128435"/>
              <a:gd name="connsiteY66" fmla="*/ 3534624 h 6858000"/>
              <a:gd name="connsiteX67" fmla="*/ 5597750 w 6128435"/>
              <a:gd name="connsiteY67" fmla="*/ 3534129 h 6858000"/>
              <a:gd name="connsiteX68" fmla="*/ 5599700 w 6128435"/>
              <a:gd name="connsiteY68" fmla="*/ 3547221 h 6858000"/>
              <a:gd name="connsiteX69" fmla="*/ 5615031 w 6128435"/>
              <a:gd name="connsiteY69" fmla="*/ 3557482 h 6858000"/>
              <a:gd name="connsiteX70" fmla="*/ 5618377 w 6128435"/>
              <a:gd name="connsiteY70" fmla="*/ 3588431 h 6858000"/>
              <a:gd name="connsiteX71" fmla="*/ 5612155 w 6128435"/>
              <a:gd name="connsiteY71" fmla="*/ 3589869 h 6858000"/>
              <a:gd name="connsiteX72" fmla="*/ 5620843 w 6128435"/>
              <a:gd name="connsiteY72" fmla="*/ 3606745 h 6858000"/>
              <a:gd name="connsiteX73" fmla="*/ 5655472 w 6128435"/>
              <a:gd name="connsiteY73" fmla="*/ 3678877 h 6858000"/>
              <a:gd name="connsiteX74" fmla="*/ 5680448 w 6128435"/>
              <a:gd name="connsiteY74" fmla="*/ 3717760 h 6858000"/>
              <a:gd name="connsiteX75" fmla="*/ 5683015 w 6128435"/>
              <a:gd name="connsiteY75" fmla="*/ 3762025 h 6858000"/>
              <a:gd name="connsiteX76" fmla="*/ 5696643 w 6128435"/>
              <a:gd name="connsiteY76" fmla="*/ 3773888 h 6858000"/>
              <a:gd name="connsiteX77" fmla="*/ 5699203 w 6128435"/>
              <a:gd name="connsiteY77" fmla="*/ 3775823 h 6858000"/>
              <a:gd name="connsiteX78" fmla="*/ 5704824 w 6128435"/>
              <a:gd name="connsiteY78" fmla="*/ 3785966 h 6858000"/>
              <a:gd name="connsiteX79" fmla="*/ 5712204 w 6128435"/>
              <a:gd name="connsiteY79" fmla="*/ 3785830 h 6858000"/>
              <a:gd name="connsiteX80" fmla="*/ 5724816 w 6128435"/>
              <a:gd name="connsiteY80" fmla="*/ 3798949 h 6858000"/>
              <a:gd name="connsiteX81" fmla="*/ 5733539 w 6128435"/>
              <a:gd name="connsiteY81" fmla="*/ 3818457 h 6858000"/>
              <a:gd name="connsiteX82" fmla="*/ 5768491 w 6128435"/>
              <a:gd name="connsiteY82" fmla="*/ 3914399 h 6858000"/>
              <a:gd name="connsiteX83" fmla="*/ 5793123 w 6128435"/>
              <a:gd name="connsiteY83" fmla="*/ 3969952 h 6858000"/>
              <a:gd name="connsiteX84" fmla="*/ 5808321 w 6128435"/>
              <a:gd name="connsiteY84" fmla="*/ 3988153 h 6858000"/>
              <a:gd name="connsiteX85" fmla="*/ 5825621 w 6128435"/>
              <a:gd name="connsiteY85" fmla="*/ 4015525 h 6858000"/>
              <a:gd name="connsiteX86" fmla="*/ 5860672 w 6128435"/>
              <a:gd name="connsiteY86" fmla="*/ 4061579 h 6858000"/>
              <a:gd name="connsiteX87" fmla="*/ 5872173 w 6128435"/>
              <a:gd name="connsiteY87" fmla="*/ 4088497 h 6858000"/>
              <a:gd name="connsiteX88" fmla="*/ 5883705 w 6128435"/>
              <a:gd name="connsiteY88" fmla="*/ 4101899 h 6858000"/>
              <a:gd name="connsiteX89" fmla="*/ 5885314 w 6128435"/>
              <a:gd name="connsiteY89" fmla="*/ 4108387 h 6858000"/>
              <a:gd name="connsiteX90" fmla="*/ 5894095 w 6128435"/>
              <a:gd name="connsiteY90" fmla="*/ 4128857 h 6858000"/>
              <a:gd name="connsiteX91" fmla="*/ 5898339 w 6128435"/>
              <a:gd name="connsiteY91" fmla="*/ 4140800 h 6858000"/>
              <a:gd name="connsiteX92" fmla="*/ 5899734 w 6128435"/>
              <a:gd name="connsiteY92" fmla="*/ 4145632 h 6858000"/>
              <a:gd name="connsiteX93" fmla="*/ 5903513 w 6128435"/>
              <a:gd name="connsiteY93" fmla="*/ 4187661 h 6858000"/>
              <a:gd name="connsiteX94" fmla="*/ 5917114 w 6128435"/>
              <a:gd name="connsiteY94" fmla="*/ 4213096 h 6858000"/>
              <a:gd name="connsiteX95" fmla="*/ 5921153 w 6128435"/>
              <a:gd name="connsiteY95" fmla="*/ 4236222 h 6858000"/>
              <a:gd name="connsiteX96" fmla="*/ 5924233 w 6128435"/>
              <a:gd name="connsiteY96" fmla="*/ 4242060 h 6858000"/>
              <a:gd name="connsiteX97" fmla="*/ 5928910 w 6128435"/>
              <a:gd name="connsiteY97" fmla="*/ 4300973 h 6858000"/>
              <a:gd name="connsiteX98" fmla="*/ 5939320 w 6128435"/>
              <a:gd name="connsiteY98" fmla="*/ 4340435 h 6858000"/>
              <a:gd name="connsiteX99" fmla="*/ 5946705 w 6128435"/>
              <a:gd name="connsiteY99" fmla="*/ 4428051 h 6858000"/>
              <a:gd name="connsiteX100" fmla="*/ 5949261 w 6128435"/>
              <a:gd name="connsiteY100" fmla="*/ 4449185 h 6858000"/>
              <a:gd name="connsiteX101" fmla="*/ 5957504 w 6128435"/>
              <a:gd name="connsiteY101" fmla="*/ 4465911 h 6858000"/>
              <a:gd name="connsiteX102" fmla="*/ 5964689 w 6128435"/>
              <a:gd name="connsiteY102" fmla="*/ 4468532 h 6858000"/>
              <a:gd name="connsiteX103" fmla="*/ 5967062 w 6128435"/>
              <a:gd name="connsiteY103" fmla="*/ 4479923 h 6858000"/>
              <a:gd name="connsiteX104" fmla="*/ 5968960 w 6128435"/>
              <a:gd name="connsiteY104" fmla="*/ 4482655 h 6858000"/>
              <a:gd name="connsiteX105" fmla="*/ 5978567 w 6128435"/>
              <a:gd name="connsiteY105" fmla="*/ 4498605 h 6858000"/>
              <a:gd name="connsiteX106" fmla="*/ 5980106 w 6128435"/>
              <a:gd name="connsiteY106" fmla="*/ 4585087 h 6858000"/>
              <a:gd name="connsiteX107" fmla="*/ 5998138 w 6128435"/>
              <a:gd name="connsiteY107" fmla="*/ 4697518 h 6858000"/>
              <a:gd name="connsiteX108" fmla="*/ 6013516 w 6128435"/>
              <a:gd name="connsiteY108" fmla="*/ 4786619 h 6858000"/>
              <a:gd name="connsiteX109" fmla="*/ 6025404 w 6128435"/>
              <a:gd name="connsiteY109" fmla="*/ 4858148 h 6858000"/>
              <a:gd name="connsiteX110" fmla="*/ 6007749 w 6128435"/>
              <a:gd name="connsiteY110" fmla="*/ 4964715 h 6858000"/>
              <a:gd name="connsiteX111" fmla="*/ 6005269 w 6128435"/>
              <a:gd name="connsiteY111" fmla="*/ 5150567 h 6858000"/>
              <a:gd name="connsiteX112" fmla="*/ 6001127 w 6128435"/>
              <a:gd name="connsiteY112" fmla="*/ 5164609 h 6858000"/>
              <a:gd name="connsiteX113" fmla="*/ 5996647 w 6128435"/>
              <a:gd name="connsiteY113" fmla="*/ 5185640 h 6858000"/>
              <a:gd name="connsiteX114" fmla="*/ 5998514 w 6128435"/>
              <a:gd name="connsiteY114" fmla="*/ 5189673 h 6858000"/>
              <a:gd name="connsiteX115" fmla="*/ 5995970 w 6128435"/>
              <a:gd name="connsiteY115" fmla="*/ 5221547 h 6858000"/>
              <a:gd name="connsiteX116" fmla="*/ 5997218 w 6128435"/>
              <a:gd name="connsiteY116" fmla="*/ 5222031 h 6858000"/>
              <a:gd name="connsiteX117" fmla="*/ 6002116 w 6128435"/>
              <a:gd name="connsiteY117" fmla="*/ 5231223 h 6858000"/>
              <a:gd name="connsiteX118" fmla="*/ 6008541 w 6128435"/>
              <a:gd name="connsiteY118" fmla="*/ 5248680 h 6858000"/>
              <a:gd name="connsiteX119" fmla="*/ 6039260 w 6128435"/>
              <a:gd name="connsiteY119" fmla="*/ 5289518 h 6858000"/>
              <a:gd name="connsiteX120" fmla="*/ 6036748 w 6128435"/>
              <a:gd name="connsiteY120" fmla="*/ 5322752 h 6858000"/>
              <a:gd name="connsiteX121" fmla="*/ 6036943 w 6128435"/>
              <a:gd name="connsiteY121" fmla="*/ 5329480 h 6858000"/>
              <a:gd name="connsiteX122" fmla="*/ 6037236 w 6128435"/>
              <a:gd name="connsiteY122" fmla="*/ 5329634 h 6858000"/>
              <a:gd name="connsiteX123" fmla="*/ 6038019 w 6128435"/>
              <a:gd name="connsiteY123" fmla="*/ 5336764 h 6858000"/>
              <a:gd name="connsiteX124" fmla="*/ 6037298 w 6128435"/>
              <a:gd name="connsiteY124" fmla="*/ 5341753 h 6858000"/>
              <a:gd name="connsiteX125" fmla="*/ 6037677 w 6128435"/>
              <a:gd name="connsiteY125" fmla="*/ 5354807 h 6858000"/>
              <a:gd name="connsiteX126" fmla="*/ 6039728 w 6128435"/>
              <a:gd name="connsiteY126" fmla="*/ 5359416 h 6858000"/>
              <a:gd name="connsiteX127" fmla="*/ 6043311 w 6128435"/>
              <a:gd name="connsiteY127" fmla="*/ 5361407 h 6858000"/>
              <a:gd name="connsiteX128" fmla="*/ 6042954 w 6128435"/>
              <a:gd name="connsiteY128" fmla="*/ 5362576 h 6858000"/>
              <a:gd name="connsiteX129" fmla="*/ 6053435 w 6128435"/>
              <a:gd name="connsiteY129" fmla="*/ 5387547 h 6858000"/>
              <a:gd name="connsiteX130" fmla="*/ 6065933 w 6128435"/>
              <a:gd name="connsiteY130" fmla="*/ 5443002 h 6858000"/>
              <a:gd name="connsiteX131" fmla="*/ 6068640 w 6128435"/>
              <a:gd name="connsiteY131" fmla="*/ 5474503 h 6858000"/>
              <a:gd name="connsiteX132" fmla="*/ 6080922 w 6128435"/>
              <a:gd name="connsiteY132" fmla="*/ 5561070 h 6858000"/>
              <a:gd name="connsiteX133" fmla="*/ 6096949 w 6128435"/>
              <a:gd name="connsiteY133" fmla="*/ 5648179 h 6858000"/>
              <a:gd name="connsiteX134" fmla="*/ 6125703 w 6128435"/>
              <a:gd name="connsiteY134" fmla="*/ 5692894 h 6858000"/>
              <a:gd name="connsiteX135" fmla="*/ 6126670 w 6128435"/>
              <a:gd name="connsiteY135" fmla="*/ 5697882 h 6858000"/>
              <a:gd name="connsiteX136" fmla="*/ 6124061 w 6128435"/>
              <a:gd name="connsiteY136" fmla="*/ 5710294 h 6858000"/>
              <a:gd name="connsiteX137" fmla="*/ 6122213 w 6128435"/>
              <a:gd name="connsiteY137" fmla="*/ 5714762 h 6858000"/>
              <a:gd name="connsiteX138" fmla="*/ 6121353 w 6128435"/>
              <a:gd name="connsiteY138" fmla="*/ 5721725 h 6858000"/>
              <a:gd name="connsiteX139" fmla="*/ 6121607 w 6128435"/>
              <a:gd name="connsiteY139" fmla="*/ 5721959 h 6858000"/>
              <a:gd name="connsiteX140" fmla="*/ 6120262 w 6128435"/>
              <a:gd name="connsiteY140" fmla="*/ 5728358 h 6858000"/>
              <a:gd name="connsiteX141" fmla="*/ 6110194 w 6128435"/>
              <a:gd name="connsiteY141" fmla="*/ 5758853 h 6858000"/>
              <a:gd name="connsiteX142" fmla="*/ 6127519 w 6128435"/>
              <a:gd name="connsiteY142" fmla="*/ 5865775 h 6858000"/>
              <a:gd name="connsiteX143" fmla="*/ 6128435 w 6128435"/>
              <a:gd name="connsiteY143" fmla="*/ 5870164 h 6858000"/>
              <a:gd name="connsiteX144" fmla="*/ 6119217 w 6128435"/>
              <a:gd name="connsiteY144" fmla="*/ 5888542 h 6858000"/>
              <a:gd name="connsiteX145" fmla="*/ 6115966 w 6128435"/>
              <a:gd name="connsiteY145" fmla="*/ 5898387 h 6858000"/>
              <a:gd name="connsiteX146" fmla="*/ 6111924 w 6128435"/>
              <a:gd name="connsiteY146" fmla="*/ 5900444 h 6858000"/>
              <a:gd name="connsiteX147" fmla="*/ 6108716 w 6128435"/>
              <a:gd name="connsiteY147" fmla="*/ 5915345 h 6858000"/>
              <a:gd name="connsiteX148" fmla="*/ 6109524 w 6128435"/>
              <a:gd name="connsiteY148" fmla="*/ 5917328 h 6858000"/>
              <a:gd name="connsiteX149" fmla="*/ 6102493 w 6128435"/>
              <a:gd name="connsiteY149" fmla="*/ 5928602 h 6858000"/>
              <a:gd name="connsiteX150" fmla="*/ 6056863 w 6128435"/>
              <a:gd name="connsiteY150" fmla="*/ 6000643 h 6858000"/>
              <a:gd name="connsiteX151" fmla="*/ 6045436 w 6128435"/>
              <a:gd name="connsiteY151" fmla="*/ 6124480 h 6858000"/>
              <a:gd name="connsiteX152" fmla="*/ 6030489 w 6128435"/>
              <a:gd name="connsiteY152" fmla="*/ 6317666 h 6858000"/>
              <a:gd name="connsiteX153" fmla="*/ 6007492 w 6128435"/>
              <a:gd name="connsiteY153" fmla="*/ 6440818 h 6858000"/>
              <a:gd name="connsiteX154" fmla="*/ 6009467 w 6128435"/>
              <a:gd name="connsiteY154" fmla="*/ 6487076 h 6858000"/>
              <a:gd name="connsiteX155" fmla="*/ 5995064 w 6128435"/>
              <a:gd name="connsiteY155" fmla="*/ 6540791 h 6858000"/>
              <a:gd name="connsiteX156" fmla="*/ 5996309 w 6128435"/>
              <a:gd name="connsiteY156" fmla="*/ 6543961 h 6858000"/>
              <a:gd name="connsiteX157" fmla="*/ 5996048 w 6128435"/>
              <a:gd name="connsiteY157" fmla="*/ 6555444 h 6858000"/>
              <a:gd name="connsiteX158" fmla="*/ 6002524 w 6128435"/>
              <a:gd name="connsiteY158" fmla="*/ 6560188 h 6858000"/>
              <a:gd name="connsiteX159" fmla="*/ 6006823 w 6128435"/>
              <a:gd name="connsiteY159" fmla="*/ 6578546 h 6858000"/>
              <a:gd name="connsiteX160" fmla="*/ 6004510 w 6128435"/>
              <a:gd name="connsiteY160" fmla="*/ 6599256 h 6858000"/>
              <a:gd name="connsiteX161" fmla="*/ 5986207 w 6128435"/>
              <a:gd name="connsiteY161" fmla="*/ 6695855 h 6858000"/>
              <a:gd name="connsiteX162" fmla="*/ 5979428 w 6128435"/>
              <a:gd name="connsiteY162" fmla="*/ 6754678 h 6858000"/>
              <a:gd name="connsiteX163" fmla="*/ 5983398 w 6128435"/>
              <a:gd name="connsiteY163" fmla="*/ 6778641 h 6858000"/>
              <a:gd name="connsiteX164" fmla="*/ 5984543 w 6128435"/>
              <a:gd name="connsiteY164" fmla="*/ 6811016 h 6858000"/>
              <a:gd name="connsiteX165" fmla="*/ 5981802 w 6128435"/>
              <a:gd name="connsiteY165" fmla="*/ 6838578 h 6858000"/>
              <a:gd name="connsiteX166" fmla="*/ 5979671 w 6128435"/>
              <a:gd name="connsiteY166" fmla="*/ 6858000 h 6858000"/>
              <a:gd name="connsiteX167" fmla="*/ 0 w 6128435"/>
              <a:gd name="connsiteY167" fmla="*/ 6858000 h 6858000"/>
              <a:gd name="connsiteX168" fmla="*/ 0 w 6128435"/>
              <a:gd name="connsiteY168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9051 w 6128435"/>
              <a:gd name="connsiteY13" fmla="*/ 782518 h 6858000"/>
              <a:gd name="connsiteX14" fmla="*/ 5210428 w 6128435"/>
              <a:gd name="connsiteY14" fmla="*/ 815772 h 6858000"/>
              <a:gd name="connsiteX15" fmla="*/ 5221088 w 6128435"/>
              <a:gd name="connsiteY15" fmla="*/ 860193 h 6858000"/>
              <a:gd name="connsiteX16" fmla="*/ 5227653 w 6128435"/>
              <a:gd name="connsiteY16" fmla="*/ 886709 h 6858000"/>
              <a:gd name="connsiteX17" fmla="*/ 5230806 w 6128435"/>
              <a:gd name="connsiteY17" fmla="*/ 961354 h 6858000"/>
              <a:gd name="connsiteX18" fmla="*/ 5201018 w 6128435"/>
              <a:gd name="connsiteY18" fmla="*/ 1095027 h 6858000"/>
              <a:gd name="connsiteX19" fmla="*/ 5202153 w 6128435"/>
              <a:gd name="connsiteY19" fmla="*/ 1133224 h 6858000"/>
              <a:gd name="connsiteX20" fmla="*/ 5207370 w 6128435"/>
              <a:gd name="connsiteY20" fmla="*/ 1138097 h 6858000"/>
              <a:gd name="connsiteX21" fmla="*/ 5189234 w 6128435"/>
              <a:gd name="connsiteY21" fmla="*/ 1193495 h 6858000"/>
              <a:gd name="connsiteX22" fmla="*/ 5202769 w 6128435"/>
              <a:gd name="connsiteY22" fmla="*/ 1269450 h 6858000"/>
              <a:gd name="connsiteX23" fmla="*/ 5225968 w 6128435"/>
              <a:gd name="connsiteY23" fmla="*/ 1357994 h 6858000"/>
              <a:gd name="connsiteX24" fmla="*/ 5233819 w 6128435"/>
              <a:gd name="connsiteY24" fmla="*/ 1380922 h 6858000"/>
              <a:gd name="connsiteX25" fmla="*/ 5237226 w 6128435"/>
              <a:gd name="connsiteY25" fmla="*/ 1441327 h 6858000"/>
              <a:gd name="connsiteX26" fmla="*/ 5244434 w 6128435"/>
              <a:gd name="connsiteY26" fmla="*/ 1580810 h 6858000"/>
              <a:gd name="connsiteX27" fmla="*/ 5251453 w 6128435"/>
              <a:gd name="connsiteY27" fmla="*/ 1583934 h 6858000"/>
              <a:gd name="connsiteX28" fmla="*/ 5253136 w 6128435"/>
              <a:gd name="connsiteY28" fmla="*/ 1595457 h 6858000"/>
              <a:gd name="connsiteX29" fmla="*/ 5254863 w 6128435"/>
              <a:gd name="connsiteY29" fmla="*/ 1598311 h 6858000"/>
              <a:gd name="connsiteX30" fmla="*/ 5263491 w 6128435"/>
              <a:gd name="connsiteY30" fmla="*/ 1642938 h 6858000"/>
              <a:gd name="connsiteX31" fmla="*/ 5261314 w 6128435"/>
              <a:gd name="connsiteY31" fmla="*/ 1689177 h 6858000"/>
              <a:gd name="connsiteX32" fmla="*/ 5259788 w 6128435"/>
              <a:gd name="connsiteY32" fmla="*/ 1768516 h 6858000"/>
              <a:gd name="connsiteX33" fmla="*/ 5255696 w 6128435"/>
              <a:gd name="connsiteY33" fmla="*/ 1953770 h 6858000"/>
              <a:gd name="connsiteX34" fmla="*/ 5252592 w 6128435"/>
              <a:gd name="connsiteY34" fmla="*/ 2092210 h 6858000"/>
              <a:gd name="connsiteX35" fmla="*/ 5264303 w 6128435"/>
              <a:gd name="connsiteY35" fmla="*/ 2225157 h 6858000"/>
              <a:gd name="connsiteX36" fmla="*/ 5254949 w 6128435"/>
              <a:gd name="connsiteY36" fmla="*/ 2236160 h 6858000"/>
              <a:gd name="connsiteX37" fmla="*/ 5250104 w 6128435"/>
              <a:gd name="connsiteY37" fmla="*/ 2249166 h 6858000"/>
              <a:gd name="connsiteX38" fmla="*/ 5251214 w 6128435"/>
              <a:gd name="connsiteY38" fmla="*/ 2250944 h 6858000"/>
              <a:gd name="connsiteX39" fmla="*/ 5250644 w 6128435"/>
              <a:gd name="connsiteY39" fmla="*/ 2266619 h 6858000"/>
              <a:gd name="connsiteX40" fmla="*/ 5247111 w 6128435"/>
              <a:gd name="connsiteY40" fmla="*/ 2269679 h 6858000"/>
              <a:gd name="connsiteX41" fmla="*/ 5279312 w 6128435"/>
              <a:gd name="connsiteY41" fmla="*/ 2302757 h 6858000"/>
              <a:gd name="connsiteX42" fmla="*/ 5293877 w 6128435"/>
              <a:gd name="connsiteY42" fmla="*/ 2368649 h 6858000"/>
              <a:gd name="connsiteX43" fmla="*/ 5311338 w 6128435"/>
              <a:gd name="connsiteY43" fmla="*/ 2404034 h 6858000"/>
              <a:gd name="connsiteX44" fmla="*/ 5338366 w 6128435"/>
              <a:gd name="connsiteY44" fmla="*/ 2465052 h 6858000"/>
              <a:gd name="connsiteX45" fmla="*/ 5371263 w 6128435"/>
              <a:gd name="connsiteY45" fmla="*/ 2586413 h 6858000"/>
              <a:gd name="connsiteX46" fmla="*/ 5407503 w 6128435"/>
              <a:gd name="connsiteY46" fmla="*/ 2786290 h 6858000"/>
              <a:gd name="connsiteX47" fmla="*/ 5407356 w 6128435"/>
              <a:gd name="connsiteY47" fmla="*/ 2787545 h 6858000"/>
              <a:gd name="connsiteX48" fmla="*/ 5411130 w 6128435"/>
              <a:gd name="connsiteY48" fmla="*/ 2788640 h 6858000"/>
              <a:gd name="connsiteX49" fmla="*/ 5416439 w 6128435"/>
              <a:gd name="connsiteY49" fmla="*/ 2805666 h 6858000"/>
              <a:gd name="connsiteX50" fmla="*/ 5416589 w 6128435"/>
              <a:gd name="connsiteY50" fmla="*/ 2810822 h 6858000"/>
              <a:gd name="connsiteX51" fmla="*/ 5418542 w 6128435"/>
              <a:gd name="connsiteY51" fmla="*/ 2817745 h 6858000"/>
              <a:gd name="connsiteX52" fmla="*/ 5418847 w 6128435"/>
              <a:gd name="connsiteY52" fmla="*/ 2817825 h 6858000"/>
              <a:gd name="connsiteX53" fmla="*/ 5457023 w 6128435"/>
              <a:gd name="connsiteY53" fmla="*/ 2858292 h 6858000"/>
              <a:gd name="connsiteX54" fmla="*/ 5479298 w 6128435"/>
              <a:gd name="connsiteY54" fmla="*/ 2947791 h 6858000"/>
              <a:gd name="connsiteX55" fmla="*/ 5481770 w 6128435"/>
              <a:gd name="connsiteY55" fmla="*/ 2951352 h 6858000"/>
              <a:gd name="connsiteX56" fmla="*/ 5482045 w 6128435"/>
              <a:gd name="connsiteY56" fmla="*/ 2984371 h 6858000"/>
              <a:gd name="connsiteX57" fmla="*/ 5482415 w 6128435"/>
              <a:gd name="connsiteY57" fmla="*/ 3004079 h 6858000"/>
              <a:gd name="connsiteX58" fmla="*/ 5483865 w 6128435"/>
              <a:gd name="connsiteY58" fmla="*/ 3005467 h 6858000"/>
              <a:gd name="connsiteX59" fmla="*/ 5482236 w 6128435"/>
              <a:gd name="connsiteY59" fmla="*/ 3019791 h 6858000"/>
              <a:gd name="connsiteX60" fmla="*/ 5481505 w 6128435"/>
              <a:gd name="connsiteY60" fmla="*/ 3095286 h 6858000"/>
              <a:gd name="connsiteX61" fmla="*/ 5477595 w 6128435"/>
              <a:gd name="connsiteY61" fmla="*/ 3250534 h 6858000"/>
              <a:gd name="connsiteX62" fmla="*/ 5532836 w 6128435"/>
              <a:gd name="connsiteY62" fmla="*/ 3353840 h 6858000"/>
              <a:gd name="connsiteX63" fmla="*/ 5561229 w 6128435"/>
              <a:gd name="connsiteY63" fmla="*/ 3395784 h 6858000"/>
              <a:gd name="connsiteX64" fmla="*/ 5589758 w 6128435"/>
              <a:gd name="connsiteY64" fmla="*/ 3506453 h 6858000"/>
              <a:gd name="connsiteX65" fmla="*/ 5596144 w 6128435"/>
              <a:gd name="connsiteY65" fmla="*/ 3534624 h 6858000"/>
              <a:gd name="connsiteX66" fmla="*/ 5597750 w 6128435"/>
              <a:gd name="connsiteY66" fmla="*/ 3534129 h 6858000"/>
              <a:gd name="connsiteX67" fmla="*/ 5599700 w 6128435"/>
              <a:gd name="connsiteY67" fmla="*/ 3547221 h 6858000"/>
              <a:gd name="connsiteX68" fmla="*/ 5615031 w 6128435"/>
              <a:gd name="connsiteY68" fmla="*/ 3557482 h 6858000"/>
              <a:gd name="connsiteX69" fmla="*/ 5618377 w 6128435"/>
              <a:gd name="connsiteY69" fmla="*/ 3588431 h 6858000"/>
              <a:gd name="connsiteX70" fmla="*/ 5612155 w 6128435"/>
              <a:gd name="connsiteY70" fmla="*/ 3589869 h 6858000"/>
              <a:gd name="connsiteX71" fmla="*/ 5620843 w 6128435"/>
              <a:gd name="connsiteY71" fmla="*/ 3606745 h 6858000"/>
              <a:gd name="connsiteX72" fmla="*/ 5655472 w 6128435"/>
              <a:gd name="connsiteY72" fmla="*/ 3678877 h 6858000"/>
              <a:gd name="connsiteX73" fmla="*/ 5680448 w 6128435"/>
              <a:gd name="connsiteY73" fmla="*/ 3717760 h 6858000"/>
              <a:gd name="connsiteX74" fmla="*/ 5683015 w 6128435"/>
              <a:gd name="connsiteY74" fmla="*/ 3762025 h 6858000"/>
              <a:gd name="connsiteX75" fmla="*/ 5696643 w 6128435"/>
              <a:gd name="connsiteY75" fmla="*/ 3773888 h 6858000"/>
              <a:gd name="connsiteX76" fmla="*/ 5699203 w 6128435"/>
              <a:gd name="connsiteY76" fmla="*/ 3775823 h 6858000"/>
              <a:gd name="connsiteX77" fmla="*/ 5704824 w 6128435"/>
              <a:gd name="connsiteY77" fmla="*/ 3785966 h 6858000"/>
              <a:gd name="connsiteX78" fmla="*/ 5712204 w 6128435"/>
              <a:gd name="connsiteY78" fmla="*/ 3785830 h 6858000"/>
              <a:gd name="connsiteX79" fmla="*/ 5724816 w 6128435"/>
              <a:gd name="connsiteY79" fmla="*/ 3798949 h 6858000"/>
              <a:gd name="connsiteX80" fmla="*/ 5733539 w 6128435"/>
              <a:gd name="connsiteY80" fmla="*/ 3818457 h 6858000"/>
              <a:gd name="connsiteX81" fmla="*/ 5768491 w 6128435"/>
              <a:gd name="connsiteY81" fmla="*/ 3914399 h 6858000"/>
              <a:gd name="connsiteX82" fmla="*/ 5793123 w 6128435"/>
              <a:gd name="connsiteY82" fmla="*/ 3969952 h 6858000"/>
              <a:gd name="connsiteX83" fmla="*/ 5808321 w 6128435"/>
              <a:gd name="connsiteY83" fmla="*/ 3988153 h 6858000"/>
              <a:gd name="connsiteX84" fmla="*/ 5825621 w 6128435"/>
              <a:gd name="connsiteY84" fmla="*/ 4015525 h 6858000"/>
              <a:gd name="connsiteX85" fmla="*/ 5860672 w 6128435"/>
              <a:gd name="connsiteY85" fmla="*/ 4061579 h 6858000"/>
              <a:gd name="connsiteX86" fmla="*/ 5872173 w 6128435"/>
              <a:gd name="connsiteY86" fmla="*/ 4088497 h 6858000"/>
              <a:gd name="connsiteX87" fmla="*/ 5883705 w 6128435"/>
              <a:gd name="connsiteY87" fmla="*/ 4101899 h 6858000"/>
              <a:gd name="connsiteX88" fmla="*/ 5885314 w 6128435"/>
              <a:gd name="connsiteY88" fmla="*/ 4108387 h 6858000"/>
              <a:gd name="connsiteX89" fmla="*/ 5894095 w 6128435"/>
              <a:gd name="connsiteY89" fmla="*/ 4128857 h 6858000"/>
              <a:gd name="connsiteX90" fmla="*/ 5898339 w 6128435"/>
              <a:gd name="connsiteY90" fmla="*/ 4140800 h 6858000"/>
              <a:gd name="connsiteX91" fmla="*/ 5899734 w 6128435"/>
              <a:gd name="connsiteY91" fmla="*/ 4145632 h 6858000"/>
              <a:gd name="connsiteX92" fmla="*/ 5903513 w 6128435"/>
              <a:gd name="connsiteY92" fmla="*/ 4187661 h 6858000"/>
              <a:gd name="connsiteX93" fmla="*/ 5917114 w 6128435"/>
              <a:gd name="connsiteY93" fmla="*/ 4213096 h 6858000"/>
              <a:gd name="connsiteX94" fmla="*/ 5921153 w 6128435"/>
              <a:gd name="connsiteY94" fmla="*/ 4236222 h 6858000"/>
              <a:gd name="connsiteX95" fmla="*/ 5924233 w 6128435"/>
              <a:gd name="connsiteY95" fmla="*/ 4242060 h 6858000"/>
              <a:gd name="connsiteX96" fmla="*/ 5928910 w 6128435"/>
              <a:gd name="connsiteY96" fmla="*/ 4300973 h 6858000"/>
              <a:gd name="connsiteX97" fmla="*/ 5939320 w 6128435"/>
              <a:gd name="connsiteY97" fmla="*/ 4340435 h 6858000"/>
              <a:gd name="connsiteX98" fmla="*/ 5946705 w 6128435"/>
              <a:gd name="connsiteY98" fmla="*/ 4428051 h 6858000"/>
              <a:gd name="connsiteX99" fmla="*/ 5949261 w 6128435"/>
              <a:gd name="connsiteY99" fmla="*/ 4449185 h 6858000"/>
              <a:gd name="connsiteX100" fmla="*/ 5957504 w 6128435"/>
              <a:gd name="connsiteY100" fmla="*/ 4465911 h 6858000"/>
              <a:gd name="connsiteX101" fmla="*/ 5964689 w 6128435"/>
              <a:gd name="connsiteY101" fmla="*/ 4468532 h 6858000"/>
              <a:gd name="connsiteX102" fmla="*/ 5967062 w 6128435"/>
              <a:gd name="connsiteY102" fmla="*/ 4479923 h 6858000"/>
              <a:gd name="connsiteX103" fmla="*/ 5968960 w 6128435"/>
              <a:gd name="connsiteY103" fmla="*/ 4482655 h 6858000"/>
              <a:gd name="connsiteX104" fmla="*/ 5978567 w 6128435"/>
              <a:gd name="connsiteY104" fmla="*/ 4498605 h 6858000"/>
              <a:gd name="connsiteX105" fmla="*/ 5980106 w 6128435"/>
              <a:gd name="connsiteY105" fmla="*/ 4585087 h 6858000"/>
              <a:gd name="connsiteX106" fmla="*/ 5998138 w 6128435"/>
              <a:gd name="connsiteY106" fmla="*/ 4697518 h 6858000"/>
              <a:gd name="connsiteX107" fmla="*/ 6013516 w 6128435"/>
              <a:gd name="connsiteY107" fmla="*/ 4786619 h 6858000"/>
              <a:gd name="connsiteX108" fmla="*/ 6025404 w 6128435"/>
              <a:gd name="connsiteY108" fmla="*/ 4858148 h 6858000"/>
              <a:gd name="connsiteX109" fmla="*/ 6007749 w 6128435"/>
              <a:gd name="connsiteY109" fmla="*/ 4964715 h 6858000"/>
              <a:gd name="connsiteX110" fmla="*/ 6005269 w 6128435"/>
              <a:gd name="connsiteY110" fmla="*/ 5150567 h 6858000"/>
              <a:gd name="connsiteX111" fmla="*/ 6001127 w 6128435"/>
              <a:gd name="connsiteY111" fmla="*/ 5164609 h 6858000"/>
              <a:gd name="connsiteX112" fmla="*/ 5996647 w 6128435"/>
              <a:gd name="connsiteY112" fmla="*/ 5185640 h 6858000"/>
              <a:gd name="connsiteX113" fmla="*/ 5998514 w 6128435"/>
              <a:gd name="connsiteY113" fmla="*/ 5189673 h 6858000"/>
              <a:gd name="connsiteX114" fmla="*/ 5995970 w 6128435"/>
              <a:gd name="connsiteY114" fmla="*/ 5221547 h 6858000"/>
              <a:gd name="connsiteX115" fmla="*/ 5997218 w 6128435"/>
              <a:gd name="connsiteY115" fmla="*/ 5222031 h 6858000"/>
              <a:gd name="connsiteX116" fmla="*/ 6002116 w 6128435"/>
              <a:gd name="connsiteY116" fmla="*/ 5231223 h 6858000"/>
              <a:gd name="connsiteX117" fmla="*/ 6008541 w 6128435"/>
              <a:gd name="connsiteY117" fmla="*/ 5248680 h 6858000"/>
              <a:gd name="connsiteX118" fmla="*/ 6039260 w 6128435"/>
              <a:gd name="connsiteY118" fmla="*/ 5289518 h 6858000"/>
              <a:gd name="connsiteX119" fmla="*/ 6036748 w 6128435"/>
              <a:gd name="connsiteY119" fmla="*/ 5322752 h 6858000"/>
              <a:gd name="connsiteX120" fmla="*/ 6036943 w 6128435"/>
              <a:gd name="connsiteY120" fmla="*/ 5329480 h 6858000"/>
              <a:gd name="connsiteX121" fmla="*/ 6037236 w 6128435"/>
              <a:gd name="connsiteY121" fmla="*/ 5329634 h 6858000"/>
              <a:gd name="connsiteX122" fmla="*/ 6038019 w 6128435"/>
              <a:gd name="connsiteY122" fmla="*/ 5336764 h 6858000"/>
              <a:gd name="connsiteX123" fmla="*/ 6037298 w 6128435"/>
              <a:gd name="connsiteY123" fmla="*/ 5341753 h 6858000"/>
              <a:gd name="connsiteX124" fmla="*/ 6037677 w 6128435"/>
              <a:gd name="connsiteY124" fmla="*/ 5354807 h 6858000"/>
              <a:gd name="connsiteX125" fmla="*/ 6039728 w 6128435"/>
              <a:gd name="connsiteY125" fmla="*/ 5359416 h 6858000"/>
              <a:gd name="connsiteX126" fmla="*/ 6043311 w 6128435"/>
              <a:gd name="connsiteY126" fmla="*/ 5361407 h 6858000"/>
              <a:gd name="connsiteX127" fmla="*/ 6042954 w 6128435"/>
              <a:gd name="connsiteY127" fmla="*/ 5362576 h 6858000"/>
              <a:gd name="connsiteX128" fmla="*/ 6053435 w 6128435"/>
              <a:gd name="connsiteY128" fmla="*/ 5387547 h 6858000"/>
              <a:gd name="connsiteX129" fmla="*/ 6065933 w 6128435"/>
              <a:gd name="connsiteY129" fmla="*/ 5443002 h 6858000"/>
              <a:gd name="connsiteX130" fmla="*/ 6068640 w 6128435"/>
              <a:gd name="connsiteY130" fmla="*/ 5474503 h 6858000"/>
              <a:gd name="connsiteX131" fmla="*/ 6080922 w 6128435"/>
              <a:gd name="connsiteY131" fmla="*/ 5561070 h 6858000"/>
              <a:gd name="connsiteX132" fmla="*/ 6096949 w 6128435"/>
              <a:gd name="connsiteY132" fmla="*/ 5648179 h 6858000"/>
              <a:gd name="connsiteX133" fmla="*/ 6125703 w 6128435"/>
              <a:gd name="connsiteY133" fmla="*/ 5692894 h 6858000"/>
              <a:gd name="connsiteX134" fmla="*/ 6126670 w 6128435"/>
              <a:gd name="connsiteY134" fmla="*/ 5697882 h 6858000"/>
              <a:gd name="connsiteX135" fmla="*/ 6124061 w 6128435"/>
              <a:gd name="connsiteY135" fmla="*/ 5710294 h 6858000"/>
              <a:gd name="connsiteX136" fmla="*/ 6122213 w 6128435"/>
              <a:gd name="connsiteY136" fmla="*/ 5714762 h 6858000"/>
              <a:gd name="connsiteX137" fmla="*/ 6121353 w 6128435"/>
              <a:gd name="connsiteY137" fmla="*/ 5721725 h 6858000"/>
              <a:gd name="connsiteX138" fmla="*/ 6121607 w 6128435"/>
              <a:gd name="connsiteY138" fmla="*/ 5721959 h 6858000"/>
              <a:gd name="connsiteX139" fmla="*/ 6120262 w 6128435"/>
              <a:gd name="connsiteY139" fmla="*/ 5728358 h 6858000"/>
              <a:gd name="connsiteX140" fmla="*/ 6110194 w 6128435"/>
              <a:gd name="connsiteY140" fmla="*/ 5758853 h 6858000"/>
              <a:gd name="connsiteX141" fmla="*/ 6127519 w 6128435"/>
              <a:gd name="connsiteY141" fmla="*/ 5865775 h 6858000"/>
              <a:gd name="connsiteX142" fmla="*/ 6128435 w 6128435"/>
              <a:gd name="connsiteY142" fmla="*/ 5870164 h 6858000"/>
              <a:gd name="connsiteX143" fmla="*/ 6119217 w 6128435"/>
              <a:gd name="connsiteY143" fmla="*/ 5888542 h 6858000"/>
              <a:gd name="connsiteX144" fmla="*/ 6115966 w 6128435"/>
              <a:gd name="connsiteY144" fmla="*/ 5898387 h 6858000"/>
              <a:gd name="connsiteX145" fmla="*/ 6111924 w 6128435"/>
              <a:gd name="connsiteY145" fmla="*/ 5900444 h 6858000"/>
              <a:gd name="connsiteX146" fmla="*/ 6108716 w 6128435"/>
              <a:gd name="connsiteY146" fmla="*/ 5915345 h 6858000"/>
              <a:gd name="connsiteX147" fmla="*/ 6109524 w 6128435"/>
              <a:gd name="connsiteY147" fmla="*/ 5917328 h 6858000"/>
              <a:gd name="connsiteX148" fmla="*/ 6102493 w 6128435"/>
              <a:gd name="connsiteY148" fmla="*/ 5928602 h 6858000"/>
              <a:gd name="connsiteX149" fmla="*/ 6056863 w 6128435"/>
              <a:gd name="connsiteY149" fmla="*/ 6000643 h 6858000"/>
              <a:gd name="connsiteX150" fmla="*/ 6045436 w 6128435"/>
              <a:gd name="connsiteY150" fmla="*/ 6124480 h 6858000"/>
              <a:gd name="connsiteX151" fmla="*/ 6030489 w 6128435"/>
              <a:gd name="connsiteY151" fmla="*/ 6317666 h 6858000"/>
              <a:gd name="connsiteX152" fmla="*/ 6007492 w 6128435"/>
              <a:gd name="connsiteY152" fmla="*/ 6440818 h 6858000"/>
              <a:gd name="connsiteX153" fmla="*/ 6009467 w 6128435"/>
              <a:gd name="connsiteY153" fmla="*/ 6487076 h 6858000"/>
              <a:gd name="connsiteX154" fmla="*/ 5995064 w 6128435"/>
              <a:gd name="connsiteY154" fmla="*/ 6540791 h 6858000"/>
              <a:gd name="connsiteX155" fmla="*/ 5996309 w 6128435"/>
              <a:gd name="connsiteY155" fmla="*/ 6543961 h 6858000"/>
              <a:gd name="connsiteX156" fmla="*/ 5996048 w 6128435"/>
              <a:gd name="connsiteY156" fmla="*/ 6555444 h 6858000"/>
              <a:gd name="connsiteX157" fmla="*/ 6002524 w 6128435"/>
              <a:gd name="connsiteY157" fmla="*/ 6560188 h 6858000"/>
              <a:gd name="connsiteX158" fmla="*/ 6006823 w 6128435"/>
              <a:gd name="connsiteY158" fmla="*/ 6578546 h 6858000"/>
              <a:gd name="connsiteX159" fmla="*/ 6004510 w 6128435"/>
              <a:gd name="connsiteY159" fmla="*/ 6599256 h 6858000"/>
              <a:gd name="connsiteX160" fmla="*/ 5986207 w 6128435"/>
              <a:gd name="connsiteY160" fmla="*/ 6695855 h 6858000"/>
              <a:gd name="connsiteX161" fmla="*/ 5979428 w 6128435"/>
              <a:gd name="connsiteY161" fmla="*/ 6754678 h 6858000"/>
              <a:gd name="connsiteX162" fmla="*/ 5983398 w 6128435"/>
              <a:gd name="connsiteY162" fmla="*/ 6778641 h 6858000"/>
              <a:gd name="connsiteX163" fmla="*/ 5984543 w 6128435"/>
              <a:gd name="connsiteY163" fmla="*/ 6811016 h 6858000"/>
              <a:gd name="connsiteX164" fmla="*/ 5981802 w 6128435"/>
              <a:gd name="connsiteY164" fmla="*/ 6838578 h 6858000"/>
              <a:gd name="connsiteX165" fmla="*/ 5979671 w 6128435"/>
              <a:gd name="connsiteY165" fmla="*/ 6858000 h 6858000"/>
              <a:gd name="connsiteX166" fmla="*/ 0 w 6128435"/>
              <a:gd name="connsiteY166" fmla="*/ 6858000 h 6858000"/>
              <a:gd name="connsiteX167" fmla="*/ 0 w 6128435"/>
              <a:gd name="connsiteY167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189051 w 6128435"/>
              <a:gd name="connsiteY12" fmla="*/ 782518 h 6858000"/>
              <a:gd name="connsiteX13" fmla="*/ 5210428 w 6128435"/>
              <a:gd name="connsiteY13" fmla="*/ 815772 h 6858000"/>
              <a:gd name="connsiteX14" fmla="*/ 5221088 w 6128435"/>
              <a:gd name="connsiteY14" fmla="*/ 860193 h 6858000"/>
              <a:gd name="connsiteX15" fmla="*/ 5227653 w 6128435"/>
              <a:gd name="connsiteY15" fmla="*/ 886709 h 6858000"/>
              <a:gd name="connsiteX16" fmla="*/ 5230806 w 6128435"/>
              <a:gd name="connsiteY16" fmla="*/ 961354 h 6858000"/>
              <a:gd name="connsiteX17" fmla="*/ 5201018 w 6128435"/>
              <a:gd name="connsiteY17" fmla="*/ 1095027 h 6858000"/>
              <a:gd name="connsiteX18" fmla="*/ 5202153 w 6128435"/>
              <a:gd name="connsiteY18" fmla="*/ 1133224 h 6858000"/>
              <a:gd name="connsiteX19" fmla="*/ 5207370 w 6128435"/>
              <a:gd name="connsiteY19" fmla="*/ 1138097 h 6858000"/>
              <a:gd name="connsiteX20" fmla="*/ 5189234 w 6128435"/>
              <a:gd name="connsiteY20" fmla="*/ 1193495 h 6858000"/>
              <a:gd name="connsiteX21" fmla="*/ 5202769 w 6128435"/>
              <a:gd name="connsiteY21" fmla="*/ 1269450 h 6858000"/>
              <a:gd name="connsiteX22" fmla="*/ 5225968 w 6128435"/>
              <a:gd name="connsiteY22" fmla="*/ 1357994 h 6858000"/>
              <a:gd name="connsiteX23" fmla="*/ 5233819 w 6128435"/>
              <a:gd name="connsiteY23" fmla="*/ 1380922 h 6858000"/>
              <a:gd name="connsiteX24" fmla="*/ 5237226 w 6128435"/>
              <a:gd name="connsiteY24" fmla="*/ 1441327 h 6858000"/>
              <a:gd name="connsiteX25" fmla="*/ 5244434 w 6128435"/>
              <a:gd name="connsiteY25" fmla="*/ 1580810 h 6858000"/>
              <a:gd name="connsiteX26" fmla="*/ 5251453 w 6128435"/>
              <a:gd name="connsiteY26" fmla="*/ 1583934 h 6858000"/>
              <a:gd name="connsiteX27" fmla="*/ 5253136 w 6128435"/>
              <a:gd name="connsiteY27" fmla="*/ 1595457 h 6858000"/>
              <a:gd name="connsiteX28" fmla="*/ 5254863 w 6128435"/>
              <a:gd name="connsiteY28" fmla="*/ 1598311 h 6858000"/>
              <a:gd name="connsiteX29" fmla="*/ 5263491 w 6128435"/>
              <a:gd name="connsiteY29" fmla="*/ 1642938 h 6858000"/>
              <a:gd name="connsiteX30" fmla="*/ 5261314 w 6128435"/>
              <a:gd name="connsiteY30" fmla="*/ 1689177 h 6858000"/>
              <a:gd name="connsiteX31" fmla="*/ 5259788 w 6128435"/>
              <a:gd name="connsiteY31" fmla="*/ 1768516 h 6858000"/>
              <a:gd name="connsiteX32" fmla="*/ 5255696 w 6128435"/>
              <a:gd name="connsiteY32" fmla="*/ 1953770 h 6858000"/>
              <a:gd name="connsiteX33" fmla="*/ 5252592 w 6128435"/>
              <a:gd name="connsiteY33" fmla="*/ 2092210 h 6858000"/>
              <a:gd name="connsiteX34" fmla="*/ 5264303 w 6128435"/>
              <a:gd name="connsiteY34" fmla="*/ 2225157 h 6858000"/>
              <a:gd name="connsiteX35" fmla="*/ 5254949 w 6128435"/>
              <a:gd name="connsiteY35" fmla="*/ 2236160 h 6858000"/>
              <a:gd name="connsiteX36" fmla="*/ 5250104 w 6128435"/>
              <a:gd name="connsiteY36" fmla="*/ 2249166 h 6858000"/>
              <a:gd name="connsiteX37" fmla="*/ 5251214 w 6128435"/>
              <a:gd name="connsiteY37" fmla="*/ 2250944 h 6858000"/>
              <a:gd name="connsiteX38" fmla="*/ 5250644 w 6128435"/>
              <a:gd name="connsiteY38" fmla="*/ 2266619 h 6858000"/>
              <a:gd name="connsiteX39" fmla="*/ 5247111 w 6128435"/>
              <a:gd name="connsiteY39" fmla="*/ 2269679 h 6858000"/>
              <a:gd name="connsiteX40" fmla="*/ 5279312 w 6128435"/>
              <a:gd name="connsiteY40" fmla="*/ 2302757 h 6858000"/>
              <a:gd name="connsiteX41" fmla="*/ 5293877 w 6128435"/>
              <a:gd name="connsiteY41" fmla="*/ 2368649 h 6858000"/>
              <a:gd name="connsiteX42" fmla="*/ 5311338 w 6128435"/>
              <a:gd name="connsiteY42" fmla="*/ 2404034 h 6858000"/>
              <a:gd name="connsiteX43" fmla="*/ 5338366 w 6128435"/>
              <a:gd name="connsiteY43" fmla="*/ 2465052 h 6858000"/>
              <a:gd name="connsiteX44" fmla="*/ 5371263 w 6128435"/>
              <a:gd name="connsiteY44" fmla="*/ 2586413 h 6858000"/>
              <a:gd name="connsiteX45" fmla="*/ 5407503 w 6128435"/>
              <a:gd name="connsiteY45" fmla="*/ 2786290 h 6858000"/>
              <a:gd name="connsiteX46" fmla="*/ 5407356 w 6128435"/>
              <a:gd name="connsiteY46" fmla="*/ 2787545 h 6858000"/>
              <a:gd name="connsiteX47" fmla="*/ 5411130 w 6128435"/>
              <a:gd name="connsiteY47" fmla="*/ 2788640 h 6858000"/>
              <a:gd name="connsiteX48" fmla="*/ 5416439 w 6128435"/>
              <a:gd name="connsiteY48" fmla="*/ 2805666 h 6858000"/>
              <a:gd name="connsiteX49" fmla="*/ 5416589 w 6128435"/>
              <a:gd name="connsiteY49" fmla="*/ 2810822 h 6858000"/>
              <a:gd name="connsiteX50" fmla="*/ 5418542 w 6128435"/>
              <a:gd name="connsiteY50" fmla="*/ 2817745 h 6858000"/>
              <a:gd name="connsiteX51" fmla="*/ 5418847 w 6128435"/>
              <a:gd name="connsiteY51" fmla="*/ 2817825 h 6858000"/>
              <a:gd name="connsiteX52" fmla="*/ 5457023 w 6128435"/>
              <a:gd name="connsiteY52" fmla="*/ 2858292 h 6858000"/>
              <a:gd name="connsiteX53" fmla="*/ 5479298 w 6128435"/>
              <a:gd name="connsiteY53" fmla="*/ 2947791 h 6858000"/>
              <a:gd name="connsiteX54" fmla="*/ 5481770 w 6128435"/>
              <a:gd name="connsiteY54" fmla="*/ 2951352 h 6858000"/>
              <a:gd name="connsiteX55" fmla="*/ 5482045 w 6128435"/>
              <a:gd name="connsiteY55" fmla="*/ 2984371 h 6858000"/>
              <a:gd name="connsiteX56" fmla="*/ 5482415 w 6128435"/>
              <a:gd name="connsiteY56" fmla="*/ 3004079 h 6858000"/>
              <a:gd name="connsiteX57" fmla="*/ 5483865 w 6128435"/>
              <a:gd name="connsiteY57" fmla="*/ 3005467 h 6858000"/>
              <a:gd name="connsiteX58" fmla="*/ 5482236 w 6128435"/>
              <a:gd name="connsiteY58" fmla="*/ 3019791 h 6858000"/>
              <a:gd name="connsiteX59" fmla="*/ 5481505 w 6128435"/>
              <a:gd name="connsiteY59" fmla="*/ 3095286 h 6858000"/>
              <a:gd name="connsiteX60" fmla="*/ 5477595 w 6128435"/>
              <a:gd name="connsiteY60" fmla="*/ 3250534 h 6858000"/>
              <a:gd name="connsiteX61" fmla="*/ 5532836 w 6128435"/>
              <a:gd name="connsiteY61" fmla="*/ 3353840 h 6858000"/>
              <a:gd name="connsiteX62" fmla="*/ 5561229 w 6128435"/>
              <a:gd name="connsiteY62" fmla="*/ 3395784 h 6858000"/>
              <a:gd name="connsiteX63" fmla="*/ 5589758 w 6128435"/>
              <a:gd name="connsiteY63" fmla="*/ 3506453 h 6858000"/>
              <a:gd name="connsiteX64" fmla="*/ 5596144 w 6128435"/>
              <a:gd name="connsiteY64" fmla="*/ 3534624 h 6858000"/>
              <a:gd name="connsiteX65" fmla="*/ 5597750 w 6128435"/>
              <a:gd name="connsiteY65" fmla="*/ 3534129 h 6858000"/>
              <a:gd name="connsiteX66" fmla="*/ 5599700 w 6128435"/>
              <a:gd name="connsiteY66" fmla="*/ 3547221 h 6858000"/>
              <a:gd name="connsiteX67" fmla="*/ 5615031 w 6128435"/>
              <a:gd name="connsiteY67" fmla="*/ 3557482 h 6858000"/>
              <a:gd name="connsiteX68" fmla="*/ 5618377 w 6128435"/>
              <a:gd name="connsiteY68" fmla="*/ 3588431 h 6858000"/>
              <a:gd name="connsiteX69" fmla="*/ 5612155 w 6128435"/>
              <a:gd name="connsiteY69" fmla="*/ 3589869 h 6858000"/>
              <a:gd name="connsiteX70" fmla="*/ 5620843 w 6128435"/>
              <a:gd name="connsiteY70" fmla="*/ 3606745 h 6858000"/>
              <a:gd name="connsiteX71" fmla="*/ 5655472 w 6128435"/>
              <a:gd name="connsiteY71" fmla="*/ 3678877 h 6858000"/>
              <a:gd name="connsiteX72" fmla="*/ 5680448 w 6128435"/>
              <a:gd name="connsiteY72" fmla="*/ 3717760 h 6858000"/>
              <a:gd name="connsiteX73" fmla="*/ 5683015 w 6128435"/>
              <a:gd name="connsiteY73" fmla="*/ 3762025 h 6858000"/>
              <a:gd name="connsiteX74" fmla="*/ 5696643 w 6128435"/>
              <a:gd name="connsiteY74" fmla="*/ 3773888 h 6858000"/>
              <a:gd name="connsiteX75" fmla="*/ 5699203 w 6128435"/>
              <a:gd name="connsiteY75" fmla="*/ 3775823 h 6858000"/>
              <a:gd name="connsiteX76" fmla="*/ 5704824 w 6128435"/>
              <a:gd name="connsiteY76" fmla="*/ 3785966 h 6858000"/>
              <a:gd name="connsiteX77" fmla="*/ 5712204 w 6128435"/>
              <a:gd name="connsiteY77" fmla="*/ 3785830 h 6858000"/>
              <a:gd name="connsiteX78" fmla="*/ 5724816 w 6128435"/>
              <a:gd name="connsiteY78" fmla="*/ 3798949 h 6858000"/>
              <a:gd name="connsiteX79" fmla="*/ 5733539 w 6128435"/>
              <a:gd name="connsiteY79" fmla="*/ 3818457 h 6858000"/>
              <a:gd name="connsiteX80" fmla="*/ 5768491 w 6128435"/>
              <a:gd name="connsiteY80" fmla="*/ 3914399 h 6858000"/>
              <a:gd name="connsiteX81" fmla="*/ 5793123 w 6128435"/>
              <a:gd name="connsiteY81" fmla="*/ 3969952 h 6858000"/>
              <a:gd name="connsiteX82" fmla="*/ 5808321 w 6128435"/>
              <a:gd name="connsiteY82" fmla="*/ 3988153 h 6858000"/>
              <a:gd name="connsiteX83" fmla="*/ 5825621 w 6128435"/>
              <a:gd name="connsiteY83" fmla="*/ 4015525 h 6858000"/>
              <a:gd name="connsiteX84" fmla="*/ 5860672 w 6128435"/>
              <a:gd name="connsiteY84" fmla="*/ 4061579 h 6858000"/>
              <a:gd name="connsiteX85" fmla="*/ 5872173 w 6128435"/>
              <a:gd name="connsiteY85" fmla="*/ 4088497 h 6858000"/>
              <a:gd name="connsiteX86" fmla="*/ 5883705 w 6128435"/>
              <a:gd name="connsiteY86" fmla="*/ 4101899 h 6858000"/>
              <a:gd name="connsiteX87" fmla="*/ 5885314 w 6128435"/>
              <a:gd name="connsiteY87" fmla="*/ 4108387 h 6858000"/>
              <a:gd name="connsiteX88" fmla="*/ 5894095 w 6128435"/>
              <a:gd name="connsiteY88" fmla="*/ 4128857 h 6858000"/>
              <a:gd name="connsiteX89" fmla="*/ 5898339 w 6128435"/>
              <a:gd name="connsiteY89" fmla="*/ 4140800 h 6858000"/>
              <a:gd name="connsiteX90" fmla="*/ 5899734 w 6128435"/>
              <a:gd name="connsiteY90" fmla="*/ 4145632 h 6858000"/>
              <a:gd name="connsiteX91" fmla="*/ 5903513 w 6128435"/>
              <a:gd name="connsiteY91" fmla="*/ 4187661 h 6858000"/>
              <a:gd name="connsiteX92" fmla="*/ 5917114 w 6128435"/>
              <a:gd name="connsiteY92" fmla="*/ 4213096 h 6858000"/>
              <a:gd name="connsiteX93" fmla="*/ 5921153 w 6128435"/>
              <a:gd name="connsiteY93" fmla="*/ 4236222 h 6858000"/>
              <a:gd name="connsiteX94" fmla="*/ 5924233 w 6128435"/>
              <a:gd name="connsiteY94" fmla="*/ 4242060 h 6858000"/>
              <a:gd name="connsiteX95" fmla="*/ 5928910 w 6128435"/>
              <a:gd name="connsiteY95" fmla="*/ 4300973 h 6858000"/>
              <a:gd name="connsiteX96" fmla="*/ 5939320 w 6128435"/>
              <a:gd name="connsiteY96" fmla="*/ 4340435 h 6858000"/>
              <a:gd name="connsiteX97" fmla="*/ 5946705 w 6128435"/>
              <a:gd name="connsiteY97" fmla="*/ 4428051 h 6858000"/>
              <a:gd name="connsiteX98" fmla="*/ 5949261 w 6128435"/>
              <a:gd name="connsiteY98" fmla="*/ 4449185 h 6858000"/>
              <a:gd name="connsiteX99" fmla="*/ 5957504 w 6128435"/>
              <a:gd name="connsiteY99" fmla="*/ 4465911 h 6858000"/>
              <a:gd name="connsiteX100" fmla="*/ 5964689 w 6128435"/>
              <a:gd name="connsiteY100" fmla="*/ 4468532 h 6858000"/>
              <a:gd name="connsiteX101" fmla="*/ 5967062 w 6128435"/>
              <a:gd name="connsiteY101" fmla="*/ 4479923 h 6858000"/>
              <a:gd name="connsiteX102" fmla="*/ 5968960 w 6128435"/>
              <a:gd name="connsiteY102" fmla="*/ 4482655 h 6858000"/>
              <a:gd name="connsiteX103" fmla="*/ 5978567 w 6128435"/>
              <a:gd name="connsiteY103" fmla="*/ 4498605 h 6858000"/>
              <a:gd name="connsiteX104" fmla="*/ 5980106 w 6128435"/>
              <a:gd name="connsiteY104" fmla="*/ 4585087 h 6858000"/>
              <a:gd name="connsiteX105" fmla="*/ 5998138 w 6128435"/>
              <a:gd name="connsiteY105" fmla="*/ 4697518 h 6858000"/>
              <a:gd name="connsiteX106" fmla="*/ 6013516 w 6128435"/>
              <a:gd name="connsiteY106" fmla="*/ 4786619 h 6858000"/>
              <a:gd name="connsiteX107" fmla="*/ 6025404 w 6128435"/>
              <a:gd name="connsiteY107" fmla="*/ 4858148 h 6858000"/>
              <a:gd name="connsiteX108" fmla="*/ 6007749 w 6128435"/>
              <a:gd name="connsiteY108" fmla="*/ 4964715 h 6858000"/>
              <a:gd name="connsiteX109" fmla="*/ 6005269 w 6128435"/>
              <a:gd name="connsiteY109" fmla="*/ 5150567 h 6858000"/>
              <a:gd name="connsiteX110" fmla="*/ 6001127 w 6128435"/>
              <a:gd name="connsiteY110" fmla="*/ 5164609 h 6858000"/>
              <a:gd name="connsiteX111" fmla="*/ 5996647 w 6128435"/>
              <a:gd name="connsiteY111" fmla="*/ 5185640 h 6858000"/>
              <a:gd name="connsiteX112" fmla="*/ 5998514 w 6128435"/>
              <a:gd name="connsiteY112" fmla="*/ 5189673 h 6858000"/>
              <a:gd name="connsiteX113" fmla="*/ 5995970 w 6128435"/>
              <a:gd name="connsiteY113" fmla="*/ 5221547 h 6858000"/>
              <a:gd name="connsiteX114" fmla="*/ 5997218 w 6128435"/>
              <a:gd name="connsiteY114" fmla="*/ 5222031 h 6858000"/>
              <a:gd name="connsiteX115" fmla="*/ 6002116 w 6128435"/>
              <a:gd name="connsiteY115" fmla="*/ 5231223 h 6858000"/>
              <a:gd name="connsiteX116" fmla="*/ 6008541 w 6128435"/>
              <a:gd name="connsiteY116" fmla="*/ 5248680 h 6858000"/>
              <a:gd name="connsiteX117" fmla="*/ 6039260 w 6128435"/>
              <a:gd name="connsiteY117" fmla="*/ 5289518 h 6858000"/>
              <a:gd name="connsiteX118" fmla="*/ 6036748 w 6128435"/>
              <a:gd name="connsiteY118" fmla="*/ 5322752 h 6858000"/>
              <a:gd name="connsiteX119" fmla="*/ 6036943 w 6128435"/>
              <a:gd name="connsiteY119" fmla="*/ 5329480 h 6858000"/>
              <a:gd name="connsiteX120" fmla="*/ 6037236 w 6128435"/>
              <a:gd name="connsiteY120" fmla="*/ 5329634 h 6858000"/>
              <a:gd name="connsiteX121" fmla="*/ 6038019 w 6128435"/>
              <a:gd name="connsiteY121" fmla="*/ 5336764 h 6858000"/>
              <a:gd name="connsiteX122" fmla="*/ 6037298 w 6128435"/>
              <a:gd name="connsiteY122" fmla="*/ 5341753 h 6858000"/>
              <a:gd name="connsiteX123" fmla="*/ 6037677 w 6128435"/>
              <a:gd name="connsiteY123" fmla="*/ 5354807 h 6858000"/>
              <a:gd name="connsiteX124" fmla="*/ 6039728 w 6128435"/>
              <a:gd name="connsiteY124" fmla="*/ 5359416 h 6858000"/>
              <a:gd name="connsiteX125" fmla="*/ 6043311 w 6128435"/>
              <a:gd name="connsiteY125" fmla="*/ 5361407 h 6858000"/>
              <a:gd name="connsiteX126" fmla="*/ 6042954 w 6128435"/>
              <a:gd name="connsiteY126" fmla="*/ 5362576 h 6858000"/>
              <a:gd name="connsiteX127" fmla="*/ 6053435 w 6128435"/>
              <a:gd name="connsiteY127" fmla="*/ 5387547 h 6858000"/>
              <a:gd name="connsiteX128" fmla="*/ 6065933 w 6128435"/>
              <a:gd name="connsiteY128" fmla="*/ 5443002 h 6858000"/>
              <a:gd name="connsiteX129" fmla="*/ 6068640 w 6128435"/>
              <a:gd name="connsiteY129" fmla="*/ 5474503 h 6858000"/>
              <a:gd name="connsiteX130" fmla="*/ 6080922 w 6128435"/>
              <a:gd name="connsiteY130" fmla="*/ 5561070 h 6858000"/>
              <a:gd name="connsiteX131" fmla="*/ 6096949 w 6128435"/>
              <a:gd name="connsiteY131" fmla="*/ 5648179 h 6858000"/>
              <a:gd name="connsiteX132" fmla="*/ 6125703 w 6128435"/>
              <a:gd name="connsiteY132" fmla="*/ 5692894 h 6858000"/>
              <a:gd name="connsiteX133" fmla="*/ 6126670 w 6128435"/>
              <a:gd name="connsiteY133" fmla="*/ 5697882 h 6858000"/>
              <a:gd name="connsiteX134" fmla="*/ 6124061 w 6128435"/>
              <a:gd name="connsiteY134" fmla="*/ 5710294 h 6858000"/>
              <a:gd name="connsiteX135" fmla="*/ 6122213 w 6128435"/>
              <a:gd name="connsiteY135" fmla="*/ 5714762 h 6858000"/>
              <a:gd name="connsiteX136" fmla="*/ 6121353 w 6128435"/>
              <a:gd name="connsiteY136" fmla="*/ 5721725 h 6858000"/>
              <a:gd name="connsiteX137" fmla="*/ 6121607 w 6128435"/>
              <a:gd name="connsiteY137" fmla="*/ 5721959 h 6858000"/>
              <a:gd name="connsiteX138" fmla="*/ 6120262 w 6128435"/>
              <a:gd name="connsiteY138" fmla="*/ 5728358 h 6858000"/>
              <a:gd name="connsiteX139" fmla="*/ 6110194 w 6128435"/>
              <a:gd name="connsiteY139" fmla="*/ 5758853 h 6858000"/>
              <a:gd name="connsiteX140" fmla="*/ 6127519 w 6128435"/>
              <a:gd name="connsiteY140" fmla="*/ 5865775 h 6858000"/>
              <a:gd name="connsiteX141" fmla="*/ 6128435 w 6128435"/>
              <a:gd name="connsiteY141" fmla="*/ 5870164 h 6858000"/>
              <a:gd name="connsiteX142" fmla="*/ 6119217 w 6128435"/>
              <a:gd name="connsiteY142" fmla="*/ 5888542 h 6858000"/>
              <a:gd name="connsiteX143" fmla="*/ 6115966 w 6128435"/>
              <a:gd name="connsiteY143" fmla="*/ 5898387 h 6858000"/>
              <a:gd name="connsiteX144" fmla="*/ 6111924 w 6128435"/>
              <a:gd name="connsiteY144" fmla="*/ 5900444 h 6858000"/>
              <a:gd name="connsiteX145" fmla="*/ 6108716 w 6128435"/>
              <a:gd name="connsiteY145" fmla="*/ 5915345 h 6858000"/>
              <a:gd name="connsiteX146" fmla="*/ 6109524 w 6128435"/>
              <a:gd name="connsiteY146" fmla="*/ 5917328 h 6858000"/>
              <a:gd name="connsiteX147" fmla="*/ 6102493 w 6128435"/>
              <a:gd name="connsiteY147" fmla="*/ 5928602 h 6858000"/>
              <a:gd name="connsiteX148" fmla="*/ 6056863 w 6128435"/>
              <a:gd name="connsiteY148" fmla="*/ 6000643 h 6858000"/>
              <a:gd name="connsiteX149" fmla="*/ 6045436 w 6128435"/>
              <a:gd name="connsiteY149" fmla="*/ 6124480 h 6858000"/>
              <a:gd name="connsiteX150" fmla="*/ 6030489 w 6128435"/>
              <a:gd name="connsiteY150" fmla="*/ 6317666 h 6858000"/>
              <a:gd name="connsiteX151" fmla="*/ 6007492 w 6128435"/>
              <a:gd name="connsiteY151" fmla="*/ 6440818 h 6858000"/>
              <a:gd name="connsiteX152" fmla="*/ 6009467 w 6128435"/>
              <a:gd name="connsiteY152" fmla="*/ 6487076 h 6858000"/>
              <a:gd name="connsiteX153" fmla="*/ 5995064 w 6128435"/>
              <a:gd name="connsiteY153" fmla="*/ 6540791 h 6858000"/>
              <a:gd name="connsiteX154" fmla="*/ 5996309 w 6128435"/>
              <a:gd name="connsiteY154" fmla="*/ 6543961 h 6858000"/>
              <a:gd name="connsiteX155" fmla="*/ 5996048 w 6128435"/>
              <a:gd name="connsiteY155" fmla="*/ 6555444 h 6858000"/>
              <a:gd name="connsiteX156" fmla="*/ 6002524 w 6128435"/>
              <a:gd name="connsiteY156" fmla="*/ 6560188 h 6858000"/>
              <a:gd name="connsiteX157" fmla="*/ 6006823 w 6128435"/>
              <a:gd name="connsiteY157" fmla="*/ 6578546 h 6858000"/>
              <a:gd name="connsiteX158" fmla="*/ 6004510 w 6128435"/>
              <a:gd name="connsiteY158" fmla="*/ 6599256 h 6858000"/>
              <a:gd name="connsiteX159" fmla="*/ 5986207 w 6128435"/>
              <a:gd name="connsiteY159" fmla="*/ 6695855 h 6858000"/>
              <a:gd name="connsiteX160" fmla="*/ 5979428 w 6128435"/>
              <a:gd name="connsiteY160" fmla="*/ 6754678 h 6858000"/>
              <a:gd name="connsiteX161" fmla="*/ 5983398 w 6128435"/>
              <a:gd name="connsiteY161" fmla="*/ 6778641 h 6858000"/>
              <a:gd name="connsiteX162" fmla="*/ 5984543 w 6128435"/>
              <a:gd name="connsiteY162" fmla="*/ 6811016 h 6858000"/>
              <a:gd name="connsiteX163" fmla="*/ 5981802 w 6128435"/>
              <a:gd name="connsiteY163" fmla="*/ 6838578 h 6858000"/>
              <a:gd name="connsiteX164" fmla="*/ 5979671 w 6128435"/>
              <a:gd name="connsiteY164" fmla="*/ 6858000 h 6858000"/>
              <a:gd name="connsiteX165" fmla="*/ 0 w 6128435"/>
              <a:gd name="connsiteY165" fmla="*/ 6858000 h 6858000"/>
              <a:gd name="connsiteX166" fmla="*/ 0 w 6128435"/>
              <a:gd name="connsiteY166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189051 w 6128435"/>
              <a:gd name="connsiteY12" fmla="*/ 782518 h 6858000"/>
              <a:gd name="connsiteX13" fmla="*/ 5210428 w 6128435"/>
              <a:gd name="connsiteY13" fmla="*/ 815772 h 6858000"/>
              <a:gd name="connsiteX14" fmla="*/ 5221088 w 6128435"/>
              <a:gd name="connsiteY14" fmla="*/ 860193 h 6858000"/>
              <a:gd name="connsiteX15" fmla="*/ 5230806 w 6128435"/>
              <a:gd name="connsiteY15" fmla="*/ 961354 h 6858000"/>
              <a:gd name="connsiteX16" fmla="*/ 5201018 w 6128435"/>
              <a:gd name="connsiteY16" fmla="*/ 1095027 h 6858000"/>
              <a:gd name="connsiteX17" fmla="*/ 5202153 w 6128435"/>
              <a:gd name="connsiteY17" fmla="*/ 1133224 h 6858000"/>
              <a:gd name="connsiteX18" fmla="*/ 5207370 w 6128435"/>
              <a:gd name="connsiteY18" fmla="*/ 1138097 h 6858000"/>
              <a:gd name="connsiteX19" fmla="*/ 5189234 w 6128435"/>
              <a:gd name="connsiteY19" fmla="*/ 1193495 h 6858000"/>
              <a:gd name="connsiteX20" fmla="*/ 5202769 w 6128435"/>
              <a:gd name="connsiteY20" fmla="*/ 1269450 h 6858000"/>
              <a:gd name="connsiteX21" fmla="*/ 5225968 w 6128435"/>
              <a:gd name="connsiteY21" fmla="*/ 1357994 h 6858000"/>
              <a:gd name="connsiteX22" fmla="*/ 5233819 w 6128435"/>
              <a:gd name="connsiteY22" fmla="*/ 1380922 h 6858000"/>
              <a:gd name="connsiteX23" fmla="*/ 5237226 w 6128435"/>
              <a:gd name="connsiteY23" fmla="*/ 1441327 h 6858000"/>
              <a:gd name="connsiteX24" fmla="*/ 5244434 w 6128435"/>
              <a:gd name="connsiteY24" fmla="*/ 1580810 h 6858000"/>
              <a:gd name="connsiteX25" fmla="*/ 5251453 w 6128435"/>
              <a:gd name="connsiteY25" fmla="*/ 1583934 h 6858000"/>
              <a:gd name="connsiteX26" fmla="*/ 5253136 w 6128435"/>
              <a:gd name="connsiteY26" fmla="*/ 1595457 h 6858000"/>
              <a:gd name="connsiteX27" fmla="*/ 5254863 w 6128435"/>
              <a:gd name="connsiteY27" fmla="*/ 1598311 h 6858000"/>
              <a:gd name="connsiteX28" fmla="*/ 5263491 w 6128435"/>
              <a:gd name="connsiteY28" fmla="*/ 1642938 h 6858000"/>
              <a:gd name="connsiteX29" fmla="*/ 5261314 w 6128435"/>
              <a:gd name="connsiteY29" fmla="*/ 1689177 h 6858000"/>
              <a:gd name="connsiteX30" fmla="*/ 5259788 w 6128435"/>
              <a:gd name="connsiteY30" fmla="*/ 1768516 h 6858000"/>
              <a:gd name="connsiteX31" fmla="*/ 5255696 w 6128435"/>
              <a:gd name="connsiteY31" fmla="*/ 1953770 h 6858000"/>
              <a:gd name="connsiteX32" fmla="*/ 5252592 w 6128435"/>
              <a:gd name="connsiteY32" fmla="*/ 2092210 h 6858000"/>
              <a:gd name="connsiteX33" fmla="*/ 5264303 w 6128435"/>
              <a:gd name="connsiteY33" fmla="*/ 2225157 h 6858000"/>
              <a:gd name="connsiteX34" fmla="*/ 5254949 w 6128435"/>
              <a:gd name="connsiteY34" fmla="*/ 2236160 h 6858000"/>
              <a:gd name="connsiteX35" fmla="*/ 5250104 w 6128435"/>
              <a:gd name="connsiteY35" fmla="*/ 2249166 h 6858000"/>
              <a:gd name="connsiteX36" fmla="*/ 5251214 w 6128435"/>
              <a:gd name="connsiteY36" fmla="*/ 2250944 h 6858000"/>
              <a:gd name="connsiteX37" fmla="*/ 5250644 w 6128435"/>
              <a:gd name="connsiteY37" fmla="*/ 2266619 h 6858000"/>
              <a:gd name="connsiteX38" fmla="*/ 5247111 w 6128435"/>
              <a:gd name="connsiteY38" fmla="*/ 2269679 h 6858000"/>
              <a:gd name="connsiteX39" fmla="*/ 5279312 w 6128435"/>
              <a:gd name="connsiteY39" fmla="*/ 2302757 h 6858000"/>
              <a:gd name="connsiteX40" fmla="*/ 5293877 w 6128435"/>
              <a:gd name="connsiteY40" fmla="*/ 2368649 h 6858000"/>
              <a:gd name="connsiteX41" fmla="*/ 5311338 w 6128435"/>
              <a:gd name="connsiteY41" fmla="*/ 2404034 h 6858000"/>
              <a:gd name="connsiteX42" fmla="*/ 5338366 w 6128435"/>
              <a:gd name="connsiteY42" fmla="*/ 2465052 h 6858000"/>
              <a:gd name="connsiteX43" fmla="*/ 5371263 w 6128435"/>
              <a:gd name="connsiteY43" fmla="*/ 2586413 h 6858000"/>
              <a:gd name="connsiteX44" fmla="*/ 5407503 w 6128435"/>
              <a:gd name="connsiteY44" fmla="*/ 2786290 h 6858000"/>
              <a:gd name="connsiteX45" fmla="*/ 5407356 w 6128435"/>
              <a:gd name="connsiteY45" fmla="*/ 2787545 h 6858000"/>
              <a:gd name="connsiteX46" fmla="*/ 5411130 w 6128435"/>
              <a:gd name="connsiteY46" fmla="*/ 2788640 h 6858000"/>
              <a:gd name="connsiteX47" fmla="*/ 5416439 w 6128435"/>
              <a:gd name="connsiteY47" fmla="*/ 2805666 h 6858000"/>
              <a:gd name="connsiteX48" fmla="*/ 5416589 w 6128435"/>
              <a:gd name="connsiteY48" fmla="*/ 2810822 h 6858000"/>
              <a:gd name="connsiteX49" fmla="*/ 5418542 w 6128435"/>
              <a:gd name="connsiteY49" fmla="*/ 2817745 h 6858000"/>
              <a:gd name="connsiteX50" fmla="*/ 5418847 w 6128435"/>
              <a:gd name="connsiteY50" fmla="*/ 2817825 h 6858000"/>
              <a:gd name="connsiteX51" fmla="*/ 5457023 w 6128435"/>
              <a:gd name="connsiteY51" fmla="*/ 2858292 h 6858000"/>
              <a:gd name="connsiteX52" fmla="*/ 5479298 w 6128435"/>
              <a:gd name="connsiteY52" fmla="*/ 2947791 h 6858000"/>
              <a:gd name="connsiteX53" fmla="*/ 5481770 w 6128435"/>
              <a:gd name="connsiteY53" fmla="*/ 2951352 h 6858000"/>
              <a:gd name="connsiteX54" fmla="*/ 5482045 w 6128435"/>
              <a:gd name="connsiteY54" fmla="*/ 2984371 h 6858000"/>
              <a:gd name="connsiteX55" fmla="*/ 5482415 w 6128435"/>
              <a:gd name="connsiteY55" fmla="*/ 3004079 h 6858000"/>
              <a:gd name="connsiteX56" fmla="*/ 5483865 w 6128435"/>
              <a:gd name="connsiteY56" fmla="*/ 3005467 h 6858000"/>
              <a:gd name="connsiteX57" fmla="*/ 5482236 w 6128435"/>
              <a:gd name="connsiteY57" fmla="*/ 3019791 h 6858000"/>
              <a:gd name="connsiteX58" fmla="*/ 5481505 w 6128435"/>
              <a:gd name="connsiteY58" fmla="*/ 3095286 h 6858000"/>
              <a:gd name="connsiteX59" fmla="*/ 5477595 w 6128435"/>
              <a:gd name="connsiteY59" fmla="*/ 3250534 h 6858000"/>
              <a:gd name="connsiteX60" fmla="*/ 5532836 w 6128435"/>
              <a:gd name="connsiteY60" fmla="*/ 3353840 h 6858000"/>
              <a:gd name="connsiteX61" fmla="*/ 5561229 w 6128435"/>
              <a:gd name="connsiteY61" fmla="*/ 3395784 h 6858000"/>
              <a:gd name="connsiteX62" fmla="*/ 5589758 w 6128435"/>
              <a:gd name="connsiteY62" fmla="*/ 3506453 h 6858000"/>
              <a:gd name="connsiteX63" fmla="*/ 5596144 w 6128435"/>
              <a:gd name="connsiteY63" fmla="*/ 3534624 h 6858000"/>
              <a:gd name="connsiteX64" fmla="*/ 5597750 w 6128435"/>
              <a:gd name="connsiteY64" fmla="*/ 3534129 h 6858000"/>
              <a:gd name="connsiteX65" fmla="*/ 5599700 w 6128435"/>
              <a:gd name="connsiteY65" fmla="*/ 3547221 h 6858000"/>
              <a:gd name="connsiteX66" fmla="*/ 5615031 w 6128435"/>
              <a:gd name="connsiteY66" fmla="*/ 3557482 h 6858000"/>
              <a:gd name="connsiteX67" fmla="*/ 5618377 w 6128435"/>
              <a:gd name="connsiteY67" fmla="*/ 3588431 h 6858000"/>
              <a:gd name="connsiteX68" fmla="*/ 5612155 w 6128435"/>
              <a:gd name="connsiteY68" fmla="*/ 3589869 h 6858000"/>
              <a:gd name="connsiteX69" fmla="*/ 5620843 w 6128435"/>
              <a:gd name="connsiteY69" fmla="*/ 3606745 h 6858000"/>
              <a:gd name="connsiteX70" fmla="*/ 5655472 w 6128435"/>
              <a:gd name="connsiteY70" fmla="*/ 3678877 h 6858000"/>
              <a:gd name="connsiteX71" fmla="*/ 5680448 w 6128435"/>
              <a:gd name="connsiteY71" fmla="*/ 3717760 h 6858000"/>
              <a:gd name="connsiteX72" fmla="*/ 5683015 w 6128435"/>
              <a:gd name="connsiteY72" fmla="*/ 3762025 h 6858000"/>
              <a:gd name="connsiteX73" fmla="*/ 5696643 w 6128435"/>
              <a:gd name="connsiteY73" fmla="*/ 3773888 h 6858000"/>
              <a:gd name="connsiteX74" fmla="*/ 5699203 w 6128435"/>
              <a:gd name="connsiteY74" fmla="*/ 3775823 h 6858000"/>
              <a:gd name="connsiteX75" fmla="*/ 5704824 w 6128435"/>
              <a:gd name="connsiteY75" fmla="*/ 3785966 h 6858000"/>
              <a:gd name="connsiteX76" fmla="*/ 5712204 w 6128435"/>
              <a:gd name="connsiteY76" fmla="*/ 3785830 h 6858000"/>
              <a:gd name="connsiteX77" fmla="*/ 5724816 w 6128435"/>
              <a:gd name="connsiteY77" fmla="*/ 3798949 h 6858000"/>
              <a:gd name="connsiteX78" fmla="*/ 5733539 w 6128435"/>
              <a:gd name="connsiteY78" fmla="*/ 3818457 h 6858000"/>
              <a:gd name="connsiteX79" fmla="*/ 5768491 w 6128435"/>
              <a:gd name="connsiteY79" fmla="*/ 3914399 h 6858000"/>
              <a:gd name="connsiteX80" fmla="*/ 5793123 w 6128435"/>
              <a:gd name="connsiteY80" fmla="*/ 3969952 h 6858000"/>
              <a:gd name="connsiteX81" fmla="*/ 5808321 w 6128435"/>
              <a:gd name="connsiteY81" fmla="*/ 3988153 h 6858000"/>
              <a:gd name="connsiteX82" fmla="*/ 5825621 w 6128435"/>
              <a:gd name="connsiteY82" fmla="*/ 4015525 h 6858000"/>
              <a:gd name="connsiteX83" fmla="*/ 5860672 w 6128435"/>
              <a:gd name="connsiteY83" fmla="*/ 4061579 h 6858000"/>
              <a:gd name="connsiteX84" fmla="*/ 5872173 w 6128435"/>
              <a:gd name="connsiteY84" fmla="*/ 4088497 h 6858000"/>
              <a:gd name="connsiteX85" fmla="*/ 5883705 w 6128435"/>
              <a:gd name="connsiteY85" fmla="*/ 4101899 h 6858000"/>
              <a:gd name="connsiteX86" fmla="*/ 5885314 w 6128435"/>
              <a:gd name="connsiteY86" fmla="*/ 4108387 h 6858000"/>
              <a:gd name="connsiteX87" fmla="*/ 5894095 w 6128435"/>
              <a:gd name="connsiteY87" fmla="*/ 4128857 h 6858000"/>
              <a:gd name="connsiteX88" fmla="*/ 5898339 w 6128435"/>
              <a:gd name="connsiteY88" fmla="*/ 4140800 h 6858000"/>
              <a:gd name="connsiteX89" fmla="*/ 5899734 w 6128435"/>
              <a:gd name="connsiteY89" fmla="*/ 4145632 h 6858000"/>
              <a:gd name="connsiteX90" fmla="*/ 5903513 w 6128435"/>
              <a:gd name="connsiteY90" fmla="*/ 4187661 h 6858000"/>
              <a:gd name="connsiteX91" fmla="*/ 5917114 w 6128435"/>
              <a:gd name="connsiteY91" fmla="*/ 4213096 h 6858000"/>
              <a:gd name="connsiteX92" fmla="*/ 5921153 w 6128435"/>
              <a:gd name="connsiteY92" fmla="*/ 4236222 h 6858000"/>
              <a:gd name="connsiteX93" fmla="*/ 5924233 w 6128435"/>
              <a:gd name="connsiteY93" fmla="*/ 4242060 h 6858000"/>
              <a:gd name="connsiteX94" fmla="*/ 5928910 w 6128435"/>
              <a:gd name="connsiteY94" fmla="*/ 4300973 h 6858000"/>
              <a:gd name="connsiteX95" fmla="*/ 5939320 w 6128435"/>
              <a:gd name="connsiteY95" fmla="*/ 4340435 h 6858000"/>
              <a:gd name="connsiteX96" fmla="*/ 5946705 w 6128435"/>
              <a:gd name="connsiteY96" fmla="*/ 4428051 h 6858000"/>
              <a:gd name="connsiteX97" fmla="*/ 5949261 w 6128435"/>
              <a:gd name="connsiteY97" fmla="*/ 4449185 h 6858000"/>
              <a:gd name="connsiteX98" fmla="*/ 5957504 w 6128435"/>
              <a:gd name="connsiteY98" fmla="*/ 4465911 h 6858000"/>
              <a:gd name="connsiteX99" fmla="*/ 5964689 w 6128435"/>
              <a:gd name="connsiteY99" fmla="*/ 4468532 h 6858000"/>
              <a:gd name="connsiteX100" fmla="*/ 5967062 w 6128435"/>
              <a:gd name="connsiteY100" fmla="*/ 4479923 h 6858000"/>
              <a:gd name="connsiteX101" fmla="*/ 5968960 w 6128435"/>
              <a:gd name="connsiteY101" fmla="*/ 4482655 h 6858000"/>
              <a:gd name="connsiteX102" fmla="*/ 5978567 w 6128435"/>
              <a:gd name="connsiteY102" fmla="*/ 4498605 h 6858000"/>
              <a:gd name="connsiteX103" fmla="*/ 5980106 w 6128435"/>
              <a:gd name="connsiteY103" fmla="*/ 4585087 h 6858000"/>
              <a:gd name="connsiteX104" fmla="*/ 5998138 w 6128435"/>
              <a:gd name="connsiteY104" fmla="*/ 4697518 h 6858000"/>
              <a:gd name="connsiteX105" fmla="*/ 6013516 w 6128435"/>
              <a:gd name="connsiteY105" fmla="*/ 4786619 h 6858000"/>
              <a:gd name="connsiteX106" fmla="*/ 6025404 w 6128435"/>
              <a:gd name="connsiteY106" fmla="*/ 4858148 h 6858000"/>
              <a:gd name="connsiteX107" fmla="*/ 6007749 w 6128435"/>
              <a:gd name="connsiteY107" fmla="*/ 4964715 h 6858000"/>
              <a:gd name="connsiteX108" fmla="*/ 6005269 w 6128435"/>
              <a:gd name="connsiteY108" fmla="*/ 5150567 h 6858000"/>
              <a:gd name="connsiteX109" fmla="*/ 6001127 w 6128435"/>
              <a:gd name="connsiteY109" fmla="*/ 5164609 h 6858000"/>
              <a:gd name="connsiteX110" fmla="*/ 5996647 w 6128435"/>
              <a:gd name="connsiteY110" fmla="*/ 5185640 h 6858000"/>
              <a:gd name="connsiteX111" fmla="*/ 5998514 w 6128435"/>
              <a:gd name="connsiteY111" fmla="*/ 5189673 h 6858000"/>
              <a:gd name="connsiteX112" fmla="*/ 5995970 w 6128435"/>
              <a:gd name="connsiteY112" fmla="*/ 5221547 h 6858000"/>
              <a:gd name="connsiteX113" fmla="*/ 5997218 w 6128435"/>
              <a:gd name="connsiteY113" fmla="*/ 5222031 h 6858000"/>
              <a:gd name="connsiteX114" fmla="*/ 6002116 w 6128435"/>
              <a:gd name="connsiteY114" fmla="*/ 5231223 h 6858000"/>
              <a:gd name="connsiteX115" fmla="*/ 6008541 w 6128435"/>
              <a:gd name="connsiteY115" fmla="*/ 5248680 h 6858000"/>
              <a:gd name="connsiteX116" fmla="*/ 6039260 w 6128435"/>
              <a:gd name="connsiteY116" fmla="*/ 5289518 h 6858000"/>
              <a:gd name="connsiteX117" fmla="*/ 6036748 w 6128435"/>
              <a:gd name="connsiteY117" fmla="*/ 5322752 h 6858000"/>
              <a:gd name="connsiteX118" fmla="*/ 6036943 w 6128435"/>
              <a:gd name="connsiteY118" fmla="*/ 5329480 h 6858000"/>
              <a:gd name="connsiteX119" fmla="*/ 6037236 w 6128435"/>
              <a:gd name="connsiteY119" fmla="*/ 5329634 h 6858000"/>
              <a:gd name="connsiteX120" fmla="*/ 6038019 w 6128435"/>
              <a:gd name="connsiteY120" fmla="*/ 5336764 h 6858000"/>
              <a:gd name="connsiteX121" fmla="*/ 6037298 w 6128435"/>
              <a:gd name="connsiteY121" fmla="*/ 5341753 h 6858000"/>
              <a:gd name="connsiteX122" fmla="*/ 6037677 w 6128435"/>
              <a:gd name="connsiteY122" fmla="*/ 5354807 h 6858000"/>
              <a:gd name="connsiteX123" fmla="*/ 6039728 w 6128435"/>
              <a:gd name="connsiteY123" fmla="*/ 5359416 h 6858000"/>
              <a:gd name="connsiteX124" fmla="*/ 6043311 w 6128435"/>
              <a:gd name="connsiteY124" fmla="*/ 5361407 h 6858000"/>
              <a:gd name="connsiteX125" fmla="*/ 6042954 w 6128435"/>
              <a:gd name="connsiteY125" fmla="*/ 5362576 h 6858000"/>
              <a:gd name="connsiteX126" fmla="*/ 6053435 w 6128435"/>
              <a:gd name="connsiteY126" fmla="*/ 5387547 h 6858000"/>
              <a:gd name="connsiteX127" fmla="*/ 6065933 w 6128435"/>
              <a:gd name="connsiteY127" fmla="*/ 5443002 h 6858000"/>
              <a:gd name="connsiteX128" fmla="*/ 6068640 w 6128435"/>
              <a:gd name="connsiteY128" fmla="*/ 5474503 h 6858000"/>
              <a:gd name="connsiteX129" fmla="*/ 6080922 w 6128435"/>
              <a:gd name="connsiteY129" fmla="*/ 5561070 h 6858000"/>
              <a:gd name="connsiteX130" fmla="*/ 6096949 w 6128435"/>
              <a:gd name="connsiteY130" fmla="*/ 5648179 h 6858000"/>
              <a:gd name="connsiteX131" fmla="*/ 6125703 w 6128435"/>
              <a:gd name="connsiteY131" fmla="*/ 5692894 h 6858000"/>
              <a:gd name="connsiteX132" fmla="*/ 6126670 w 6128435"/>
              <a:gd name="connsiteY132" fmla="*/ 5697882 h 6858000"/>
              <a:gd name="connsiteX133" fmla="*/ 6124061 w 6128435"/>
              <a:gd name="connsiteY133" fmla="*/ 5710294 h 6858000"/>
              <a:gd name="connsiteX134" fmla="*/ 6122213 w 6128435"/>
              <a:gd name="connsiteY134" fmla="*/ 5714762 h 6858000"/>
              <a:gd name="connsiteX135" fmla="*/ 6121353 w 6128435"/>
              <a:gd name="connsiteY135" fmla="*/ 5721725 h 6858000"/>
              <a:gd name="connsiteX136" fmla="*/ 6121607 w 6128435"/>
              <a:gd name="connsiteY136" fmla="*/ 5721959 h 6858000"/>
              <a:gd name="connsiteX137" fmla="*/ 6120262 w 6128435"/>
              <a:gd name="connsiteY137" fmla="*/ 5728358 h 6858000"/>
              <a:gd name="connsiteX138" fmla="*/ 6110194 w 6128435"/>
              <a:gd name="connsiteY138" fmla="*/ 5758853 h 6858000"/>
              <a:gd name="connsiteX139" fmla="*/ 6127519 w 6128435"/>
              <a:gd name="connsiteY139" fmla="*/ 5865775 h 6858000"/>
              <a:gd name="connsiteX140" fmla="*/ 6128435 w 6128435"/>
              <a:gd name="connsiteY140" fmla="*/ 5870164 h 6858000"/>
              <a:gd name="connsiteX141" fmla="*/ 6119217 w 6128435"/>
              <a:gd name="connsiteY141" fmla="*/ 5888542 h 6858000"/>
              <a:gd name="connsiteX142" fmla="*/ 6115966 w 6128435"/>
              <a:gd name="connsiteY142" fmla="*/ 5898387 h 6858000"/>
              <a:gd name="connsiteX143" fmla="*/ 6111924 w 6128435"/>
              <a:gd name="connsiteY143" fmla="*/ 5900444 h 6858000"/>
              <a:gd name="connsiteX144" fmla="*/ 6108716 w 6128435"/>
              <a:gd name="connsiteY144" fmla="*/ 5915345 h 6858000"/>
              <a:gd name="connsiteX145" fmla="*/ 6109524 w 6128435"/>
              <a:gd name="connsiteY145" fmla="*/ 5917328 h 6858000"/>
              <a:gd name="connsiteX146" fmla="*/ 6102493 w 6128435"/>
              <a:gd name="connsiteY146" fmla="*/ 5928602 h 6858000"/>
              <a:gd name="connsiteX147" fmla="*/ 6056863 w 6128435"/>
              <a:gd name="connsiteY147" fmla="*/ 6000643 h 6858000"/>
              <a:gd name="connsiteX148" fmla="*/ 6045436 w 6128435"/>
              <a:gd name="connsiteY148" fmla="*/ 6124480 h 6858000"/>
              <a:gd name="connsiteX149" fmla="*/ 6030489 w 6128435"/>
              <a:gd name="connsiteY149" fmla="*/ 6317666 h 6858000"/>
              <a:gd name="connsiteX150" fmla="*/ 6007492 w 6128435"/>
              <a:gd name="connsiteY150" fmla="*/ 6440818 h 6858000"/>
              <a:gd name="connsiteX151" fmla="*/ 6009467 w 6128435"/>
              <a:gd name="connsiteY151" fmla="*/ 6487076 h 6858000"/>
              <a:gd name="connsiteX152" fmla="*/ 5995064 w 6128435"/>
              <a:gd name="connsiteY152" fmla="*/ 6540791 h 6858000"/>
              <a:gd name="connsiteX153" fmla="*/ 5996309 w 6128435"/>
              <a:gd name="connsiteY153" fmla="*/ 6543961 h 6858000"/>
              <a:gd name="connsiteX154" fmla="*/ 5996048 w 6128435"/>
              <a:gd name="connsiteY154" fmla="*/ 6555444 h 6858000"/>
              <a:gd name="connsiteX155" fmla="*/ 6002524 w 6128435"/>
              <a:gd name="connsiteY155" fmla="*/ 6560188 h 6858000"/>
              <a:gd name="connsiteX156" fmla="*/ 6006823 w 6128435"/>
              <a:gd name="connsiteY156" fmla="*/ 6578546 h 6858000"/>
              <a:gd name="connsiteX157" fmla="*/ 6004510 w 6128435"/>
              <a:gd name="connsiteY157" fmla="*/ 6599256 h 6858000"/>
              <a:gd name="connsiteX158" fmla="*/ 5986207 w 6128435"/>
              <a:gd name="connsiteY158" fmla="*/ 6695855 h 6858000"/>
              <a:gd name="connsiteX159" fmla="*/ 5979428 w 6128435"/>
              <a:gd name="connsiteY159" fmla="*/ 6754678 h 6858000"/>
              <a:gd name="connsiteX160" fmla="*/ 5983398 w 6128435"/>
              <a:gd name="connsiteY160" fmla="*/ 6778641 h 6858000"/>
              <a:gd name="connsiteX161" fmla="*/ 5984543 w 6128435"/>
              <a:gd name="connsiteY161" fmla="*/ 6811016 h 6858000"/>
              <a:gd name="connsiteX162" fmla="*/ 5981802 w 6128435"/>
              <a:gd name="connsiteY162" fmla="*/ 6838578 h 6858000"/>
              <a:gd name="connsiteX163" fmla="*/ 5979671 w 6128435"/>
              <a:gd name="connsiteY163" fmla="*/ 6858000 h 6858000"/>
              <a:gd name="connsiteX164" fmla="*/ 0 w 6128435"/>
              <a:gd name="connsiteY164" fmla="*/ 6858000 h 6858000"/>
              <a:gd name="connsiteX165" fmla="*/ 0 w 6128435"/>
              <a:gd name="connsiteY165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189051 w 6128435"/>
              <a:gd name="connsiteY12" fmla="*/ 782518 h 6858000"/>
              <a:gd name="connsiteX13" fmla="*/ 5210428 w 6128435"/>
              <a:gd name="connsiteY13" fmla="*/ 815772 h 6858000"/>
              <a:gd name="connsiteX14" fmla="*/ 5221088 w 6128435"/>
              <a:gd name="connsiteY14" fmla="*/ 860193 h 6858000"/>
              <a:gd name="connsiteX15" fmla="*/ 5230806 w 6128435"/>
              <a:gd name="connsiteY15" fmla="*/ 961354 h 6858000"/>
              <a:gd name="connsiteX16" fmla="*/ 5201018 w 6128435"/>
              <a:gd name="connsiteY16" fmla="*/ 1095027 h 6858000"/>
              <a:gd name="connsiteX17" fmla="*/ 5202153 w 6128435"/>
              <a:gd name="connsiteY17" fmla="*/ 1133224 h 6858000"/>
              <a:gd name="connsiteX18" fmla="*/ 5207370 w 6128435"/>
              <a:gd name="connsiteY18" fmla="*/ 1138097 h 6858000"/>
              <a:gd name="connsiteX19" fmla="*/ 5189234 w 6128435"/>
              <a:gd name="connsiteY19" fmla="*/ 1193495 h 6858000"/>
              <a:gd name="connsiteX20" fmla="*/ 5202769 w 6128435"/>
              <a:gd name="connsiteY20" fmla="*/ 1269450 h 6858000"/>
              <a:gd name="connsiteX21" fmla="*/ 5225968 w 6128435"/>
              <a:gd name="connsiteY21" fmla="*/ 1357994 h 6858000"/>
              <a:gd name="connsiteX22" fmla="*/ 5233819 w 6128435"/>
              <a:gd name="connsiteY22" fmla="*/ 1380922 h 6858000"/>
              <a:gd name="connsiteX23" fmla="*/ 5237226 w 6128435"/>
              <a:gd name="connsiteY23" fmla="*/ 1441327 h 6858000"/>
              <a:gd name="connsiteX24" fmla="*/ 5244434 w 6128435"/>
              <a:gd name="connsiteY24" fmla="*/ 1580810 h 6858000"/>
              <a:gd name="connsiteX25" fmla="*/ 5251453 w 6128435"/>
              <a:gd name="connsiteY25" fmla="*/ 1583934 h 6858000"/>
              <a:gd name="connsiteX26" fmla="*/ 5253136 w 6128435"/>
              <a:gd name="connsiteY26" fmla="*/ 1595457 h 6858000"/>
              <a:gd name="connsiteX27" fmla="*/ 5263491 w 6128435"/>
              <a:gd name="connsiteY27" fmla="*/ 1642938 h 6858000"/>
              <a:gd name="connsiteX28" fmla="*/ 5261314 w 6128435"/>
              <a:gd name="connsiteY28" fmla="*/ 1689177 h 6858000"/>
              <a:gd name="connsiteX29" fmla="*/ 5259788 w 6128435"/>
              <a:gd name="connsiteY29" fmla="*/ 1768516 h 6858000"/>
              <a:gd name="connsiteX30" fmla="*/ 5255696 w 6128435"/>
              <a:gd name="connsiteY30" fmla="*/ 1953770 h 6858000"/>
              <a:gd name="connsiteX31" fmla="*/ 5252592 w 6128435"/>
              <a:gd name="connsiteY31" fmla="*/ 2092210 h 6858000"/>
              <a:gd name="connsiteX32" fmla="*/ 5264303 w 6128435"/>
              <a:gd name="connsiteY32" fmla="*/ 2225157 h 6858000"/>
              <a:gd name="connsiteX33" fmla="*/ 5254949 w 6128435"/>
              <a:gd name="connsiteY33" fmla="*/ 2236160 h 6858000"/>
              <a:gd name="connsiteX34" fmla="*/ 5250104 w 6128435"/>
              <a:gd name="connsiteY34" fmla="*/ 2249166 h 6858000"/>
              <a:gd name="connsiteX35" fmla="*/ 5251214 w 6128435"/>
              <a:gd name="connsiteY35" fmla="*/ 2250944 h 6858000"/>
              <a:gd name="connsiteX36" fmla="*/ 5250644 w 6128435"/>
              <a:gd name="connsiteY36" fmla="*/ 2266619 h 6858000"/>
              <a:gd name="connsiteX37" fmla="*/ 5247111 w 6128435"/>
              <a:gd name="connsiteY37" fmla="*/ 2269679 h 6858000"/>
              <a:gd name="connsiteX38" fmla="*/ 5279312 w 6128435"/>
              <a:gd name="connsiteY38" fmla="*/ 2302757 h 6858000"/>
              <a:gd name="connsiteX39" fmla="*/ 5293877 w 6128435"/>
              <a:gd name="connsiteY39" fmla="*/ 2368649 h 6858000"/>
              <a:gd name="connsiteX40" fmla="*/ 5311338 w 6128435"/>
              <a:gd name="connsiteY40" fmla="*/ 2404034 h 6858000"/>
              <a:gd name="connsiteX41" fmla="*/ 5338366 w 6128435"/>
              <a:gd name="connsiteY41" fmla="*/ 2465052 h 6858000"/>
              <a:gd name="connsiteX42" fmla="*/ 5371263 w 6128435"/>
              <a:gd name="connsiteY42" fmla="*/ 2586413 h 6858000"/>
              <a:gd name="connsiteX43" fmla="*/ 5407503 w 6128435"/>
              <a:gd name="connsiteY43" fmla="*/ 2786290 h 6858000"/>
              <a:gd name="connsiteX44" fmla="*/ 5407356 w 6128435"/>
              <a:gd name="connsiteY44" fmla="*/ 2787545 h 6858000"/>
              <a:gd name="connsiteX45" fmla="*/ 5411130 w 6128435"/>
              <a:gd name="connsiteY45" fmla="*/ 2788640 h 6858000"/>
              <a:gd name="connsiteX46" fmla="*/ 5416439 w 6128435"/>
              <a:gd name="connsiteY46" fmla="*/ 2805666 h 6858000"/>
              <a:gd name="connsiteX47" fmla="*/ 5416589 w 6128435"/>
              <a:gd name="connsiteY47" fmla="*/ 2810822 h 6858000"/>
              <a:gd name="connsiteX48" fmla="*/ 5418542 w 6128435"/>
              <a:gd name="connsiteY48" fmla="*/ 2817745 h 6858000"/>
              <a:gd name="connsiteX49" fmla="*/ 5418847 w 6128435"/>
              <a:gd name="connsiteY49" fmla="*/ 2817825 h 6858000"/>
              <a:gd name="connsiteX50" fmla="*/ 5457023 w 6128435"/>
              <a:gd name="connsiteY50" fmla="*/ 2858292 h 6858000"/>
              <a:gd name="connsiteX51" fmla="*/ 5479298 w 6128435"/>
              <a:gd name="connsiteY51" fmla="*/ 2947791 h 6858000"/>
              <a:gd name="connsiteX52" fmla="*/ 5481770 w 6128435"/>
              <a:gd name="connsiteY52" fmla="*/ 2951352 h 6858000"/>
              <a:gd name="connsiteX53" fmla="*/ 5482045 w 6128435"/>
              <a:gd name="connsiteY53" fmla="*/ 2984371 h 6858000"/>
              <a:gd name="connsiteX54" fmla="*/ 5482415 w 6128435"/>
              <a:gd name="connsiteY54" fmla="*/ 3004079 h 6858000"/>
              <a:gd name="connsiteX55" fmla="*/ 5483865 w 6128435"/>
              <a:gd name="connsiteY55" fmla="*/ 3005467 h 6858000"/>
              <a:gd name="connsiteX56" fmla="*/ 5482236 w 6128435"/>
              <a:gd name="connsiteY56" fmla="*/ 3019791 h 6858000"/>
              <a:gd name="connsiteX57" fmla="*/ 5481505 w 6128435"/>
              <a:gd name="connsiteY57" fmla="*/ 3095286 h 6858000"/>
              <a:gd name="connsiteX58" fmla="*/ 5477595 w 6128435"/>
              <a:gd name="connsiteY58" fmla="*/ 3250534 h 6858000"/>
              <a:gd name="connsiteX59" fmla="*/ 5532836 w 6128435"/>
              <a:gd name="connsiteY59" fmla="*/ 3353840 h 6858000"/>
              <a:gd name="connsiteX60" fmla="*/ 5561229 w 6128435"/>
              <a:gd name="connsiteY60" fmla="*/ 3395784 h 6858000"/>
              <a:gd name="connsiteX61" fmla="*/ 5589758 w 6128435"/>
              <a:gd name="connsiteY61" fmla="*/ 3506453 h 6858000"/>
              <a:gd name="connsiteX62" fmla="*/ 5596144 w 6128435"/>
              <a:gd name="connsiteY62" fmla="*/ 3534624 h 6858000"/>
              <a:gd name="connsiteX63" fmla="*/ 5597750 w 6128435"/>
              <a:gd name="connsiteY63" fmla="*/ 3534129 h 6858000"/>
              <a:gd name="connsiteX64" fmla="*/ 5599700 w 6128435"/>
              <a:gd name="connsiteY64" fmla="*/ 3547221 h 6858000"/>
              <a:gd name="connsiteX65" fmla="*/ 5615031 w 6128435"/>
              <a:gd name="connsiteY65" fmla="*/ 3557482 h 6858000"/>
              <a:gd name="connsiteX66" fmla="*/ 5618377 w 6128435"/>
              <a:gd name="connsiteY66" fmla="*/ 3588431 h 6858000"/>
              <a:gd name="connsiteX67" fmla="*/ 5612155 w 6128435"/>
              <a:gd name="connsiteY67" fmla="*/ 3589869 h 6858000"/>
              <a:gd name="connsiteX68" fmla="*/ 5620843 w 6128435"/>
              <a:gd name="connsiteY68" fmla="*/ 3606745 h 6858000"/>
              <a:gd name="connsiteX69" fmla="*/ 5655472 w 6128435"/>
              <a:gd name="connsiteY69" fmla="*/ 3678877 h 6858000"/>
              <a:gd name="connsiteX70" fmla="*/ 5680448 w 6128435"/>
              <a:gd name="connsiteY70" fmla="*/ 3717760 h 6858000"/>
              <a:gd name="connsiteX71" fmla="*/ 5683015 w 6128435"/>
              <a:gd name="connsiteY71" fmla="*/ 3762025 h 6858000"/>
              <a:gd name="connsiteX72" fmla="*/ 5696643 w 6128435"/>
              <a:gd name="connsiteY72" fmla="*/ 3773888 h 6858000"/>
              <a:gd name="connsiteX73" fmla="*/ 5699203 w 6128435"/>
              <a:gd name="connsiteY73" fmla="*/ 3775823 h 6858000"/>
              <a:gd name="connsiteX74" fmla="*/ 5704824 w 6128435"/>
              <a:gd name="connsiteY74" fmla="*/ 3785966 h 6858000"/>
              <a:gd name="connsiteX75" fmla="*/ 5712204 w 6128435"/>
              <a:gd name="connsiteY75" fmla="*/ 3785830 h 6858000"/>
              <a:gd name="connsiteX76" fmla="*/ 5724816 w 6128435"/>
              <a:gd name="connsiteY76" fmla="*/ 3798949 h 6858000"/>
              <a:gd name="connsiteX77" fmla="*/ 5733539 w 6128435"/>
              <a:gd name="connsiteY77" fmla="*/ 3818457 h 6858000"/>
              <a:gd name="connsiteX78" fmla="*/ 5768491 w 6128435"/>
              <a:gd name="connsiteY78" fmla="*/ 3914399 h 6858000"/>
              <a:gd name="connsiteX79" fmla="*/ 5793123 w 6128435"/>
              <a:gd name="connsiteY79" fmla="*/ 3969952 h 6858000"/>
              <a:gd name="connsiteX80" fmla="*/ 5808321 w 6128435"/>
              <a:gd name="connsiteY80" fmla="*/ 3988153 h 6858000"/>
              <a:gd name="connsiteX81" fmla="*/ 5825621 w 6128435"/>
              <a:gd name="connsiteY81" fmla="*/ 4015525 h 6858000"/>
              <a:gd name="connsiteX82" fmla="*/ 5860672 w 6128435"/>
              <a:gd name="connsiteY82" fmla="*/ 4061579 h 6858000"/>
              <a:gd name="connsiteX83" fmla="*/ 5872173 w 6128435"/>
              <a:gd name="connsiteY83" fmla="*/ 4088497 h 6858000"/>
              <a:gd name="connsiteX84" fmla="*/ 5883705 w 6128435"/>
              <a:gd name="connsiteY84" fmla="*/ 4101899 h 6858000"/>
              <a:gd name="connsiteX85" fmla="*/ 5885314 w 6128435"/>
              <a:gd name="connsiteY85" fmla="*/ 4108387 h 6858000"/>
              <a:gd name="connsiteX86" fmla="*/ 5894095 w 6128435"/>
              <a:gd name="connsiteY86" fmla="*/ 4128857 h 6858000"/>
              <a:gd name="connsiteX87" fmla="*/ 5898339 w 6128435"/>
              <a:gd name="connsiteY87" fmla="*/ 4140800 h 6858000"/>
              <a:gd name="connsiteX88" fmla="*/ 5899734 w 6128435"/>
              <a:gd name="connsiteY88" fmla="*/ 4145632 h 6858000"/>
              <a:gd name="connsiteX89" fmla="*/ 5903513 w 6128435"/>
              <a:gd name="connsiteY89" fmla="*/ 4187661 h 6858000"/>
              <a:gd name="connsiteX90" fmla="*/ 5917114 w 6128435"/>
              <a:gd name="connsiteY90" fmla="*/ 4213096 h 6858000"/>
              <a:gd name="connsiteX91" fmla="*/ 5921153 w 6128435"/>
              <a:gd name="connsiteY91" fmla="*/ 4236222 h 6858000"/>
              <a:gd name="connsiteX92" fmla="*/ 5924233 w 6128435"/>
              <a:gd name="connsiteY92" fmla="*/ 4242060 h 6858000"/>
              <a:gd name="connsiteX93" fmla="*/ 5928910 w 6128435"/>
              <a:gd name="connsiteY93" fmla="*/ 4300973 h 6858000"/>
              <a:gd name="connsiteX94" fmla="*/ 5939320 w 6128435"/>
              <a:gd name="connsiteY94" fmla="*/ 4340435 h 6858000"/>
              <a:gd name="connsiteX95" fmla="*/ 5946705 w 6128435"/>
              <a:gd name="connsiteY95" fmla="*/ 4428051 h 6858000"/>
              <a:gd name="connsiteX96" fmla="*/ 5949261 w 6128435"/>
              <a:gd name="connsiteY96" fmla="*/ 4449185 h 6858000"/>
              <a:gd name="connsiteX97" fmla="*/ 5957504 w 6128435"/>
              <a:gd name="connsiteY97" fmla="*/ 4465911 h 6858000"/>
              <a:gd name="connsiteX98" fmla="*/ 5964689 w 6128435"/>
              <a:gd name="connsiteY98" fmla="*/ 4468532 h 6858000"/>
              <a:gd name="connsiteX99" fmla="*/ 5967062 w 6128435"/>
              <a:gd name="connsiteY99" fmla="*/ 4479923 h 6858000"/>
              <a:gd name="connsiteX100" fmla="*/ 5968960 w 6128435"/>
              <a:gd name="connsiteY100" fmla="*/ 4482655 h 6858000"/>
              <a:gd name="connsiteX101" fmla="*/ 5978567 w 6128435"/>
              <a:gd name="connsiteY101" fmla="*/ 4498605 h 6858000"/>
              <a:gd name="connsiteX102" fmla="*/ 5980106 w 6128435"/>
              <a:gd name="connsiteY102" fmla="*/ 4585087 h 6858000"/>
              <a:gd name="connsiteX103" fmla="*/ 5998138 w 6128435"/>
              <a:gd name="connsiteY103" fmla="*/ 4697518 h 6858000"/>
              <a:gd name="connsiteX104" fmla="*/ 6013516 w 6128435"/>
              <a:gd name="connsiteY104" fmla="*/ 4786619 h 6858000"/>
              <a:gd name="connsiteX105" fmla="*/ 6025404 w 6128435"/>
              <a:gd name="connsiteY105" fmla="*/ 4858148 h 6858000"/>
              <a:gd name="connsiteX106" fmla="*/ 6007749 w 6128435"/>
              <a:gd name="connsiteY106" fmla="*/ 4964715 h 6858000"/>
              <a:gd name="connsiteX107" fmla="*/ 6005269 w 6128435"/>
              <a:gd name="connsiteY107" fmla="*/ 5150567 h 6858000"/>
              <a:gd name="connsiteX108" fmla="*/ 6001127 w 6128435"/>
              <a:gd name="connsiteY108" fmla="*/ 5164609 h 6858000"/>
              <a:gd name="connsiteX109" fmla="*/ 5996647 w 6128435"/>
              <a:gd name="connsiteY109" fmla="*/ 5185640 h 6858000"/>
              <a:gd name="connsiteX110" fmla="*/ 5998514 w 6128435"/>
              <a:gd name="connsiteY110" fmla="*/ 5189673 h 6858000"/>
              <a:gd name="connsiteX111" fmla="*/ 5995970 w 6128435"/>
              <a:gd name="connsiteY111" fmla="*/ 5221547 h 6858000"/>
              <a:gd name="connsiteX112" fmla="*/ 5997218 w 6128435"/>
              <a:gd name="connsiteY112" fmla="*/ 5222031 h 6858000"/>
              <a:gd name="connsiteX113" fmla="*/ 6002116 w 6128435"/>
              <a:gd name="connsiteY113" fmla="*/ 5231223 h 6858000"/>
              <a:gd name="connsiteX114" fmla="*/ 6008541 w 6128435"/>
              <a:gd name="connsiteY114" fmla="*/ 5248680 h 6858000"/>
              <a:gd name="connsiteX115" fmla="*/ 6039260 w 6128435"/>
              <a:gd name="connsiteY115" fmla="*/ 5289518 h 6858000"/>
              <a:gd name="connsiteX116" fmla="*/ 6036748 w 6128435"/>
              <a:gd name="connsiteY116" fmla="*/ 5322752 h 6858000"/>
              <a:gd name="connsiteX117" fmla="*/ 6036943 w 6128435"/>
              <a:gd name="connsiteY117" fmla="*/ 5329480 h 6858000"/>
              <a:gd name="connsiteX118" fmla="*/ 6037236 w 6128435"/>
              <a:gd name="connsiteY118" fmla="*/ 5329634 h 6858000"/>
              <a:gd name="connsiteX119" fmla="*/ 6038019 w 6128435"/>
              <a:gd name="connsiteY119" fmla="*/ 5336764 h 6858000"/>
              <a:gd name="connsiteX120" fmla="*/ 6037298 w 6128435"/>
              <a:gd name="connsiteY120" fmla="*/ 5341753 h 6858000"/>
              <a:gd name="connsiteX121" fmla="*/ 6037677 w 6128435"/>
              <a:gd name="connsiteY121" fmla="*/ 5354807 h 6858000"/>
              <a:gd name="connsiteX122" fmla="*/ 6039728 w 6128435"/>
              <a:gd name="connsiteY122" fmla="*/ 5359416 h 6858000"/>
              <a:gd name="connsiteX123" fmla="*/ 6043311 w 6128435"/>
              <a:gd name="connsiteY123" fmla="*/ 5361407 h 6858000"/>
              <a:gd name="connsiteX124" fmla="*/ 6042954 w 6128435"/>
              <a:gd name="connsiteY124" fmla="*/ 5362576 h 6858000"/>
              <a:gd name="connsiteX125" fmla="*/ 6053435 w 6128435"/>
              <a:gd name="connsiteY125" fmla="*/ 5387547 h 6858000"/>
              <a:gd name="connsiteX126" fmla="*/ 6065933 w 6128435"/>
              <a:gd name="connsiteY126" fmla="*/ 5443002 h 6858000"/>
              <a:gd name="connsiteX127" fmla="*/ 6068640 w 6128435"/>
              <a:gd name="connsiteY127" fmla="*/ 5474503 h 6858000"/>
              <a:gd name="connsiteX128" fmla="*/ 6080922 w 6128435"/>
              <a:gd name="connsiteY128" fmla="*/ 5561070 h 6858000"/>
              <a:gd name="connsiteX129" fmla="*/ 6096949 w 6128435"/>
              <a:gd name="connsiteY129" fmla="*/ 5648179 h 6858000"/>
              <a:gd name="connsiteX130" fmla="*/ 6125703 w 6128435"/>
              <a:gd name="connsiteY130" fmla="*/ 5692894 h 6858000"/>
              <a:gd name="connsiteX131" fmla="*/ 6126670 w 6128435"/>
              <a:gd name="connsiteY131" fmla="*/ 5697882 h 6858000"/>
              <a:gd name="connsiteX132" fmla="*/ 6124061 w 6128435"/>
              <a:gd name="connsiteY132" fmla="*/ 5710294 h 6858000"/>
              <a:gd name="connsiteX133" fmla="*/ 6122213 w 6128435"/>
              <a:gd name="connsiteY133" fmla="*/ 5714762 h 6858000"/>
              <a:gd name="connsiteX134" fmla="*/ 6121353 w 6128435"/>
              <a:gd name="connsiteY134" fmla="*/ 5721725 h 6858000"/>
              <a:gd name="connsiteX135" fmla="*/ 6121607 w 6128435"/>
              <a:gd name="connsiteY135" fmla="*/ 5721959 h 6858000"/>
              <a:gd name="connsiteX136" fmla="*/ 6120262 w 6128435"/>
              <a:gd name="connsiteY136" fmla="*/ 5728358 h 6858000"/>
              <a:gd name="connsiteX137" fmla="*/ 6110194 w 6128435"/>
              <a:gd name="connsiteY137" fmla="*/ 5758853 h 6858000"/>
              <a:gd name="connsiteX138" fmla="*/ 6127519 w 6128435"/>
              <a:gd name="connsiteY138" fmla="*/ 5865775 h 6858000"/>
              <a:gd name="connsiteX139" fmla="*/ 6128435 w 6128435"/>
              <a:gd name="connsiteY139" fmla="*/ 5870164 h 6858000"/>
              <a:gd name="connsiteX140" fmla="*/ 6119217 w 6128435"/>
              <a:gd name="connsiteY140" fmla="*/ 5888542 h 6858000"/>
              <a:gd name="connsiteX141" fmla="*/ 6115966 w 6128435"/>
              <a:gd name="connsiteY141" fmla="*/ 5898387 h 6858000"/>
              <a:gd name="connsiteX142" fmla="*/ 6111924 w 6128435"/>
              <a:gd name="connsiteY142" fmla="*/ 5900444 h 6858000"/>
              <a:gd name="connsiteX143" fmla="*/ 6108716 w 6128435"/>
              <a:gd name="connsiteY143" fmla="*/ 5915345 h 6858000"/>
              <a:gd name="connsiteX144" fmla="*/ 6109524 w 6128435"/>
              <a:gd name="connsiteY144" fmla="*/ 5917328 h 6858000"/>
              <a:gd name="connsiteX145" fmla="*/ 6102493 w 6128435"/>
              <a:gd name="connsiteY145" fmla="*/ 5928602 h 6858000"/>
              <a:gd name="connsiteX146" fmla="*/ 6056863 w 6128435"/>
              <a:gd name="connsiteY146" fmla="*/ 6000643 h 6858000"/>
              <a:gd name="connsiteX147" fmla="*/ 6045436 w 6128435"/>
              <a:gd name="connsiteY147" fmla="*/ 6124480 h 6858000"/>
              <a:gd name="connsiteX148" fmla="*/ 6030489 w 6128435"/>
              <a:gd name="connsiteY148" fmla="*/ 6317666 h 6858000"/>
              <a:gd name="connsiteX149" fmla="*/ 6007492 w 6128435"/>
              <a:gd name="connsiteY149" fmla="*/ 6440818 h 6858000"/>
              <a:gd name="connsiteX150" fmla="*/ 6009467 w 6128435"/>
              <a:gd name="connsiteY150" fmla="*/ 6487076 h 6858000"/>
              <a:gd name="connsiteX151" fmla="*/ 5995064 w 6128435"/>
              <a:gd name="connsiteY151" fmla="*/ 6540791 h 6858000"/>
              <a:gd name="connsiteX152" fmla="*/ 5996309 w 6128435"/>
              <a:gd name="connsiteY152" fmla="*/ 6543961 h 6858000"/>
              <a:gd name="connsiteX153" fmla="*/ 5996048 w 6128435"/>
              <a:gd name="connsiteY153" fmla="*/ 6555444 h 6858000"/>
              <a:gd name="connsiteX154" fmla="*/ 6002524 w 6128435"/>
              <a:gd name="connsiteY154" fmla="*/ 6560188 h 6858000"/>
              <a:gd name="connsiteX155" fmla="*/ 6006823 w 6128435"/>
              <a:gd name="connsiteY155" fmla="*/ 6578546 h 6858000"/>
              <a:gd name="connsiteX156" fmla="*/ 6004510 w 6128435"/>
              <a:gd name="connsiteY156" fmla="*/ 6599256 h 6858000"/>
              <a:gd name="connsiteX157" fmla="*/ 5986207 w 6128435"/>
              <a:gd name="connsiteY157" fmla="*/ 6695855 h 6858000"/>
              <a:gd name="connsiteX158" fmla="*/ 5979428 w 6128435"/>
              <a:gd name="connsiteY158" fmla="*/ 6754678 h 6858000"/>
              <a:gd name="connsiteX159" fmla="*/ 5983398 w 6128435"/>
              <a:gd name="connsiteY159" fmla="*/ 6778641 h 6858000"/>
              <a:gd name="connsiteX160" fmla="*/ 5984543 w 6128435"/>
              <a:gd name="connsiteY160" fmla="*/ 6811016 h 6858000"/>
              <a:gd name="connsiteX161" fmla="*/ 5981802 w 6128435"/>
              <a:gd name="connsiteY161" fmla="*/ 6838578 h 6858000"/>
              <a:gd name="connsiteX162" fmla="*/ 5979671 w 6128435"/>
              <a:gd name="connsiteY162" fmla="*/ 6858000 h 6858000"/>
              <a:gd name="connsiteX163" fmla="*/ 0 w 6128435"/>
              <a:gd name="connsiteY163" fmla="*/ 6858000 h 6858000"/>
              <a:gd name="connsiteX164" fmla="*/ 0 w 6128435"/>
              <a:gd name="connsiteY164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189051 w 6128435"/>
              <a:gd name="connsiteY12" fmla="*/ 782518 h 6858000"/>
              <a:gd name="connsiteX13" fmla="*/ 5210428 w 6128435"/>
              <a:gd name="connsiteY13" fmla="*/ 815772 h 6858000"/>
              <a:gd name="connsiteX14" fmla="*/ 5221088 w 6128435"/>
              <a:gd name="connsiteY14" fmla="*/ 860193 h 6858000"/>
              <a:gd name="connsiteX15" fmla="*/ 5230806 w 6128435"/>
              <a:gd name="connsiteY15" fmla="*/ 961354 h 6858000"/>
              <a:gd name="connsiteX16" fmla="*/ 5201018 w 6128435"/>
              <a:gd name="connsiteY16" fmla="*/ 1095027 h 6858000"/>
              <a:gd name="connsiteX17" fmla="*/ 5202153 w 6128435"/>
              <a:gd name="connsiteY17" fmla="*/ 1133224 h 6858000"/>
              <a:gd name="connsiteX18" fmla="*/ 5207370 w 6128435"/>
              <a:gd name="connsiteY18" fmla="*/ 1138097 h 6858000"/>
              <a:gd name="connsiteX19" fmla="*/ 5189234 w 6128435"/>
              <a:gd name="connsiteY19" fmla="*/ 1193495 h 6858000"/>
              <a:gd name="connsiteX20" fmla="*/ 5202769 w 6128435"/>
              <a:gd name="connsiteY20" fmla="*/ 1269450 h 6858000"/>
              <a:gd name="connsiteX21" fmla="*/ 5225968 w 6128435"/>
              <a:gd name="connsiteY21" fmla="*/ 1357994 h 6858000"/>
              <a:gd name="connsiteX22" fmla="*/ 5233819 w 6128435"/>
              <a:gd name="connsiteY22" fmla="*/ 1380922 h 6858000"/>
              <a:gd name="connsiteX23" fmla="*/ 5237226 w 6128435"/>
              <a:gd name="connsiteY23" fmla="*/ 1441327 h 6858000"/>
              <a:gd name="connsiteX24" fmla="*/ 5244434 w 6128435"/>
              <a:gd name="connsiteY24" fmla="*/ 1580810 h 6858000"/>
              <a:gd name="connsiteX25" fmla="*/ 5251453 w 6128435"/>
              <a:gd name="connsiteY25" fmla="*/ 1583934 h 6858000"/>
              <a:gd name="connsiteX26" fmla="*/ 5263491 w 6128435"/>
              <a:gd name="connsiteY26" fmla="*/ 1642938 h 6858000"/>
              <a:gd name="connsiteX27" fmla="*/ 5261314 w 6128435"/>
              <a:gd name="connsiteY27" fmla="*/ 1689177 h 6858000"/>
              <a:gd name="connsiteX28" fmla="*/ 5259788 w 6128435"/>
              <a:gd name="connsiteY28" fmla="*/ 1768516 h 6858000"/>
              <a:gd name="connsiteX29" fmla="*/ 5255696 w 6128435"/>
              <a:gd name="connsiteY29" fmla="*/ 1953770 h 6858000"/>
              <a:gd name="connsiteX30" fmla="*/ 5252592 w 6128435"/>
              <a:gd name="connsiteY30" fmla="*/ 2092210 h 6858000"/>
              <a:gd name="connsiteX31" fmla="*/ 5264303 w 6128435"/>
              <a:gd name="connsiteY31" fmla="*/ 2225157 h 6858000"/>
              <a:gd name="connsiteX32" fmla="*/ 5254949 w 6128435"/>
              <a:gd name="connsiteY32" fmla="*/ 2236160 h 6858000"/>
              <a:gd name="connsiteX33" fmla="*/ 5250104 w 6128435"/>
              <a:gd name="connsiteY33" fmla="*/ 2249166 h 6858000"/>
              <a:gd name="connsiteX34" fmla="*/ 5251214 w 6128435"/>
              <a:gd name="connsiteY34" fmla="*/ 2250944 h 6858000"/>
              <a:gd name="connsiteX35" fmla="*/ 5250644 w 6128435"/>
              <a:gd name="connsiteY35" fmla="*/ 2266619 h 6858000"/>
              <a:gd name="connsiteX36" fmla="*/ 5247111 w 6128435"/>
              <a:gd name="connsiteY36" fmla="*/ 2269679 h 6858000"/>
              <a:gd name="connsiteX37" fmla="*/ 5279312 w 6128435"/>
              <a:gd name="connsiteY37" fmla="*/ 2302757 h 6858000"/>
              <a:gd name="connsiteX38" fmla="*/ 5293877 w 6128435"/>
              <a:gd name="connsiteY38" fmla="*/ 2368649 h 6858000"/>
              <a:gd name="connsiteX39" fmla="*/ 5311338 w 6128435"/>
              <a:gd name="connsiteY39" fmla="*/ 2404034 h 6858000"/>
              <a:gd name="connsiteX40" fmla="*/ 5338366 w 6128435"/>
              <a:gd name="connsiteY40" fmla="*/ 2465052 h 6858000"/>
              <a:gd name="connsiteX41" fmla="*/ 5371263 w 6128435"/>
              <a:gd name="connsiteY41" fmla="*/ 2586413 h 6858000"/>
              <a:gd name="connsiteX42" fmla="*/ 5407503 w 6128435"/>
              <a:gd name="connsiteY42" fmla="*/ 2786290 h 6858000"/>
              <a:gd name="connsiteX43" fmla="*/ 5407356 w 6128435"/>
              <a:gd name="connsiteY43" fmla="*/ 2787545 h 6858000"/>
              <a:gd name="connsiteX44" fmla="*/ 5411130 w 6128435"/>
              <a:gd name="connsiteY44" fmla="*/ 2788640 h 6858000"/>
              <a:gd name="connsiteX45" fmla="*/ 5416439 w 6128435"/>
              <a:gd name="connsiteY45" fmla="*/ 2805666 h 6858000"/>
              <a:gd name="connsiteX46" fmla="*/ 5416589 w 6128435"/>
              <a:gd name="connsiteY46" fmla="*/ 2810822 h 6858000"/>
              <a:gd name="connsiteX47" fmla="*/ 5418542 w 6128435"/>
              <a:gd name="connsiteY47" fmla="*/ 2817745 h 6858000"/>
              <a:gd name="connsiteX48" fmla="*/ 5418847 w 6128435"/>
              <a:gd name="connsiteY48" fmla="*/ 2817825 h 6858000"/>
              <a:gd name="connsiteX49" fmla="*/ 5457023 w 6128435"/>
              <a:gd name="connsiteY49" fmla="*/ 2858292 h 6858000"/>
              <a:gd name="connsiteX50" fmla="*/ 5479298 w 6128435"/>
              <a:gd name="connsiteY50" fmla="*/ 2947791 h 6858000"/>
              <a:gd name="connsiteX51" fmla="*/ 5481770 w 6128435"/>
              <a:gd name="connsiteY51" fmla="*/ 2951352 h 6858000"/>
              <a:gd name="connsiteX52" fmla="*/ 5482045 w 6128435"/>
              <a:gd name="connsiteY52" fmla="*/ 2984371 h 6858000"/>
              <a:gd name="connsiteX53" fmla="*/ 5482415 w 6128435"/>
              <a:gd name="connsiteY53" fmla="*/ 3004079 h 6858000"/>
              <a:gd name="connsiteX54" fmla="*/ 5483865 w 6128435"/>
              <a:gd name="connsiteY54" fmla="*/ 3005467 h 6858000"/>
              <a:gd name="connsiteX55" fmla="*/ 5482236 w 6128435"/>
              <a:gd name="connsiteY55" fmla="*/ 3019791 h 6858000"/>
              <a:gd name="connsiteX56" fmla="*/ 5481505 w 6128435"/>
              <a:gd name="connsiteY56" fmla="*/ 3095286 h 6858000"/>
              <a:gd name="connsiteX57" fmla="*/ 5477595 w 6128435"/>
              <a:gd name="connsiteY57" fmla="*/ 3250534 h 6858000"/>
              <a:gd name="connsiteX58" fmla="*/ 5532836 w 6128435"/>
              <a:gd name="connsiteY58" fmla="*/ 3353840 h 6858000"/>
              <a:gd name="connsiteX59" fmla="*/ 5561229 w 6128435"/>
              <a:gd name="connsiteY59" fmla="*/ 3395784 h 6858000"/>
              <a:gd name="connsiteX60" fmla="*/ 5589758 w 6128435"/>
              <a:gd name="connsiteY60" fmla="*/ 3506453 h 6858000"/>
              <a:gd name="connsiteX61" fmla="*/ 5596144 w 6128435"/>
              <a:gd name="connsiteY61" fmla="*/ 3534624 h 6858000"/>
              <a:gd name="connsiteX62" fmla="*/ 5597750 w 6128435"/>
              <a:gd name="connsiteY62" fmla="*/ 3534129 h 6858000"/>
              <a:gd name="connsiteX63" fmla="*/ 5599700 w 6128435"/>
              <a:gd name="connsiteY63" fmla="*/ 3547221 h 6858000"/>
              <a:gd name="connsiteX64" fmla="*/ 5615031 w 6128435"/>
              <a:gd name="connsiteY64" fmla="*/ 3557482 h 6858000"/>
              <a:gd name="connsiteX65" fmla="*/ 5618377 w 6128435"/>
              <a:gd name="connsiteY65" fmla="*/ 3588431 h 6858000"/>
              <a:gd name="connsiteX66" fmla="*/ 5612155 w 6128435"/>
              <a:gd name="connsiteY66" fmla="*/ 3589869 h 6858000"/>
              <a:gd name="connsiteX67" fmla="*/ 5620843 w 6128435"/>
              <a:gd name="connsiteY67" fmla="*/ 3606745 h 6858000"/>
              <a:gd name="connsiteX68" fmla="*/ 5655472 w 6128435"/>
              <a:gd name="connsiteY68" fmla="*/ 3678877 h 6858000"/>
              <a:gd name="connsiteX69" fmla="*/ 5680448 w 6128435"/>
              <a:gd name="connsiteY69" fmla="*/ 3717760 h 6858000"/>
              <a:gd name="connsiteX70" fmla="*/ 5683015 w 6128435"/>
              <a:gd name="connsiteY70" fmla="*/ 3762025 h 6858000"/>
              <a:gd name="connsiteX71" fmla="*/ 5696643 w 6128435"/>
              <a:gd name="connsiteY71" fmla="*/ 3773888 h 6858000"/>
              <a:gd name="connsiteX72" fmla="*/ 5699203 w 6128435"/>
              <a:gd name="connsiteY72" fmla="*/ 3775823 h 6858000"/>
              <a:gd name="connsiteX73" fmla="*/ 5704824 w 6128435"/>
              <a:gd name="connsiteY73" fmla="*/ 3785966 h 6858000"/>
              <a:gd name="connsiteX74" fmla="*/ 5712204 w 6128435"/>
              <a:gd name="connsiteY74" fmla="*/ 3785830 h 6858000"/>
              <a:gd name="connsiteX75" fmla="*/ 5724816 w 6128435"/>
              <a:gd name="connsiteY75" fmla="*/ 3798949 h 6858000"/>
              <a:gd name="connsiteX76" fmla="*/ 5733539 w 6128435"/>
              <a:gd name="connsiteY76" fmla="*/ 3818457 h 6858000"/>
              <a:gd name="connsiteX77" fmla="*/ 5768491 w 6128435"/>
              <a:gd name="connsiteY77" fmla="*/ 3914399 h 6858000"/>
              <a:gd name="connsiteX78" fmla="*/ 5793123 w 6128435"/>
              <a:gd name="connsiteY78" fmla="*/ 3969952 h 6858000"/>
              <a:gd name="connsiteX79" fmla="*/ 5808321 w 6128435"/>
              <a:gd name="connsiteY79" fmla="*/ 3988153 h 6858000"/>
              <a:gd name="connsiteX80" fmla="*/ 5825621 w 6128435"/>
              <a:gd name="connsiteY80" fmla="*/ 4015525 h 6858000"/>
              <a:gd name="connsiteX81" fmla="*/ 5860672 w 6128435"/>
              <a:gd name="connsiteY81" fmla="*/ 4061579 h 6858000"/>
              <a:gd name="connsiteX82" fmla="*/ 5872173 w 6128435"/>
              <a:gd name="connsiteY82" fmla="*/ 4088497 h 6858000"/>
              <a:gd name="connsiteX83" fmla="*/ 5883705 w 6128435"/>
              <a:gd name="connsiteY83" fmla="*/ 4101899 h 6858000"/>
              <a:gd name="connsiteX84" fmla="*/ 5885314 w 6128435"/>
              <a:gd name="connsiteY84" fmla="*/ 4108387 h 6858000"/>
              <a:gd name="connsiteX85" fmla="*/ 5894095 w 6128435"/>
              <a:gd name="connsiteY85" fmla="*/ 4128857 h 6858000"/>
              <a:gd name="connsiteX86" fmla="*/ 5898339 w 6128435"/>
              <a:gd name="connsiteY86" fmla="*/ 4140800 h 6858000"/>
              <a:gd name="connsiteX87" fmla="*/ 5899734 w 6128435"/>
              <a:gd name="connsiteY87" fmla="*/ 4145632 h 6858000"/>
              <a:gd name="connsiteX88" fmla="*/ 5903513 w 6128435"/>
              <a:gd name="connsiteY88" fmla="*/ 4187661 h 6858000"/>
              <a:gd name="connsiteX89" fmla="*/ 5917114 w 6128435"/>
              <a:gd name="connsiteY89" fmla="*/ 4213096 h 6858000"/>
              <a:gd name="connsiteX90" fmla="*/ 5921153 w 6128435"/>
              <a:gd name="connsiteY90" fmla="*/ 4236222 h 6858000"/>
              <a:gd name="connsiteX91" fmla="*/ 5924233 w 6128435"/>
              <a:gd name="connsiteY91" fmla="*/ 4242060 h 6858000"/>
              <a:gd name="connsiteX92" fmla="*/ 5928910 w 6128435"/>
              <a:gd name="connsiteY92" fmla="*/ 4300973 h 6858000"/>
              <a:gd name="connsiteX93" fmla="*/ 5939320 w 6128435"/>
              <a:gd name="connsiteY93" fmla="*/ 4340435 h 6858000"/>
              <a:gd name="connsiteX94" fmla="*/ 5946705 w 6128435"/>
              <a:gd name="connsiteY94" fmla="*/ 4428051 h 6858000"/>
              <a:gd name="connsiteX95" fmla="*/ 5949261 w 6128435"/>
              <a:gd name="connsiteY95" fmla="*/ 4449185 h 6858000"/>
              <a:gd name="connsiteX96" fmla="*/ 5957504 w 6128435"/>
              <a:gd name="connsiteY96" fmla="*/ 4465911 h 6858000"/>
              <a:gd name="connsiteX97" fmla="*/ 5964689 w 6128435"/>
              <a:gd name="connsiteY97" fmla="*/ 4468532 h 6858000"/>
              <a:gd name="connsiteX98" fmla="*/ 5967062 w 6128435"/>
              <a:gd name="connsiteY98" fmla="*/ 4479923 h 6858000"/>
              <a:gd name="connsiteX99" fmla="*/ 5968960 w 6128435"/>
              <a:gd name="connsiteY99" fmla="*/ 4482655 h 6858000"/>
              <a:gd name="connsiteX100" fmla="*/ 5978567 w 6128435"/>
              <a:gd name="connsiteY100" fmla="*/ 4498605 h 6858000"/>
              <a:gd name="connsiteX101" fmla="*/ 5980106 w 6128435"/>
              <a:gd name="connsiteY101" fmla="*/ 4585087 h 6858000"/>
              <a:gd name="connsiteX102" fmla="*/ 5998138 w 6128435"/>
              <a:gd name="connsiteY102" fmla="*/ 4697518 h 6858000"/>
              <a:gd name="connsiteX103" fmla="*/ 6013516 w 6128435"/>
              <a:gd name="connsiteY103" fmla="*/ 4786619 h 6858000"/>
              <a:gd name="connsiteX104" fmla="*/ 6025404 w 6128435"/>
              <a:gd name="connsiteY104" fmla="*/ 4858148 h 6858000"/>
              <a:gd name="connsiteX105" fmla="*/ 6007749 w 6128435"/>
              <a:gd name="connsiteY105" fmla="*/ 4964715 h 6858000"/>
              <a:gd name="connsiteX106" fmla="*/ 6005269 w 6128435"/>
              <a:gd name="connsiteY106" fmla="*/ 5150567 h 6858000"/>
              <a:gd name="connsiteX107" fmla="*/ 6001127 w 6128435"/>
              <a:gd name="connsiteY107" fmla="*/ 5164609 h 6858000"/>
              <a:gd name="connsiteX108" fmla="*/ 5996647 w 6128435"/>
              <a:gd name="connsiteY108" fmla="*/ 5185640 h 6858000"/>
              <a:gd name="connsiteX109" fmla="*/ 5998514 w 6128435"/>
              <a:gd name="connsiteY109" fmla="*/ 5189673 h 6858000"/>
              <a:gd name="connsiteX110" fmla="*/ 5995970 w 6128435"/>
              <a:gd name="connsiteY110" fmla="*/ 5221547 h 6858000"/>
              <a:gd name="connsiteX111" fmla="*/ 5997218 w 6128435"/>
              <a:gd name="connsiteY111" fmla="*/ 5222031 h 6858000"/>
              <a:gd name="connsiteX112" fmla="*/ 6002116 w 6128435"/>
              <a:gd name="connsiteY112" fmla="*/ 5231223 h 6858000"/>
              <a:gd name="connsiteX113" fmla="*/ 6008541 w 6128435"/>
              <a:gd name="connsiteY113" fmla="*/ 5248680 h 6858000"/>
              <a:gd name="connsiteX114" fmla="*/ 6039260 w 6128435"/>
              <a:gd name="connsiteY114" fmla="*/ 5289518 h 6858000"/>
              <a:gd name="connsiteX115" fmla="*/ 6036748 w 6128435"/>
              <a:gd name="connsiteY115" fmla="*/ 5322752 h 6858000"/>
              <a:gd name="connsiteX116" fmla="*/ 6036943 w 6128435"/>
              <a:gd name="connsiteY116" fmla="*/ 5329480 h 6858000"/>
              <a:gd name="connsiteX117" fmla="*/ 6037236 w 6128435"/>
              <a:gd name="connsiteY117" fmla="*/ 5329634 h 6858000"/>
              <a:gd name="connsiteX118" fmla="*/ 6038019 w 6128435"/>
              <a:gd name="connsiteY118" fmla="*/ 5336764 h 6858000"/>
              <a:gd name="connsiteX119" fmla="*/ 6037298 w 6128435"/>
              <a:gd name="connsiteY119" fmla="*/ 5341753 h 6858000"/>
              <a:gd name="connsiteX120" fmla="*/ 6037677 w 6128435"/>
              <a:gd name="connsiteY120" fmla="*/ 5354807 h 6858000"/>
              <a:gd name="connsiteX121" fmla="*/ 6039728 w 6128435"/>
              <a:gd name="connsiteY121" fmla="*/ 5359416 h 6858000"/>
              <a:gd name="connsiteX122" fmla="*/ 6043311 w 6128435"/>
              <a:gd name="connsiteY122" fmla="*/ 5361407 h 6858000"/>
              <a:gd name="connsiteX123" fmla="*/ 6042954 w 6128435"/>
              <a:gd name="connsiteY123" fmla="*/ 5362576 h 6858000"/>
              <a:gd name="connsiteX124" fmla="*/ 6053435 w 6128435"/>
              <a:gd name="connsiteY124" fmla="*/ 5387547 h 6858000"/>
              <a:gd name="connsiteX125" fmla="*/ 6065933 w 6128435"/>
              <a:gd name="connsiteY125" fmla="*/ 5443002 h 6858000"/>
              <a:gd name="connsiteX126" fmla="*/ 6068640 w 6128435"/>
              <a:gd name="connsiteY126" fmla="*/ 5474503 h 6858000"/>
              <a:gd name="connsiteX127" fmla="*/ 6080922 w 6128435"/>
              <a:gd name="connsiteY127" fmla="*/ 5561070 h 6858000"/>
              <a:gd name="connsiteX128" fmla="*/ 6096949 w 6128435"/>
              <a:gd name="connsiteY128" fmla="*/ 5648179 h 6858000"/>
              <a:gd name="connsiteX129" fmla="*/ 6125703 w 6128435"/>
              <a:gd name="connsiteY129" fmla="*/ 5692894 h 6858000"/>
              <a:gd name="connsiteX130" fmla="*/ 6126670 w 6128435"/>
              <a:gd name="connsiteY130" fmla="*/ 5697882 h 6858000"/>
              <a:gd name="connsiteX131" fmla="*/ 6124061 w 6128435"/>
              <a:gd name="connsiteY131" fmla="*/ 5710294 h 6858000"/>
              <a:gd name="connsiteX132" fmla="*/ 6122213 w 6128435"/>
              <a:gd name="connsiteY132" fmla="*/ 5714762 h 6858000"/>
              <a:gd name="connsiteX133" fmla="*/ 6121353 w 6128435"/>
              <a:gd name="connsiteY133" fmla="*/ 5721725 h 6858000"/>
              <a:gd name="connsiteX134" fmla="*/ 6121607 w 6128435"/>
              <a:gd name="connsiteY134" fmla="*/ 5721959 h 6858000"/>
              <a:gd name="connsiteX135" fmla="*/ 6120262 w 6128435"/>
              <a:gd name="connsiteY135" fmla="*/ 5728358 h 6858000"/>
              <a:gd name="connsiteX136" fmla="*/ 6110194 w 6128435"/>
              <a:gd name="connsiteY136" fmla="*/ 5758853 h 6858000"/>
              <a:gd name="connsiteX137" fmla="*/ 6127519 w 6128435"/>
              <a:gd name="connsiteY137" fmla="*/ 5865775 h 6858000"/>
              <a:gd name="connsiteX138" fmla="*/ 6128435 w 6128435"/>
              <a:gd name="connsiteY138" fmla="*/ 5870164 h 6858000"/>
              <a:gd name="connsiteX139" fmla="*/ 6119217 w 6128435"/>
              <a:gd name="connsiteY139" fmla="*/ 5888542 h 6858000"/>
              <a:gd name="connsiteX140" fmla="*/ 6115966 w 6128435"/>
              <a:gd name="connsiteY140" fmla="*/ 5898387 h 6858000"/>
              <a:gd name="connsiteX141" fmla="*/ 6111924 w 6128435"/>
              <a:gd name="connsiteY141" fmla="*/ 5900444 h 6858000"/>
              <a:gd name="connsiteX142" fmla="*/ 6108716 w 6128435"/>
              <a:gd name="connsiteY142" fmla="*/ 5915345 h 6858000"/>
              <a:gd name="connsiteX143" fmla="*/ 6109524 w 6128435"/>
              <a:gd name="connsiteY143" fmla="*/ 5917328 h 6858000"/>
              <a:gd name="connsiteX144" fmla="*/ 6102493 w 6128435"/>
              <a:gd name="connsiteY144" fmla="*/ 5928602 h 6858000"/>
              <a:gd name="connsiteX145" fmla="*/ 6056863 w 6128435"/>
              <a:gd name="connsiteY145" fmla="*/ 6000643 h 6858000"/>
              <a:gd name="connsiteX146" fmla="*/ 6045436 w 6128435"/>
              <a:gd name="connsiteY146" fmla="*/ 6124480 h 6858000"/>
              <a:gd name="connsiteX147" fmla="*/ 6030489 w 6128435"/>
              <a:gd name="connsiteY147" fmla="*/ 6317666 h 6858000"/>
              <a:gd name="connsiteX148" fmla="*/ 6007492 w 6128435"/>
              <a:gd name="connsiteY148" fmla="*/ 6440818 h 6858000"/>
              <a:gd name="connsiteX149" fmla="*/ 6009467 w 6128435"/>
              <a:gd name="connsiteY149" fmla="*/ 6487076 h 6858000"/>
              <a:gd name="connsiteX150" fmla="*/ 5995064 w 6128435"/>
              <a:gd name="connsiteY150" fmla="*/ 6540791 h 6858000"/>
              <a:gd name="connsiteX151" fmla="*/ 5996309 w 6128435"/>
              <a:gd name="connsiteY151" fmla="*/ 6543961 h 6858000"/>
              <a:gd name="connsiteX152" fmla="*/ 5996048 w 6128435"/>
              <a:gd name="connsiteY152" fmla="*/ 6555444 h 6858000"/>
              <a:gd name="connsiteX153" fmla="*/ 6002524 w 6128435"/>
              <a:gd name="connsiteY153" fmla="*/ 6560188 h 6858000"/>
              <a:gd name="connsiteX154" fmla="*/ 6006823 w 6128435"/>
              <a:gd name="connsiteY154" fmla="*/ 6578546 h 6858000"/>
              <a:gd name="connsiteX155" fmla="*/ 6004510 w 6128435"/>
              <a:gd name="connsiteY155" fmla="*/ 6599256 h 6858000"/>
              <a:gd name="connsiteX156" fmla="*/ 5986207 w 6128435"/>
              <a:gd name="connsiteY156" fmla="*/ 6695855 h 6858000"/>
              <a:gd name="connsiteX157" fmla="*/ 5979428 w 6128435"/>
              <a:gd name="connsiteY157" fmla="*/ 6754678 h 6858000"/>
              <a:gd name="connsiteX158" fmla="*/ 5983398 w 6128435"/>
              <a:gd name="connsiteY158" fmla="*/ 6778641 h 6858000"/>
              <a:gd name="connsiteX159" fmla="*/ 5984543 w 6128435"/>
              <a:gd name="connsiteY159" fmla="*/ 6811016 h 6858000"/>
              <a:gd name="connsiteX160" fmla="*/ 5981802 w 6128435"/>
              <a:gd name="connsiteY160" fmla="*/ 6838578 h 6858000"/>
              <a:gd name="connsiteX161" fmla="*/ 5979671 w 6128435"/>
              <a:gd name="connsiteY161" fmla="*/ 6858000 h 6858000"/>
              <a:gd name="connsiteX162" fmla="*/ 0 w 6128435"/>
              <a:gd name="connsiteY162" fmla="*/ 6858000 h 6858000"/>
              <a:gd name="connsiteX163" fmla="*/ 0 w 6128435"/>
              <a:gd name="connsiteY163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189051 w 6128435"/>
              <a:gd name="connsiteY12" fmla="*/ 782518 h 6858000"/>
              <a:gd name="connsiteX13" fmla="*/ 5210428 w 6128435"/>
              <a:gd name="connsiteY13" fmla="*/ 815772 h 6858000"/>
              <a:gd name="connsiteX14" fmla="*/ 5221088 w 6128435"/>
              <a:gd name="connsiteY14" fmla="*/ 860193 h 6858000"/>
              <a:gd name="connsiteX15" fmla="*/ 5230806 w 6128435"/>
              <a:gd name="connsiteY15" fmla="*/ 961354 h 6858000"/>
              <a:gd name="connsiteX16" fmla="*/ 5201018 w 6128435"/>
              <a:gd name="connsiteY16" fmla="*/ 1095027 h 6858000"/>
              <a:gd name="connsiteX17" fmla="*/ 5202153 w 6128435"/>
              <a:gd name="connsiteY17" fmla="*/ 1133224 h 6858000"/>
              <a:gd name="connsiteX18" fmla="*/ 5207370 w 6128435"/>
              <a:gd name="connsiteY18" fmla="*/ 1138097 h 6858000"/>
              <a:gd name="connsiteX19" fmla="*/ 5189234 w 6128435"/>
              <a:gd name="connsiteY19" fmla="*/ 1193495 h 6858000"/>
              <a:gd name="connsiteX20" fmla="*/ 5202769 w 6128435"/>
              <a:gd name="connsiteY20" fmla="*/ 1269450 h 6858000"/>
              <a:gd name="connsiteX21" fmla="*/ 5225968 w 6128435"/>
              <a:gd name="connsiteY21" fmla="*/ 1357994 h 6858000"/>
              <a:gd name="connsiteX22" fmla="*/ 5233819 w 6128435"/>
              <a:gd name="connsiteY22" fmla="*/ 1380922 h 6858000"/>
              <a:gd name="connsiteX23" fmla="*/ 5237226 w 6128435"/>
              <a:gd name="connsiteY23" fmla="*/ 1441327 h 6858000"/>
              <a:gd name="connsiteX24" fmla="*/ 5244434 w 6128435"/>
              <a:gd name="connsiteY24" fmla="*/ 1580810 h 6858000"/>
              <a:gd name="connsiteX25" fmla="*/ 5263491 w 6128435"/>
              <a:gd name="connsiteY25" fmla="*/ 1642938 h 6858000"/>
              <a:gd name="connsiteX26" fmla="*/ 5261314 w 6128435"/>
              <a:gd name="connsiteY26" fmla="*/ 1689177 h 6858000"/>
              <a:gd name="connsiteX27" fmla="*/ 5259788 w 6128435"/>
              <a:gd name="connsiteY27" fmla="*/ 1768516 h 6858000"/>
              <a:gd name="connsiteX28" fmla="*/ 5255696 w 6128435"/>
              <a:gd name="connsiteY28" fmla="*/ 1953770 h 6858000"/>
              <a:gd name="connsiteX29" fmla="*/ 5252592 w 6128435"/>
              <a:gd name="connsiteY29" fmla="*/ 2092210 h 6858000"/>
              <a:gd name="connsiteX30" fmla="*/ 5264303 w 6128435"/>
              <a:gd name="connsiteY30" fmla="*/ 2225157 h 6858000"/>
              <a:gd name="connsiteX31" fmla="*/ 5254949 w 6128435"/>
              <a:gd name="connsiteY31" fmla="*/ 2236160 h 6858000"/>
              <a:gd name="connsiteX32" fmla="*/ 5250104 w 6128435"/>
              <a:gd name="connsiteY32" fmla="*/ 2249166 h 6858000"/>
              <a:gd name="connsiteX33" fmla="*/ 5251214 w 6128435"/>
              <a:gd name="connsiteY33" fmla="*/ 2250944 h 6858000"/>
              <a:gd name="connsiteX34" fmla="*/ 5250644 w 6128435"/>
              <a:gd name="connsiteY34" fmla="*/ 2266619 h 6858000"/>
              <a:gd name="connsiteX35" fmla="*/ 5247111 w 6128435"/>
              <a:gd name="connsiteY35" fmla="*/ 2269679 h 6858000"/>
              <a:gd name="connsiteX36" fmla="*/ 5279312 w 6128435"/>
              <a:gd name="connsiteY36" fmla="*/ 2302757 h 6858000"/>
              <a:gd name="connsiteX37" fmla="*/ 5293877 w 6128435"/>
              <a:gd name="connsiteY37" fmla="*/ 2368649 h 6858000"/>
              <a:gd name="connsiteX38" fmla="*/ 5311338 w 6128435"/>
              <a:gd name="connsiteY38" fmla="*/ 2404034 h 6858000"/>
              <a:gd name="connsiteX39" fmla="*/ 5338366 w 6128435"/>
              <a:gd name="connsiteY39" fmla="*/ 2465052 h 6858000"/>
              <a:gd name="connsiteX40" fmla="*/ 5371263 w 6128435"/>
              <a:gd name="connsiteY40" fmla="*/ 2586413 h 6858000"/>
              <a:gd name="connsiteX41" fmla="*/ 5407503 w 6128435"/>
              <a:gd name="connsiteY41" fmla="*/ 2786290 h 6858000"/>
              <a:gd name="connsiteX42" fmla="*/ 5407356 w 6128435"/>
              <a:gd name="connsiteY42" fmla="*/ 2787545 h 6858000"/>
              <a:gd name="connsiteX43" fmla="*/ 5411130 w 6128435"/>
              <a:gd name="connsiteY43" fmla="*/ 2788640 h 6858000"/>
              <a:gd name="connsiteX44" fmla="*/ 5416439 w 6128435"/>
              <a:gd name="connsiteY44" fmla="*/ 2805666 h 6858000"/>
              <a:gd name="connsiteX45" fmla="*/ 5416589 w 6128435"/>
              <a:gd name="connsiteY45" fmla="*/ 2810822 h 6858000"/>
              <a:gd name="connsiteX46" fmla="*/ 5418542 w 6128435"/>
              <a:gd name="connsiteY46" fmla="*/ 2817745 h 6858000"/>
              <a:gd name="connsiteX47" fmla="*/ 5418847 w 6128435"/>
              <a:gd name="connsiteY47" fmla="*/ 2817825 h 6858000"/>
              <a:gd name="connsiteX48" fmla="*/ 5457023 w 6128435"/>
              <a:gd name="connsiteY48" fmla="*/ 2858292 h 6858000"/>
              <a:gd name="connsiteX49" fmla="*/ 5479298 w 6128435"/>
              <a:gd name="connsiteY49" fmla="*/ 2947791 h 6858000"/>
              <a:gd name="connsiteX50" fmla="*/ 5481770 w 6128435"/>
              <a:gd name="connsiteY50" fmla="*/ 2951352 h 6858000"/>
              <a:gd name="connsiteX51" fmla="*/ 5482045 w 6128435"/>
              <a:gd name="connsiteY51" fmla="*/ 2984371 h 6858000"/>
              <a:gd name="connsiteX52" fmla="*/ 5482415 w 6128435"/>
              <a:gd name="connsiteY52" fmla="*/ 3004079 h 6858000"/>
              <a:gd name="connsiteX53" fmla="*/ 5483865 w 6128435"/>
              <a:gd name="connsiteY53" fmla="*/ 3005467 h 6858000"/>
              <a:gd name="connsiteX54" fmla="*/ 5482236 w 6128435"/>
              <a:gd name="connsiteY54" fmla="*/ 3019791 h 6858000"/>
              <a:gd name="connsiteX55" fmla="*/ 5481505 w 6128435"/>
              <a:gd name="connsiteY55" fmla="*/ 3095286 h 6858000"/>
              <a:gd name="connsiteX56" fmla="*/ 5477595 w 6128435"/>
              <a:gd name="connsiteY56" fmla="*/ 3250534 h 6858000"/>
              <a:gd name="connsiteX57" fmla="*/ 5532836 w 6128435"/>
              <a:gd name="connsiteY57" fmla="*/ 3353840 h 6858000"/>
              <a:gd name="connsiteX58" fmla="*/ 5561229 w 6128435"/>
              <a:gd name="connsiteY58" fmla="*/ 3395784 h 6858000"/>
              <a:gd name="connsiteX59" fmla="*/ 5589758 w 6128435"/>
              <a:gd name="connsiteY59" fmla="*/ 3506453 h 6858000"/>
              <a:gd name="connsiteX60" fmla="*/ 5596144 w 6128435"/>
              <a:gd name="connsiteY60" fmla="*/ 3534624 h 6858000"/>
              <a:gd name="connsiteX61" fmla="*/ 5597750 w 6128435"/>
              <a:gd name="connsiteY61" fmla="*/ 3534129 h 6858000"/>
              <a:gd name="connsiteX62" fmla="*/ 5599700 w 6128435"/>
              <a:gd name="connsiteY62" fmla="*/ 3547221 h 6858000"/>
              <a:gd name="connsiteX63" fmla="*/ 5615031 w 6128435"/>
              <a:gd name="connsiteY63" fmla="*/ 3557482 h 6858000"/>
              <a:gd name="connsiteX64" fmla="*/ 5618377 w 6128435"/>
              <a:gd name="connsiteY64" fmla="*/ 3588431 h 6858000"/>
              <a:gd name="connsiteX65" fmla="*/ 5612155 w 6128435"/>
              <a:gd name="connsiteY65" fmla="*/ 3589869 h 6858000"/>
              <a:gd name="connsiteX66" fmla="*/ 5620843 w 6128435"/>
              <a:gd name="connsiteY66" fmla="*/ 3606745 h 6858000"/>
              <a:gd name="connsiteX67" fmla="*/ 5655472 w 6128435"/>
              <a:gd name="connsiteY67" fmla="*/ 3678877 h 6858000"/>
              <a:gd name="connsiteX68" fmla="*/ 5680448 w 6128435"/>
              <a:gd name="connsiteY68" fmla="*/ 3717760 h 6858000"/>
              <a:gd name="connsiteX69" fmla="*/ 5683015 w 6128435"/>
              <a:gd name="connsiteY69" fmla="*/ 3762025 h 6858000"/>
              <a:gd name="connsiteX70" fmla="*/ 5696643 w 6128435"/>
              <a:gd name="connsiteY70" fmla="*/ 3773888 h 6858000"/>
              <a:gd name="connsiteX71" fmla="*/ 5699203 w 6128435"/>
              <a:gd name="connsiteY71" fmla="*/ 3775823 h 6858000"/>
              <a:gd name="connsiteX72" fmla="*/ 5704824 w 6128435"/>
              <a:gd name="connsiteY72" fmla="*/ 3785966 h 6858000"/>
              <a:gd name="connsiteX73" fmla="*/ 5712204 w 6128435"/>
              <a:gd name="connsiteY73" fmla="*/ 3785830 h 6858000"/>
              <a:gd name="connsiteX74" fmla="*/ 5724816 w 6128435"/>
              <a:gd name="connsiteY74" fmla="*/ 3798949 h 6858000"/>
              <a:gd name="connsiteX75" fmla="*/ 5733539 w 6128435"/>
              <a:gd name="connsiteY75" fmla="*/ 3818457 h 6858000"/>
              <a:gd name="connsiteX76" fmla="*/ 5768491 w 6128435"/>
              <a:gd name="connsiteY76" fmla="*/ 3914399 h 6858000"/>
              <a:gd name="connsiteX77" fmla="*/ 5793123 w 6128435"/>
              <a:gd name="connsiteY77" fmla="*/ 3969952 h 6858000"/>
              <a:gd name="connsiteX78" fmla="*/ 5808321 w 6128435"/>
              <a:gd name="connsiteY78" fmla="*/ 3988153 h 6858000"/>
              <a:gd name="connsiteX79" fmla="*/ 5825621 w 6128435"/>
              <a:gd name="connsiteY79" fmla="*/ 4015525 h 6858000"/>
              <a:gd name="connsiteX80" fmla="*/ 5860672 w 6128435"/>
              <a:gd name="connsiteY80" fmla="*/ 4061579 h 6858000"/>
              <a:gd name="connsiteX81" fmla="*/ 5872173 w 6128435"/>
              <a:gd name="connsiteY81" fmla="*/ 4088497 h 6858000"/>
              <a:gd name="connsiteX82" fmla="*/ 5883705 w 6128435"/>
              <a:gd name="connsiteY82" fmla="*/ 4101899 h 6858000"/>
              <a:gd name="connsiteX83" fmla="*/ 5885314 w 6128435"/>
              <a:gd name="connsiteY83" fmla="*/ 4108387 h 6858000"/>
              <a:gd name="connsiteX84" fmla="*/ 5894095 w 6128435"/>
              <a:gd name="connsiteY84" fmla="*/ 4128857 h 6858000"/>
              <a:gd name="connsiteX85" fmla="*/ 5898339 w 6128435"/>
              <a:gd name="connsiteY85" fmla="*/ 4140800 h 6858000"/>
              <a:gd name="connsiteX86" fmla="*/ 5899734 w 6128435"/>
              <a:gd name="connsiteY86" fmla="*/ 4145632 h 6858000"/>
              <a:gd name="connsiteX87" fmla="*/ 5903513 w 6128435"/>
              <a:gd name="connsiteY87" fmla="*/ 4187661 h 6858000"/>
              <a:gd name="connsiteX88" fmla="*/ 5917114 w 6128435"/>
              <a:gd name="connsiteY88" fmla="*/ 4213096 h 6858000"/>
              <a:gd name="connsiteX89" fmla="*/ 5921153 w 6128435"/>
              <a:gd name="connsiteY89" fmla="*/ 4236222 h 6858000"/>
              <a:gd name="connsiteX90" fmla="*/ 5924233 w 6128435"/>
              <a:gd name="connsiteY90" fmla="*/ 4242060 h 6858000"/>
              <a:gd name="connsiteX91" fmla="*/ 5928910 w 6128435"/>
              <a:gd name="connsiteY91" fmla="*/ 4300973 h 6858000"/>
              <a:gd name="connsiteX92" fmla="*/ 5939320 w 6128435"/>
              <a:gd name="connsiteY92" fmla="*/ 4340435 h 6858000"/>
              <a:gd name="connsiteX93" fmla="*/ 5946705 w 6128435"/>
              <a:gd name="connsiteY93" fmla="*/ 4428051 h 6858000"/>
              <a:gd name="connsiteX94" fmla="*/ 5949261 w 6128435"/>
              <a:gd name="connsiteY94" fmla="*/ 4449185 h 6858000"/>
              <a:gd name="connsiteX95" fmla="*/ 5957504 w 6128435"/>
              <a:gd name="connsiteY95" fmla="*/ 4465911 h 6858000"/>
              <a:gd name="connsiteX96" fmla="*/ 5964689 w 6128435"/>
              <a:gd name="connsiteY96" fmla="*/ 4468532 h 6858000"/>
              <a:gd name="connsiteX97" fmla="*/ 5967062 w 6128435"/>
              <a:gd name="connsiteY97" fmla="*/ 4479923 h 6858000"/>
              <a:gd name="connsiteX98" fmla="*/ 5968960 w 6128435"/>
              <a:gd name="connsiteY98" fmla="*/ 4482655 h 6858000"/>
              <a:gd name="connsiteX99" fmla="*/ 5978567 w 6128435"/>
              <a:gd name="connsiteY99" fmla="*/ 4498605 h 6858000"/>
              <a:gd name="connsiteX100" fmla="*/ 5980106 w 6128435"/>
              <a:gd name="connsiteY100" fmla="*/ 4585087 h 6858000"/>
              <a:gd name="connsiteX101" fmla="*/ 5998138 w 6128435"/>
              <a:gd name="connsiteY101" fmla="*/ 4697518 h 6858000"/>
              <a:gd name="connsiteX102" fmla="*/ 6013516 w 6128435"/>
              <a:gd name="connsiteY102" fmla="*/ 4786619 h 6858000"/>
              <a:gd name="connsiteX103" fmla="*/ 6025404 w 6128435"/>
              <a:gd name="connsiteY103" fmla="*/ 4858148 h 6858000"/>
              <a:gd name="connsiteX104" fmla="*/ 6007749 w 6128435"/>
              <a:gd name="connsiteY104" fmla="*/ 4964715 h 6858000"/>
              <a:gd name="connsiteX105" fmla="*/ 6005269 w 6128435"/>
              <a:gd name="connsiteY105" fmla="*/ 5150567 h 6858000"/>
              <a:gd name="connsiteX106" fmla="*/ 6001127 w 6128435"/>
              <a:gd name="connsiteY106" fmla="*/ 5164609 h 6858000"/>
              <a:gd name="connsiteX107" fmla="*/ 5996647 w 6128435"/>
              <a:gd name="connsiteY107" fmla="*/ 5185640 h 6858000"/>
              <a:gd name="connsiteX108" fmla="*/ 5998514 w 6128435"/>
              <a:gd name="connsiteY108" fmla="*/ 5189673 h 6858000"/>
              <a:gd name="connsiteX109" fmla="*/ 5995970 w 6128435"/>
              <a:gd name="connsiteY109" fmla="*/ 5221547 h 6858000"/>
              <a:gd name="connsiteX110" fmla="*/ 5997218 w 6128435"/>
              <a:gd name="connsiteY110" fmla="*/ 5222031 h 6858000"/>
              <a:gd name="connsiteX111" fmla="*/ 6002116 w 6128435"/>
              <a:gd name="connsiteY111" fmla="*/ 5231223 h 6858000"/>
              <a:gd name="connsiteX112" fmla="*/ 6008541 w 6128435"/>
              <a:gd name="connsiteY112" fmla="*/ 5248680 h 6858000"/>
              <a:gd name="connsiteX113" fmla="*/ 6039260 w 6128435"/>
              <a:gd name="connsiteY113" fmla="*/ 5289518 h 6858000"/>
              <a:gd name="connsiteX114" fmla="*/ 6036748 w 6128435"/>
              <a:gd name="connsiteY114" fmla="*/ 5322752 h 6858000"/>
              <a:gd name="connsiteX115" fmla="*/ 6036943 w 6128435"/>
              <a:gd name="connsiteY115" fmla="*/ 5329480 h 6858000"/>
              <a:gd name="connsiteX116" fmla="*/ 6037236 w 6128435"/>
              <a:gd name="connsiteY116" fmla="*/ 5329634 h 6858000"/>
              <a:gd name="connsiteX117" fmla="*/ 6038019 w 6128435"/>
              <a:gd name="connsiteY117" fmla="*/ 5336764 h 6858000"/>
              <a:gd name="connsiteX118" fmla="*/ 6037298 w 6128435"/>
              <a:gd name="connsiteY118" fmla="*/ 5341753 h 6858000"/>
              <a:gd name="connsiteX119" fmla="*/ 6037677 w 6128435"/>
              <a:gd name="connsiteY119" fmla="*/ 5354807 h 6858000"/>
              <a:gd name="connsiteX120" fmla="*/ 6039728 w 6128435"/>
              <a:gd name="connsiteY120" fmla="*/ 5359416 h 6858000"/>
              <a:gd name="connsiteX121" fmla="*/ 6043311 w 6128435"/>
              <a:gd name="connsiteY121" fmla="*/ 5361407 h 6858000"/>
              <a:gd name="connsiteX122" fmla="*/ 6042954 w 6128435"/>
              <a:gd name="connsiteY122" fmla="*/ 5362576 h 6858000"/>
              <a:gd name="connsiteX123" fmla="*/ 6053435 w 6128435"/>
              <a:gd name="connsiteY123" fmla="*/ 5387547 h 6858000"/>
              <a:gd name="connsiteX124" fmla="*/ 6065933 w 6128435"/>
              <a:gd name="connsiteY124" fmla="*/ 5443002 h 6858000"/>
              <a:gd name="connsiteX125" fmla="*/ 6068640 w 6128435"/>
              <a:gd name="connsiteY125" fmla="*/ 5474503 h 6858000"/>
              <a:gd name="connsiteX126" fmla="*/ 6080922 w 6128435"/>
              <a:gd name="connsiteY126" fmla="*/ 5561070 h 6858000"/>
              <a:gd name="connsiteX127" fmla="*/ 6096949 w 6128435"/>
              <a:gd name="connsiteY127" fmla="*/ 5648179 h 6858000"/>
              <a:gd name="connsiteX128" fmla="*/ 6125703 w 6128435"/>
              <a:gd name="connsiteY128" fmla="*/ 5692894 h 6858000"/>
              <a:gd name="connsiteX129" fmla="*/ 6126670 w 6128435"/>
              <a:gd name="connsiteY129" fmla="*/ 5697882 h 6858000"/>
              <a:gd name="connsiteX130" fmla="*/ 6124061 w 6128435"/>
              <a:gd name="connsiteY130" fmla="*/ 5710294 h 6858000"/>
              <a:gd name="connsiteX131" fmla="*/ 6122213 w 6128435"/>
              <a:gd name="connsiteY131" fmla="*/ 5714762 h 6858000"/>
              <a:gd name="connsiteX132" fmla="*/ 6121353 w 6128435"/>
              <a:gd name="connsiteY132" fmla="*/ 5721725 h 6858000"/>
              <a:gd name="connsiteX133" fmla="*/ 6121607 w 6128435"/>
              <a:gd name="connsiteY133" fmla="*/ 5721959 h 6858000"/>
              <a:gd name="connsiteX134" fmla="*/ 6120262 w 6128435"/>
              <a:gd name="connsiteY134" fmla="*/ 5728358 h 6858000"/>
              <a:gd name="connsiteX135" fmla="*/ 6110194 w 6128435"/>
              <a:gd name="connsiteY135" fmla="*/ 5758853 h 6858000"/>
              <a:gd name="connsiteX136" fmla="*/ 6127519 w 6128435"/>
              <a:gd name="connsiteY136" fmla="*/ 5865775 h 6858000"/>
              <a:gd name="connsiteX137" fmla="*/ 6128435 w 6128435"/>
              <a:gd name="connsiteY137" fmla="*/ 5870164 h 6858000"/>
              <a:gd name="connsiteX138" fmla="*/ 6119217 w 6128435"/>
              <a:gd name="connsiteY138" fmla="*/ 5888542 h 6858000"/>
              <a:gd name="connsiteX139" fmla="*/ 6115966 w 6128435"/>
              <a:gd name="connsiteY139" fmla="*/ 5898387 h 6858000"/>
              <a:gd name="connsiteX140" fmla="*/ 6111924 w 6128435"/>
              <a:gd name="connsiteY140" fmla="*/ 5900444 h 6858000"/>
              <a:gd name="connsiteX141" fmla="*/ 6108716 w 6128435"/>
              <a:gd name="connsiteY141" fmla="*/ 5915345 h 6858000"/>
              <a:gd name="connsiteX142" fmla="*/ 6109524 w 6128435"/>
              <a:gd name="connsiteY142" fmla="*/ 5917328 h 6858000"/>
              <a:gd name="connsiteX143" fmla="*/ 6102493 w 6128435"/>
              <a:gd name="connsiteY143" fmla="*/ 5928602 h 6858000"/>
              <a:gd name="connsiteX144" fmla="*/ 6056863 w 6128435"/>
              <a:gd name="connsiteY144" fmla="*/ 6000643 h 6858000"/>
              <a:gd name="connsiteX145" fmla="*/ 6045436 w 6128435"/>
              <a:gd name="connsiteY145" fmla="*/ 6124480 h 6858000"/>
              <a:gd name="connsiteX146" fmla="*/ 6030489 w 6128435"/>
              <a:gd name="connsiteY146" fmla="*/ 6317666 h 6858000"/>
              <a:gd name="connsiteX147" fmla="*/ 6007492 w 6128435"/>
              <a:gd name="connsiteY147" fmla="*/ 6440818 h 6858000"/>
              <a:gd name="connsiteX148" fmla="*/ 6009467 w 6128435"/>
              <a:gd name="connsiteY148" fmla="*/ 6487076 h 6858000"/>
              <a:gd name="connsiteX149" fmla="*/ 5995064 w 6128435"/>
              <a:gd name="connsiteY149" fmla="*/ 6540791 h 6858000"/>
              <a:gd name="connsiteX150" fmla="*/ 5996309 w 6128435"/>
              <a:gd name="connsiteY150" fmla="*/ 6543961 h 6858000"/>
              <a:gd name="connsiteX151" fmla="*/ 5996048 w 6128435"/>
              <a:gd name="connsiteY151" fmla="*/ 6555444 h 6858000"/>
              <a:gd name="connsiteX152" fmla="*/ 6002524 w 6128435"/>
              <a:gd name="connsiteY152" fmla="*/ 6560188 h 6858000"/>
              <a:gd name="connsiteX153" fmla="*/ 6006823 w 6128435"/>
              <a:gd name="connsiteY153" fmla="*/ 6578546 h 6858000"/>
              <a:gd name="connsiteX154" fmla="*/ 6004510 w 6128435"/>
              <a:gd name="connsiteY154" fmla="*/ 6599256 h 6858000"/>
              <a:gd name="connsiteX155" fmla="*/ 5986207 w 6128435"/>
              <a:gd name="connsiteY155" fmla="*/ 6695855 h 6858000"/>
              <a:gd name="connsiteX156" fmla="*/ 5979428 w 6128435"/>
              <a:gd name="connsiteY156" fmla="*/ 6754678 h 6858000"/>
              <a:gd name="connsiteX157" fmla="*/ 5983398 w 6128435"/>
              <a:gd name="connsiteY157" fmla="*/ 6778641 h 6858000"/>
              <a:gd name="connsiteX158" fmla="*/ 5984543 w 6128435"/>
              <a:gd name="connsiteY158" fmla="*/ 6811016 h 6858000"/>
              <a:gd name="connsiteX159" fmla="*/ 5981802 w 6128435"/>
              <a:gd name="connsiteY159" fmla="*/ 6838578 h 6858000"/>
              <a:gd name="connsiteX160" fmla="*/ 5979671 w 6128435"/>
              <a:gd name="connsiteY160" fmla="*/ 6858000 h 6858000"/>
              <a:gd name="connsiteX161" fmla="*/ 0 w 6128435"/>
              <a:gd name="connsiteY161" fmla="*/ 6858000 h 6858000"/>
              <a:gd name="connsiteX162" fmla="*/ 0 w 6128435"/>
              <a:gd name="connsiteY162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189051 w 6128435"/>
              <a:gd name="connsiteY12" fmla="*/ 782518 h 6858000"/>
              <a:gd name="connsiteX13" fmla="*/ 5210428 w 6128435"/>
              <a:gd name="connsiteY13" fmla="*/ 815772 h 6858000"/>
              <a:gd name="connsiteX14" fmla="*/ 5221088 w 6128435"/>
              <a:gd name="connsiteY14" fmla="*/ 860193 h 6858000"/>
              <a:gd name="connsiteX15" fmla="*/ 5230806 w 6128435"/>
              <a:gd name="connsiteY15" fmla="*/ 961354 h 6858000"/>
              <a:gd name="connsiteX16" fmla="*/ 5201018 w 6128435"/>
              <a:gd name="connsiteY16" fmla="*/ 1095027 h 6858000"/>
              <a:gd name="connsiteX17" fmla="*/ 5202153 w 6128435"/>
              <a:gd name="connsiteY17" fmla="*/ 1133224 h 6858000"/>
              <a:gd name="connsiteX18" fmla="*/ 5207370 w 6128435"/>
              <a:gd name="connsiteY18" fmla="*/ 1138097 h 6858000"/>
              <a:gd name="connsiteX19" fmla="*/ 5189234 w 6128435"/>
              <a:gd name="connsiteY19" fmla="*/ 1193495 h 6858000"/>
              <a:gd name="connsiteX20" fmla="*/ 5202769 w 6128435"/>
              <a:gd name="connsiteY20" fmla="*/ 1269450 h 6858000"/>
              <a:gd name="connsiteX21" fmla="*/ 5225968 w 6128435"/>
              <a:gd name="connsiteY21" fmla="*/ 1357994 h 6858000"/>
              <a:gd name="connsiteX22" fmla="*/ 5233819 w 6128435"/>
              <a:gd name="connsiteY22" fmla="*/ 1380922 h 6858000"/>
              <a:gd name="connsiteX23" fmla="*/ 5237226 w 6128435"/>
              <a:gd name="connsiteY23" fmla="*/ 1441327 h 6858000"/>
              <a:gd name="connsiteX24" fmla="*/ 5255653 w 6128435"/>
              <a:gd name="connsiteY24" fmla="*/ 1524712 h 6858000"/>
              <a:gd name="connsiteX25" fmla="*/ 5263491 w 6128435"/>
              <a:gd name="connsiteY25" fmla="*/ 1642938 h 6858000"/>
              <a:gd name="connsiteX26" fmla="*/ 5261314 w 6128435"/>
              <a:gd name="connsiteY26" fmla="*/ 1689177 h 6858000"/>
              <a:gd name="connsiteX27" fmla="*/ 5259788 w 6128435"/>
              <a:gd name="connsiteY27" fmla="*/ 1768516 h 6858000"/>
              <a:gd name="connsiteX28" fmla="*/ 5255696 w 6128435"/>
              <a:gd name="connsiteY28" fmla="*/ 1953770 h 6858000"/>
              <a:gd name="connsiteX29" fmla="*/ 5252592 w 6128435"/>
              <a:gd name="connsiteY29" fmla="*/ 2092210 h 6858000"/>
              <a:gd name="connsiteX30" fmla="*/ 5264303 w 6128435"/>
              <a:gd name="connsiteY30" fmla="*/ 2225157 h 6858000"/>
              <a:gd name="connsiteX31" fmla="*/ 5254949 w 6128435"/>
              <a:gd name="connsiteY31" fmla="*/ 2236160 h 6858000"/>
              <a:gd name="connsiteX32" fmla="*/ 5250104 w 6128435"/>
              <a:gd name="connsiteY32" fmla="*/ 2249166 h 6858000"/>
              <a:gd name="connsiteX33" fmla="*/ 5251214 w 6128435"/>
              <a:gd name="connsiteY33" fmla="*/ 2250944 h 6858000"/>
              <a:gd name="connsiteX34" fmla="*/ 5250644 w 6128435"/>
              <a:gd name="connsiteY34" fmla="*/ 2266619 h 6858000"/>
              <a:gd name="connsiteX35" fmla="*/ 5247111 w 6128435"/>
              <a:gd name="connsiteY35" fmla="*/ 2269679 h 6858000"/>
              <a:gd name="connsiteX36" fmla="*/ 5279312 w 6128435"/>
              <a:gd name="connsiteY36" fmla="*/ 2302757 h 6858000"/>
              <a:gd name="connsiteX37" fmla="*/ 5293877 w 6128435"/>
              <a:gd name="connsiteY37" fmla="*/ 2368649 h 6858000"/>
              <a:gd name="connsiteX38" fmla="*/ 5311338 w 6128435"/>
              <a:gd name="connsiteY38" fmla="*/ 2404034 h 6858000"/>
              <a:gd name="connsiteX39" fmla="*/ 5338366 w 6128435"/>
              <a:gd name="connsiteY39" fmla="*/ 2465052 h 6858000"/>
              <a:gd name="connsiteX40" fmla="*/ 5371263 w 6128435"/>
              <a:gd name="connsiteY40" fmla="*/ 2586413 h 6858000"/>
              <a:gd name="connsiteX41" fmla="*/ 5407503 w 6128435"/>
              <a:gd name="connsiteY41" fmla="*/ 2786290 h 6858000"/>
              <a:gd name="connsiteX42" fmla="*/ 5407356 w 6128435"/>
              <a:gd name="connsiteY42" fmla="*/ 2787545 h 6858000"/>
              <a:gd name="connsiteX43" fmla="*/ 5411130 w 6128435"/>
              <a:gd name="connsiteY43" fmla="*/ 2788640 h 6858000"/>
              <a:gd name="connsiteX44" fmla="*/ 5416439 w 6128435"/>
              <a:gd name="connsiteY44" fmla="*/ 2805666 h 6858000"/>
              <a:gd name="connsiteX45" fmla="*/ 5416589 w 6128435"/>
              <a:gd name="connsiteY45" fmla="*/ 2810822 h 6858000"/>
              <a:gd name="connsiteX46" fmla="*/ 5418542 w 6128435"/>
              <a:gd name="connsiteY46" fmla="*/ 2817745 h 6858000"/>
              <a:gd name="connsiteX47" fmla="*/ 5418847 w 6128435"/>
              <a:gd name="connsiteY47" fmla="*/ 2817825 h 6858000"/>
              <a:gd name="connsiteX48" fmla="*/ 5457023 w 6128435"/>
              <a:gd name="connsiteY48" fmla="*/ 2858292 h 6858000"/>
              <a:gd name="connsiteX49" fmla="*/ 5479298 w 6128435"/>
              <a:gd name="connsiteY49" fmla="*/ 2947791 h 6858000"/>
              <a:gd name="connsiteX50" fmla="*/ 5481770 w 6128435"/>
              <a:gd name="connsiteY50" fmla="*/ 2951352 h 6858000"/>
              <a:gd name="connsiteX51" fmla="*/ 5482045 w 6128435"/>
              <a:gd name="connsiteY51" fmla="*/ 2984371 h 6858000"/>
              <a:gd name="connsiteX52" fmla="*/ 5482415 w 6128435"/>
              <a:gd name="connsiteY52" fmla="*/ 3004079 h 6858000"/>
              <a:gd name="connsiteX53" fmla="*/ 5483865 w 6128435"/>
              <a:gd name="connsiteY53" fmla="*/ 3005467 h 6858000"/>
              <a:gd name="connsiteX54" fmla="*/ 5482236 w 6128435"/>
              <a:gd name="connsiteY54" fmla="*/ 3019791 h 6858000"/>
              <a:gd name="connsiteX55" fmla="*/ 5481505 w 6128435"/>
              <a:gd name="connsiteY55" fmla="*/ 3095286 h 6858000"/>
              <a:gd name="connsiteX56" fmla="*/ 5477595 w 6128435"/>
              <a:gd name="connsiteY56" fmla="*/ 3250534 h 6858000"/>
              <a:gd name="connsiteX57" fmla="*/ 5532836 w 6128435"/>
              <a:gd name="connsiteY57" fmla="*/ 3353840 h 6858000"/>
              <a:gd name="connsiteX58" fmla="*/ 5561229 w 6128435"/>
              <a:gd name="connsiteY58" fmla="*/ 3395784 h 6858000"/>
              <a:gd name="connsiteX59" fmla="*/ 5589758 w 6128435"/>
              <a:gd name="connsiteY59" fmla="*/ 3506453 h 6858000"/>
              <a:gd name="connsiteX60" fmla="*/ 5596144 w 6128435"/>
              <a:gd name="connsiteY60" fmla="*/ 3534624 h 6858000"/>
              <a:gd name="connsiteX61" fmla="*/ 5597750 w 6128435"/>
              <a:gd name="connsiteY61" fmla="*/ 3534129 h 6858000"/>
              <a:gd name="connsiteX62" fmla="*/ 5599700 w 6128435"/>
              <a:gd name="connsiteY62" fmla="*/ 3547221 h 6858000"/>
              <a:gd name="connsiteX63" fmla="*/ 5615031 w 6128435"/>
              <a:gd name="connsiteY63" fmla="*/ 3557482 h 6858000"/>
              <a:gd name="connsiteX64" fmla="*/ 5618377 w 6128435"/>
              <a:gd name="connsiteY64" fmla="*/ 3588431 h 6858000"/>
              <a:gd name="connsiteX65" fmla="*/ 5612155 w 6128435"/>
              <a:gd name="connsiteY65" fmla="*/ 3589869 h 6858000"/>
              <a:gd name="connsiteX66" fmla="*/ 5620843 w 6128435"/>
              <a:gd name="connsiteY66" fmla="*/ 3606745 h 6858000"/>
              <a:gd name="connsiteX67" fmla="*/ 5655472 w 6128435"/>
              <a:gd name="connsiteY67" fmla="*/ 3678877 h 6858000"/>
              <a:gd name="connsiteX68" fmla="*/ 5680448 w 6128435"/>
              <a:gd name="connsiteY68" fmla="*/ 3717760 h 6858000"/>
              <a:gd name="connsiteX69" fmla="*/ 5683015 w 6128435"/>
              <a:gd name="connsiteY69" fmla="*/ 3762025 h 6858000"/>
              <a:gd name="connsiteX70" fmla="*/ 5696643 w 6128435"/>
              <a:gd name="connsiteY70" fmla="*/ 3773888 h 6858000"/>
              <a:gd name="connsiteX71" fmla="*/ 5699203 w 6128435"/>
              <a:gd name="connsiteY71" fmla="*/ 3775823 h 6858000"/>
              <a:gd name="connsiteX72" fmla="*/ 5704824 w 6128435"/>
              <a:gd name="connsiteY72" fmla="*/ 3785966 h 6858000"/>
              <a:gd name="connsiteX73" fmla="*/ 5712204 w 6128435"/>
              <a:gd name="connsiteY73" fmla="*/ 3785830 h 6858000"/>
              <a:gd name="connsiteX74" fmla="*/ 5724816 w 6128435"/>
              <a:gd name="connsiteY74" fmla="*/ 3798949 h 6858000"/>
              <a:gd name="connsiteX75" fmla="*/ 5733539 w 6128435"/>
              <a:gd name="connsiteY75" fmla="*/ 3818457 h 6858000"/>
              <a:gd name="connsiteX76" fmla="*/ 5768491 w 6128435"/>
              <a:gd name="connsiteY76" fmla="*/ 3914399 h 6858000"/>
              <a:gd name="connsiteX77" fmla="*/ 5793123 w 6128435"/>
              <a:gd name="connsiteY77" fmla="*/ 3969952 h 6858000"/>
              <a:gd name="connsiteX78" fmla="*/ 5808321 w 6128435"/>
              <a:gd name="connsiteY78" fmla="*/ 3988153 h 6858000"/>
              <a:gd name="connsiteX79" fmla="*/ 5825621 w 6128435"/>
              <a:gd name="connsiteY79" fmla="*/ 4015525 h 6858000"/>
              <a:gd name="connsiteX80" fmla="*/ 5860672 w 6128435"/>
              <a:gd name="connsiteY80" fmla="*/ 4061579 h 6858000"/>
              <a:gd name="connsiteX81" fmla="*/ 5872173 w 6128435"/>
              <a:gd name="connsiteY81" fmla="*/ 4088497 h 6858000"/>
              <a:gd name="connsiteX82" fmla="*/ 5883705 w 6128435"/>
              <a:gd name="connsiteY82" fmla="*/ 4101899 h 6858000"/>
              <a:gd name="connsiteX83" fmla="*/ 5885314 w 6128435"/>
              <a:gd name="connsiteY83" fmla="*/ 4108387 h 6858000"/>
              <a:gd name="connsiteX84" fmla="*/ 5894095 w 6128435"/>
              <a:gd name="connsiteY84" fmla="*/ 4128857 h 6858000"/>
              <a:gd name="connsiteX85" fmla="*/ 5898339 w 6128435"/>
              <a:gd name="connsiteY85" fmla="*/ 4140800 h 6858000"/>
              <a:gd name="connsiteX86" fmla="*/ 5899734 w 6128435"/>
              <a:gd name="connsiteY86" fmla="*/ 4145632 h 6858000"/>
              <a:gd name="connsiteX87" fmla="*/ 5903513 w 6128435"/>
              <a:gd name="connsiteY87" fmla="*/ 4187661 h 6858000"/>
              <a:gd name="connsiteX88" fmla="*/ 5917114 w 6128435"/>
              <a:gd name="connsiteY88" fmla="*/ 4213096 h 6858000"/>
              <a:gd name="connsiteX89" fmla="*/ 5921153 w 6128435"/>
              <a:gd name="connsiteY89" fmla="*/ 4236222 h 6858000"/>
              <a:gd name="connsiteX90" fmla="*/ 5924233 w 6128435"/>
              <a:gd name="connsiteY90" fmla="*/ 4242060 h 6858000"/>
              <a:gd name="connsiteX91" fmla="*/ 5928910 w 6128435"/>
              <a:gd name="connsiteY91" fmla="*/ 4300973 h 6858000"/>
              <a:gd name="connsiteX92" fmla="*/ 5939320 w 6128435"/>
              <a:gd name="connsiteY92" fmla="*/ 4340435 h 6858000"/>
              <a:gd name="connsiteX93" fmla="*/ 5946705 w 6128435"/>
              <a:gd name="connsiteY93" fmla="*/ 4428051 h 6858000"/>
              <a:gd name="connsiteX94" fmla="*/ 5949261 w 6128435"/>
              <a:gd name="connsiteY94" fmla="*/ 4449185 h 6858000"/>
              <a:gd name="connsiteX95" fmla="*/ 5957504 w 6128435"/>
              <a:gd name="connsiteY95" fmla="*/ 4465911 h 6858000"/>
              <a:gd name="connsiteX96" fmla="*/ 5964689 w 6128435"/>
              <a:gd name="connsiteY96" fmla="*/ 4468532 h 6858000"/>
              <a:gd name="connsiteX97" fmla="*/ 5967062 w 6128435"/>
              <a:gd name="connsiteY97" fmla="*/ 4479923 h 6858000"/>
              <a:gd name="connsiteX98" fmla="*/ 5968960 w 6128435"/>
              <a:gd name="connsiteY98" fmla="*/ 4482655 h 6858000"/>
              <a:gd name="connsiteX99" fmla="*/ 5978567 w 6128435"/>
              <a:gd name="connsiteY99" fmla="*/ 4498605 h 6858000"/>
              <a:gd name="connsiteX100" fmla="*/ 5980106 w 6128435"/>
              <a:gd name="connsiteY100" fmla="*/ 4585087 h 6858000"/>
              <a:gd name="connsiteX101" fmla="*/ 5998138 w 6128435"/>
              <a:gd name="connsiteY101" fmla="*/ 4697518 h 6858000"/>
              <a:gd name="connsiteX102" fmla="*/ 6013516 w 6128435"/>
              <a:gd name="connsiteY102" fmla="*/ 4786619 h 6858000"/>
              <a:gd name="connsiteX103" fmla="*/ 6025404 w 6128435"/>
              <a:gd name="connsiteY103" fmla="*/ 4858148 h 6858000"/>
              <a:gd name="connsiteX104" fmla="*/ 6007749 w 6128435"/>
              <a:gd name="connsiteY104" fmla="*/ 4964715 h 6858000"/>
              <a:gd name="connsiteX105" fmla="*/ 6005269 w 6128435"/>
              <a:gd name="connsiteY105" fmla="*/ 5150567 h 6858000"/>
              <a:gd name="connsiteX106" fmla="*/ 6001127 w 6128435"/>
              <a:gd name="connsiteY106" fmla="*/ 5164609 h 6858000"/>
              <a:gd name="connsiteX107" fmla="*/ 5996647 w 6128435"/>
              <a:gd name="connsiteY107" fmla="*/ 5185640 h 6858000"/>
              <a:gd name="connsiteX108" fmla="*/ 5998514 w 6128435"/>
              <a:gd name="connsiteY108" fmla="*/ 5189673 h 6858000"/>
              <a:gd name="connsiteX109" fmla="*/ 5995970 w 6128435"/>
              <a:gd name="connsiteY109" fmla="*/ 5221547 h 6858000"/>
              <a:gd name="connsiteX110" fmla="*/ 5997218 w 6128435"/>
              <a:gd name="connsiteY110" fmla="*/ 5222031 h 6858000"/>
              <a:gd name="connsiteX111" fmla="*/ 6002116 w 6128435"/>
              <a:gd name="connsiteY111" fmla="*/ 5231223 h 6858000"/>
              <a:gd name="connsiteX112" fmla="*/ 6008541 w 6128435"/>
              <a:gd name="connsiteY112" fmla="*/ 5248680 h 6858000"/>
              <a:gd name="connsiteX113" fmla="*/ 6039260 w 6128435"/>
              <a:gd name="connsiteY113" fmla="*/ 5289518 h 6858000"/>
              <a:gd name="connsiteX114" fmla="*/ 6036748 w 6128435"/>
              <a:gd name="connsiteY114" fmla="*/ 5322752 h 6858000"/>
              <a:gd name="connsiteX115" fmla="*/ 6036943 w 6128435"/>
              <a:gd name="connsiteY115" fmla="*/ 5329480 h 6858000"/>
              <a:gd name="connsiteX116" fmla="*/ 6037236 w 6128435"/>
              <a:gd name="connsiteY116" fmla="*/ 5329634 h 6858000"/>
              <a:gd name="connsiteX117" fmla="*/ 6038019 w 6128435"/>
              <a:gd name="connsiteY117" fmla="*/ 5336764 h 6858000"/>
              <a:gd name="connsiteX118" fmla="*/ 6037298 w 6128435"/>
              <a:gd name="connsiteY118" fmla="*/ 5341753 h 6858000"/>
              <a:gd name="connsiteX119" fmla="*/ 6037677 w 6128435"/>
              <a:gd name="connsiteY119" fmla="*/ 5354807 h 6858000"/>
              <a:gd name="connsiteX120" fmla="*/ 6039728 w 6128435"/>
              <a:gd name="connsiteY120" fmla="*/ 5359416 h 6858000"/>
              <a:gd name="connsiteX121" fmla="*/ 6043311 w 6128435"/>
              <a:gd name="connsiteY121" fmla="*/ 5361407 h 6858000"/>
              <a:gd name="connsiteX122" fmla="*/ 6042954 w 6128435"/>
              <a:gd name="connsiteY122" fmla="*/ 5362576 h 6858000"/>
              <a:gd name="connsiteX123" fmla="*/ 6053435 w 6128435"/>
              <a:gd name="connsiteY123" fmla="*/ 5387547 h 6858000"/>
              <a:gd name="connsiteX124" fmla="*/ 6065933 w 6128435"/>
              <a:gd name="connsiteY124" fmla="*/ 5443002 h 6858000"/>
              <a:gd name="connsiteX125" fmla="*/ 6068640 w 6128435"/>
              <a:gd name="connsiteY125" fmla="*/ 5474503 h 6858000"/>
              <a:gd name="connsiteX126" fmla="*/ 6080922 w 6128435"/>
              <a:gd name="connsiteY126" fmla="*/ 5561070 h 6858000"/>
              <a:gd name="connsiteX127" fmla="*/ 6096949 w 6128435"/>
              <a:gd name="connsiteY127" fmla="*/ 5648179 h 6858000"/>
              <a:gd name="connsiteX128" fmla="*/ 6125703 w 6128435"/>
              <a:gd name="connsiteY128" fmla="*/ 5692894 h 6858000"/>
              <a:gd name="connsiteX129" fmla="*/ 6126670 w 6128435"/>
              <a:gd name="connsiteY129" fmla="*/ 5697882 h 6858000"/>
              <a:gd name="connsiteX130" fmla="*/ 6124061 w 6128435"/>
              <a:gd name="connsiteY130" fmla="*/ 5710294 h 6858000"/>
              <a:gd name="connsiteX131" fmla="*/ 6122213 w 6128435"/>
              <a:gd name="connsiteY131" fmla="*/ 5714762 h 6858000"/>
              <a:gd name="connsiteX132" fmla="*/ 6121353 w 6128435"/>
              <a:gd name="connsiteY132" fmla="*/ 5721725 h 6858000"/>
              <a:gd name="connsiteX133" fmla="*/ 6121607 w 6128435"/>
              <a:gd name="connsiteY133" fmla="*/ 5721959 h 6858000"/>
              <a:gd name="connsiteX134" fmla="*/ 6120262 w 6128435"/>
              <a:gd name="connsiteY134" fmla="*/ 5728358 h 6858000"/>
              <a:gd name="connsiteX135" fmla="*/ 6110194 w 6128435"/>
              <a:gd name="connsiteY135" fmla="*/ 5758853 h 6858000"/>
              <a:gd name="connsiteX136" fmla="*/ 6127519 w 6128435"/>
              <a:gd name="connsiteY136" fmla="*/ 5865775 h 6858000"/>
              <a:gd name="connsiteX137" fmla="*/ 6128435 w 6128435"/>
              <a:gd name="connsiteY137" fmla="*/ 5870164 h 6858000"/>
              <a:gd name="connsiteX138" fmla="*/ 6119217 w 6128435"/>
              <a:gd name="connsiteY138" fmla="*/ 5888542 h 6858000"/>
              <a:gd name="connsiteX139" fmla="*/ 6115966 w 6128435"/>
              <a:gd name="connsiteY139" fmla="*/ 5898387 h 6858000"/>
              <a:gd name="connsiteX140" fmla="*/ 6111924 w 6128435"/>
              <a:gd name="connsiteY140" fmla="*/ 5900444 h 6858000"/>
              <a:gd name="connsiteX141" fmla="*/ 6108716 w 6128435"/>
              <a:gd name="connsiteY141" fmla="*/ 5915345 h 6858000"/>
              <a:gd name="connsiteX142" fmla="*/ 6109524 w 6128435"/>
              <a:gd name="connsiteY142" fmla="*/ 5917328 h 6858000"/>
              <a:gd name="connsiteX143" fmla="*/ 6102493 w 6128435"/>
              <a:gd name="connsiteY143" fmla="*/ 5928602 h 6858000"/>
              <a:gd name="connsiteX144" fmla="*/ 6056863 w 6128435"/>
              <a:gd name="connsiteY144" fmla="*/ 6000643 h 6858000"/>
              <a:gd name="connsiteX145" fmla="*/ 6045436 w 6128435"/>
              <a:gd name="connsiteY145" fmla="*/ 6124480 h 6858000"/>
              <a:gd name="connsiteX146" fmla="*/ 6030489 w 6128435"/>
              <a:gd name="connsiteY146" fmla="*/ 6317666 h 6858000"/>
              <a:gd name="connsiteX147" fmla="*/ 6007492 w 6128435"/>
              <a:gd name="connsiteY147" fmla="*/ 6440818 h 6858000"/>
              <a:gd name="connsiteX148" fmla="*/ 6009467 w 6128435"/>
              <a:gd name="connsiteY148" fmla="*/ 6487076 h 6858000"/>
              <a:gd name="connsiteX149" fmla="*/ 5995064 w 6128435"/>
              <a:gd name="connsiteY149" fmla="*/ 6540791 h 6858000"/>
              <a:gd name="connsiteX150" fmla="*/ 5996309 w 6128435"/>
              <a:gd name="connsiteY150" fmla="*/ 6543961 h 6858000"/>
              <a:gd name="connsiteX151" fmla="*/ 5996048 w 6128435"/>
              <a:gd name="connsiteY151" fmla="*/ 6555444 h 6858000"/>
              <a:gd name="connsiteX152" fmla="*/ 6002524 w 6128435"/>
              <a:gd name="connsiteY152" fmla="*/ 6560188 h 6858000"/>
              <a:gd name="connsiteX153" fmla="*/ 6006823 w 6128435"/>
              <a:gd name="connsiteY153" fmla="*/ 6578546 h 6858000"/>
              <a:gd name="connsiteX154" fmla="*/ 6004510 w 6128435"/>
              <a:gd name="connsiteY154" fmla="*/ 6599256 h 6858000"/>
              <a:gd name="connsiteX155" fmla="*/ 5986207 w 6128435"/>
              <a:gd name="connsiteY155" fmla="*/ 6695855 h 6858000"/>
              <a:gd name="connsiteX156" fmla="*/ 5979428 w 6128435"/>
              <a:gd name="connsiteY156" fmla="*/ 6754678 h 6858000"/>
              <a:gd name="connsiteX157" fmla="*/ 5983398 w 6128435"/>
              <a:gd name="connsiteY157" fmla="*/ 6778641 h 6858000"/>
              <a:gd name="connsiteX158" fmla="*/ 5984543 w 6128435"/>
              <a:gd name="connsiteY158" fmla="*/ 6811016 h 6858000"/>
              <a:gd name="connsiteX159" fmla="*/ 5981802 w 6128435"/>
              <a:gd name="connsiteY159" fmla="*/ 6838578 h 6858000"/>
              <a:gd name="connsiteX160" fmla="*/ 5979671 w 6128435"/>
              <a:gd name="connsiteY160" fmla="*/ 6858000 h 6858000"/>
              <a:gd name="connsiteX161" fmla="*/ 0 w 6128435"/>
              <a:gd name="connsiteY161" fmla="*/ 6858000 h 6858000"/>
              <a:gd name="connsiteX162" fmla="*/ 0 w 6128435"/>
              <a:gd name="connsiteY162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189051 w 6128435"/>
              <a:gd name="connsiteY12" fmla="*/ 782518 h 6858000"/>
              <a:gd name="connsiteX13" fmla="*/ 5210428 w 6128435"/>
              <a:gd name="connsiteY13" fmla="*/ 815772 h 6858000"/>
              <a:gd name="connsiteX14" fmla="*/ 5221088 w 6128435"/>
              <a:gd name="connsiteY14" fmla="*/ 860193 h 6858000"/>
              <a:gd name="connsiteX15" fmla="*/ 5230806 w 6128435"/>
              <a:gd name="connsiteY15" fmla="*/ 961354 h 6858000"/>
              <a:gd name="connsiteX16" fmla="*/ 5201018 w 6128435"/>
              <a:gd name="connsiteY16" fmla="*/ 1095027 h 6858000"/>
              <a:gd name="connsiteX17" fmla="*/ 5202153 w 6128435"/>
              <a:gd name="connsiteY17" fmla="*/ 1133224 h 6858000"/>
              <a:gd name="connsiteX18" fmla="*/ 5207370 w 6128435"/>
              <a:gd name="connsiteY18" fmla="*/ 1138097 h 6858000"/>
              <a:gd name="connsiteX19" fmla="*/ 5189234 w 6128435"/>
              <a:gd name="connsiteY19" fmla="*/ 1193495 h 6858000"/>
              <a:gd name="connsiteX20" fmla="*/ 5202769 w 6128435"/>
              <a:gd name="connsiteY20" fmla="*/ 1269450 h 6858000"/>
              <a:gd name="connsiteX21" fmla="*/ 5225968 w 6128435"/>
              <a:gd name="connsiteY21" fmla="*/ 1357994 h 6858000"/>
              <a:gd name="connsiteX22" fmla="*/ 5233819 w 6128435"/>
              <a:gd name="connsiteY22" fmla="*/ 1380922 h 6858000"/>
              <a:gd name="connsiteX23" fmla="*/ 5237226 w 6128435"/>
              <a:gd name="connsiteY23" fmla="*/ 1441327 h 6858000"/>
              <a:gd name="connsiteX24" fmla="*/ 5255653 w 6128435"/>
              <a:gd name="connsiteY24" fmla="*/ 1524712 h 6858000"/>
              <a:gd name="connsiteX25" fmla="*/ 5263491 w 6128435"/>
              <a:gd name="connsiteY25" fmla="*/ 1642938 h 6858000"/>
              <a:gd name="connsiteX26" fmla="*/ 5261314 w 6128435"/>
              <a:gd name="connsiteY26" fmla="*/ 1689177 h 6858000"/>
              <a:gd name="connsiteX27" fmla="*/ 5259788 w 6128435"/>
              <a:gd name="connsiteY27" fmla="*/ 1768516 h 6858000"/>
              <a:gd name="connsiteX28" fmla="*/ 5255696 w 6128435"/>
              <a:gd name="connsiteY28" fmla="*/ 1953770 h 6858000"/>
              <a:gd name="connsiteX29" fmla="*/ 5252592 w 6128435"/>
              <a:gd name="connsiteY29" fmla="*/ 2092210 h 6858000"/>
              <a:gd name="connsiteX30" fmla="*/ 5264303 w 6128435"/>
              <a:gd name="connsiteY30" fmla="*/ 2225157 h 6858000"/>
              <a:gd name="connsiteX31" fmla="*/ 5254949 w 6128435"/>
              <a:gd name="connsiteY31" fmla="*/ 2236160 h 6858000"/>
              <a:gd name="connsiteX32" fmla="*/ 5250104 w 6128435"/>
              <a:gd name="connsiteY32" fmla="*/ 2249166 h 6858000"/>
              <a:gd name="connsiteX33" fmla="*/ 5251214 w 6128435"/>
              <a:gd name="connsiteY33" fmla="*/ 2250944 h 6858000"/>
              <a:gd name="connsiteX34" fmla="*/ 5250644 w 6128435"/>
              <a:gd name="connsiteY34" fmla="*/ 2266619 h 6858000"/>
              <a:gd name="connsiteX35" fmla="*/ 5279312 w 6128435"/>
              <a:gd name="connsiteY35" fmla="*/ 2302757 h 6858000"/>
              <a:gd name="connsiteX36" fmla="*/ 5293877 w 6128435"/>
              <a:gd name="connsiteY36" fmla="*/ 2368649 h 6858000"/>
              <a:gd name="connsiteX37" fmla="*/ 5311338 w 6128435"/>
              <a:gd name="connsiteY37" fmla="*/ 2404034 h 6858000"/>
              <a:gd name="connsiteX38" fmla="*/ 5338366 w 6128435"/>
              <a:gd name="connsiteY38" fmla="*/ 2465052 h 6858000"/>
              <a:gd name="connsiteX39" fmla="*/ 5371263 w 6128435"/>
              <a:gd name="connsiteY39" fmla="*/ 2586413 h 6858000"/>
              <a:gd name="connsiteX40" fmla="*/ 5407503 w 6128435"/>
              <a:gd name="connsiteY40" fmla="*/ 2786290 h 6858000"/>
              <a:gd name="connsiteX41" fmla="*/ 5407356 w 6128435"/>
              <a:gd name="connsiteY41" fmla="*/ 2787545 h 6858000"/>
              <a:gd name="connsiteX42" fmla="*/ 5411130 w 6128435"/>
              <a:gd name="connsiteY42" fmla="*/ 2788640 h 6858000"/>
              <a:gd name="connsiteX43" fmla="*/ 5416439 w 6128435"/>
              <a:gd name="connsiteY43" fmla="*/ 2805666 h 6858000"/>
              <a:gd name="connsiteX44" fmla="*/ 5416589 w 6128435"/>
              <a:gd name="connsiteY44" fmla="*/ 2810822 h 6858000"/>
              <a:gd name="connsiteX45" fmla="*/ 5418542 w 6128435"/>
              <a:gd name="connsiteY45" fmla="*/ 2817745 h 6858000"/>
              <a:gd name="connsiteX46" fmla="*/ 5418847 w 6128435"/>
              <a:gd name="connsiteY46" fmla="*/ 2817825 h 6858000"/>
              <a:gd name="connsiteX47" fmla="*/ 5457023 w 6128435"/>
              <a:gd name="connsiteY47" fmla="*/ 2858292 h 6858000"/>
              <a:gd name="connsiteX48" fmla="*/ 5479298 w 6128435"/>
              <a:gd name="connsiteY48" fmla="*/ 2947791 h 6858000"/>
              <a:gd name="connsiteX49" fmla="*/ 5481770 w 6128435"/>
              <a:gd name="connsiteY49" fmla="*/ 2951352 h 6858000"/>
              <a:gd name="connsiteX50" fmla="*/ 5482045 w 6128435"/>
              <a:gd name="connsiteY50" fmla="*/ 2984371 h 6858000"/>
              <a:gd name="connsiteX51" fmla="*/ 5482415 w 6128435"/>
              <a:gd name="connsiteY51" fmla="*/ 3004079 h 6858000"/>
              <a:gd name="connsiteX52" fmla="*/ 5483865 w 6128435"/>
              <a:gd name="connsiteY52" fmla="*/ 3005467 h 6858000"/>
              <a:gd name="connsiteX53" fmla="*/ 5482236 w 6128435"/>
              <a:gd name="connsiteY53" fmla="*/ 3019791 h 6858000"/>
              <a:gd name="connsiteX54" fmla="*/ 5481505 w 6128435"/>
              <a:gd name="connsiteY54" fmla="*/ 3095286 h 6858000"/>
              <a:gd name="connsiteX55" fmla="*/ 5477595 w 6128435"/>
              <a:gd name="connsiteY55" fmla="*/ 3250534 h 6858000"/>
              <a:gd name="connsiteX56" fmla="*/ 5532836 w 6128435"/>
              <a:gd name="connsiteY56" fmla="*/ 3353840 h 6858000"/>
              <a:gd name="connsiteX57" fmla="*/ 5561229 w 6128435"/>
              <a:gd name="connsiteY57" fmla="*/ 3395784 h 6858000"/>
              <a:gd name="connsiteX58" fmla="*/ 5589758 w 6128435"/>
              <a:gd name="connsiteY58" fmla="*/ 3506453 h 6858000"/>
              <a:gd name="connsiteX59" fmla="*/ 5596144 w 6128435"/>
              <a:gd name="connsiteY59" fmla="*/ 3534624 h 6858000"/>
              <a:gd name="connsiteX60" fmla="*/ 5597750 w 6128435"/>
              <a:gd name="connsiteY60" fmla="*/ 3534129 h 6858000"/>
              <a:gd name="connsiteX61" fmla="*/ 5599700 w 6128435"/>
              <a:gd name="connsiteY61" fmla="*/ 3547221 h 6858000"/>
              <a:gd name="connsiteX62" fmla="*/ 5615031 w 6128435"/>
              <a:gd name="connsiteY62" fmla="*/ 3557482 h 6858000"/>
              <a:gd name="connsiteX63" fmla="*/ 5618377 w 6128435"/>
              <a:gd name="connsiteY63" fmla="*/ 3588431 h 6858000"/>
              <a:gd name="connsiteX64" fmla="*/ 5612155 w 6128435"/>
              <a:gd name="connsiteY64" fmla="*/ 3589869 h 6858000"/>
              <a:gd name="connsiteX65" fmla="*/ 5620843 w 6128435"/>
              <a:gd name="connsiteY65" fmla="*/ 3606745 h 6858000"/>
              <a:gd name="connsiteX66" fmla="*/ 5655472 w 6128435"/>
              <a:gd name="connsiteY66" fmla="*/ 3678877 h 6858000"/>
              <a:gd name="connsiteX67" fmla="*/ 5680448 w 6128435"/>
              <a:gd name="connsiteY67" fmla="*/ 3717760 h 6858000"/>
              <a:gd name="connsiteX68" fmla="*/ 5683015 w 6128435"/>
              <a:gd name="connsiteY68" fmla="*/ 3762025 h 6858000"/>
              <a:gd name="connsiteX69" fmla="*/ 5696643 w 6128435"/>
              <a:gd name="connsiteY69" fmla="*/ 3773888 h 6858000"/>
              <a:gd name="connsiteX70" fmla="*/ 5699203 w 6128435"/>
              <a:gd name="connsiteY70" fmla="*/ 3775823 h 6858000"/>
              <a:gd name="connsiteX71" fmla="*/ 5704824 w 6128435"/>
              <a:gd name="connsiteY71" fmla="*/ 3785966 h 6858000"/>
              <a:gd name="connsiteX72" fmla="*/ 5712204 w 6128435"/>
              <a:gd name="connsiteY72" fmla="*/ 3785830 h 6858000"/>
              <a:gd name="connsiteX73" fmla="*/ 5724816 w 6128435"/>
              <a:gd name="connsiteY73" fmla="*/ 3798949 h 6858000"/>
              <a:gd name="connsiteX74" fmla="*/ 5733539 w 6128435"/>
              <a:gd name="connsiteY74" fmla="*/ 3818457 h 6858000"/>
              <a:gd name="connsiteX75" fmla="*/ 5768491 w 6128435"/>
              <a:gd name="connsiteY75" fmla="*/ 3914399 h 6858000"/>
              <a:gd name="connsiteX76" fmla="*/ 5793123 w 6128435"/>
              <a:gd name="connsiteY76" fmla="*/ 3969952 h 6858000"/>
              <a:gd name="connsiteX77" fmla="*/ 5808321 w 6128435"/>
              <a:gd name="connsiteY77" fmla="*/ 3988153 h 6858000"/>
              <a:gd name="connsiteX78" fmla="*/ 5825621 w 6128435"/>
              <a:gd name="connsiteY78" fmla="*/ 4015525 h 6858000"/>
              <a:gd name="connsiteX79" fmla="*/ 5860672 w 6128435"/>
              <a:gd name="connsiteY79" fmla="*/ 4061579 h 6858000"/>
              <a:gd name="connsiteX80" fmla="*/ 5872173 w 6128435"/>
              <a:gd name="connsiteY80" fmla="*/ 4088497 h 6858000"/>
              <a:gd name="connsiteX81" fmla="*/ 5883705 w 6128435"/>
              <a:gd name="connsiteY81" fmla="*/ 4101899 h 6858000"/>
              <a:gd name="connsiteX82" fmla="*/ 5885314 w 6128435"/>
              <a:gd name="connsiteY82" fmla="*/ 4108387 h 6858000"/>
              <a:gd name="connsiteX83" fmla="*/ 5894095 w 6128435"/>
              <a:gd name="connsiteY83" fmla="*/ 4128857 h 6858000"/>
              <a:gd name="connsiteX84" fmla="*/ 5898339 w 6128435"/>
              <a:gd name="connsiteY84" fmla="*/ 4140800 h 6858000"/>
              <a:gd name="connsiteX85" fmla="*/ 5899734 w 6128435"/>
              <a:gd name="connsiteY85" fmla="*/ 4145632 h 6858000"/>
              <a:gd name="connsiteX86" fmla="*/ 5903513 w 6128435"/>
              <a:gd name="connsiteY86" fmla="*/ 4187661 h 6858000"/>
              <a:gd name="connsiteX87" fmla="*/ 5917114 w 6128435"/>
              <a:gd name="connsiteY87" fmla="*/ 4213096 h 6858000"/>
              <a:gd name="connsiteX88" fmla="*/ 5921153 w 6128435"/>
              <a:gd name="connsiteY88" fmla="*/ 4236222 h 6858000"/>
              <a:gd name="connsiteX89" fmla="*/ 5924233 w 6128435"/>
              <a:gd name="connsiteY89" fmla="*/ 4242060 h 6858000"/>
              <a:gd name="connsiteX90" fmla="*/ 5928910 w 6128435"/>
              <a:gd name="connsiteY90" fmla="*/ 4300973 h 6858000"/>
              <a:gd name="connsiteX91" fmla="*/ 5939320 w 6128435"/>
              <a:gd name="connsiteY91" fmla="*/ 4340435 h 6858000"/>
              <a:gd name="connsiteX92" fmla="*/ 5946705 w 6128435"/>
              <a:gd name="connsiteY92" fmla="*/ 4428051 h 6858000"/>
              <a:gd name="connsiteX93" fmla="*/ 5949261 w 6128435"/>
              <a:gd name="connsiteY93" fmla="*/ 4449185 h 6858000"/>
              <a:gd name="connsiteX94" fmla="*/ 5957504 w 6128435"/>
              <a:gd name="connsiteY94" fmla="*/ 4465911 h 6858000"/>
              <a:gd name="connsiteX95" fmla="*/ 5964689 w 6128435"/>
              <a:gd name="connsiteY95" fmla="*/ 4468532 h 6858000"/>
              <a:gd name="connsiteX96" fmla="*/ 5967062 w 6128435"/>
              <a:gd name="connsiteY96" fmla="*/ 4479923 h 6858000"/>
              <a:gd name="connsiteX97" fmla="*/ 5968960 w 6128435"/>
              <a:gd name="connsiteY97" fmla="*/ 4482655 h 6858000"/>
              <a:gd name="connsiteX98" fmla="*/ 5978567 w 6128435"/>
              <a:gd name="connsiteY98" fmla="*/ 4498605 h 6858000"/>
              <a:gd name="connsiteX99" fmla="*/ 5980106 w 6128435"/>
              <a:gd name="connsiteY99" fmla="*/ 4585087 h 6858000"/>
              <a:gd name="connsiteX100" fmla="*/ 5998138 w 6128435"/>
              <a:gd name="connsiteY100" fmla="*/ 4697518 h 6858000"/>
              <a:gd name="connsiteX101" fmla="*/ 6013516 w 6128435"/>
              <a:gd name="connsiteY101" fmla="*/ 4786619 h 6858000"/>
              <a:gd name="connsiteX102" fmla="*/ 6025404 w 6128435"/>
              <a:gd name="connsiteY102" fmla="*/ 4858148 h 6858000"/>
              <a:gd name="connsiteX103" fmla="*/ 6007749 w 6128435"/>
              <a:gd name="connsiteY103" fmla="*/ 4964715 h 6858000"/>
              <a:gd name="connsiteX104" fmla="*/ 6005269 w 6128435"/>
              <a:gd name="connsiteY104" fmla="*/ 5150567 h 6858000"/>
              <a:gd name="connsiteX105" fmla="*/ 6001127 w 6128435"/>
              <a:gd name="connsiteY105" fmla="*/ 5164609 h 6858000"/>
              <a:gd name="connsiteX106" fmla="*/ 5996647 w 6128435"/>
              <a:gd name="connsiteY106" fmla="*/ 5185640 h 6858000"/>
              <a:gd name="connsiteX107" fmla="*/ 5998514 w 6128435"/>
              <a:gd name="connsiteY107" fmla="*/ 5189673 h 6858000"/>
              <a:gd name="connsiteX108" fmla="*/ 5995970 w 6128435"/>
              <a:gd name="connsiteY108" fmla="*/ 5221547 h 6858000"/>
              <a:gd name="connsiteX109" fmla="*/ 5997218 w 6128435"/>
              <a:gd name="connsiteY109" fmla="*/ 5222031 h 6858000"/>
              <a:gd name="connsiteX110" fmla="*/ 6002116 w 6128435"/>
              <a:gd name="connsiteY110" fmla="*/ 5231223 h 6858000"/>
              <a:gd name="connsiteX111" fmla="*/ 6008541 w 6128435"/>
              <a:gd name="connsiteY111" fmla="*/ 5248680 h 6858000"/>
              <a:gd name="connsiteX112" fmla="*/ 6039260 w 6128435"/>
              <a:gd name="connsiteY112" fmla="*/ 5289518 h 6858000"/>
              <a:gd name="connsiteX113" fmla="*/ 6036748 w 6128435"/>
              <a:gd name="connsiteY113" fmla="*/ 5322752 h 6858000"/>
              <a:gd name="connsiteX114" fmla="*/ 6036943 w 6128435"/>
              <a:gd name="connsiteY114" fmla="*/ 5329480 h 6858000"/>
              <a:gd name="connsiteX115" fmla="*/ 6037236 w 6128435"/>
              <a:gd name="connsiteY115" fmla="*/ 5329634 h 6858000"/>
              <a:gd name="connsiteX116" fmla="*/ 6038019 w 6128435"/>
              <a:gd name="connsiteY116" fmla="*/ 5336764 h 6858000"/>
              <a:gd name="connsiteX117" fmla="*/ 6037298 w 6128435"/>
              <a:gd name="connsiteY117" fmla="*/ 5341753 h 6858000"/>
              <a:gd name="connsiteX118" fmla="*/ 6037677 w 6128435"/>
              <a:gd name="connsiteY118" fmla="*/ 5354807 h 6858000"/>
              <a:gd name="connsiteX119" fmla="*/ 6039728 w 6128435"/>
              <a:gd name="connsiteY119" fmla="*/ 5359416 h 6858000"/>
              <a:gd name="connsiteX120" fmla="*/ 6043311 w 6128435"/>
              <a:gd name="connsiteY120" fmla="*/ 5361407 h 6858000"/>
              <a:gd name="connsiteX121" fmla="*/ 6042954 w 6128435"/>
              <a:gd name="connsiteY121" fmla="*/ 5362576 h 6858000"/>
              <a:gd name="connsiteX122" fmla="*/ 6053435 w 6128435"/>
              <a:gd name="connsiteY122" fmla="*/ 5387547 h 6858000"/>
              <a:gd name="connsiteX123" fmla="*/ 6065933 w 6128435"/>
              <a:gd name="connsiteY123" fmla="*/ 5443002 h 6858000"/>
              <a:gd name="connsiteX124" fmla="*/ 6068640 w 6128435"/>
              <a:gd name="connsiteY124" fmla="*/ 5474503 h 6858000"/>
              <a:gd name="connsiteX125" fmla="*/ 6080922 w 6128435"/>
              <a:gd name="connsiteY125" fmla="*/ 5561070 h 6858000"/>
              <a:gd name="connsiteX126" fmla="*/ 6096949 w 6128435"/>
              <a:gd name="connsiteY126" fmla="*/ 5648179 h 6858000"/>
              <a:gd name="connsiteX127" fmla="*/ 6125703 w 6128435"/>
              <a:gd name="connsiteY127" fmla="*/ 5692894 h 6858000"/>
              <a:gd name="connsiteX128" fmla="*/ 6126670 w 6128435"/>
              <a:gd name="connsiteY128" fmla="*/ 5697882 h 6858000"/>
              <a:gd name="connsiteX129" fmla="*/ 6124061 w 6128435"/>
              <a:gd name="connsiteY129" fmla="*/ 5710294 h 6858000"/>
              <a:gd name="connsiteX130" fmla="*/ 6122213 w 6128435"/>
              <a:gd name="connsiteY130" fmla="*/ 5714762 h 6858000"/>
              <a:gd name="connsiteX131" fmla="*/ 6121353 w 6128435"/>
              <a:gd name="connsiteY131" fmla="*/ 5721725 h 6858000"/>
              <a:gd name="connsiteX132" fmla="*/ 6121607 w 6128435"/>
              <a:gd name="connsiteY132" fmla="*/ 5721959 h 6858000"/>
              <a:gd name="connsiteX133" fmla="*/ 6120262 w 6128435"/>
              <a:gd name="connsiteY133" fmla="*/ 5728358 h 6858000"/>
              <a:gd name="connsiteX134" fmla="*/ 6110194 w 6128435"/>
              <a:gd name="connsiteY134" fmla="*/ 5758853 h 6858000"/>
              <a:gd name="connsiteX135" fmla="*/ 6127519 w 6128435"/>
              <a:gd name="connsiteY135" fmla="*/ 5865775 h 6858000"/>
              <a:gd name="connsiteX136" fmla="*/ 6128435 w 6128435"/>
              <a:gd name="connsiteY136" fmla="*/ 5870164 h 6858000"/>
              <a:gd name="connsiteX137" fmla="*/ 6119217 w 6128435"/>
              <a:gd name="connsiteY137" fmla="*/ 5888542 h 6858000"/>
              <a:gd name="connsiteX138" fmla="*/ 6115966 w 6128435"/>
              <a:gd name="connsiteY138" fmla="*/ 5898387 h 6858000"/>
              <a:gd name="connsiteX139" fmla="*/ 6111924 w 6128435"/>
              <a:gd name="connsiteY139" fmla="*/ 5900444 h 6858000"/>
              <a:gd name="connsiteX140" fmla="*/ 6108716 w 6128435"/>
              <a:gd name="connsiteY140" fmla="*/ 5915345 h 6858000"/>
              <a:gd name="connsiteX141" fmla="*/ 6109524 w 6128435"/>
              <a:gd name="connsiteY141" fmla="*/ 5917328 h 6858000"/>
              <a:gd name="connsiteX142" fmla="*/ 6102493 w 6128435"/>
              <a:gd name="connsiteY142" fmla="*/ 5928602 h 6858000"/>
              <a:gd name="connsiteX143" fmla="*/ 6056863 w 6128435"/>
              <a:gd name="connsiteY143" fmla="*/ 6000643 h 6858000"/>
              <a:gd name="connsiteX144" fmla="*/ 6045436 w 6128435"/>
              <a:gd name="connsiteY144" fmla="*/ 6124480 h 6858000"/>
              <a:gd name="connsiteX145" fmla="*/ 6030489 w 6128435"/>
              <a:gd name="connsiteY145" fmla="*/ 6317666 h 6858000"/>
              <a:gd name="connsiteX146" fmla="*/ 6007492 w 6128435"/>
              <a:gd name="connsiteY146" fmla="*/ 6440818 h 6858000"/>
              <a:gd name="connsiteX147" fmla="*/ 6009467 w 6128435"/>
              <a:gd name="connsiteY147" fmla="*/ 6487076 h 6858000"/>
              <a:gd name="connsiteX148" fmla="*/ 5995064 w 6128435"/>
              <a:gd name="connsiteY148" fmla="*/ 6540791 h 6858000"/>
              <a:gd name="connsiteX149" fmla="*/ 5996309 w 6128435"/>
              <a:gd name="connsiteY149" fmla="*/ 6543961 h 6858000"/>
              <a:gd name="connsiteX150" fmla="*/ 5996048 w 6128435"/>
              <a:gd name="connsiteY150" fmla="*/ 6555444 h 6858000"/>
              <a:gd name="connsiteX151" fmla="*/ 6002524 w 6128435"/>
              <a:gd name="connsiteY151" fmla="*/ 6560188 h 6858000"/>
              <a:gd name="connsiteX152" fmla="*/ 6006823 w 6128435"/>
              <a:gd name="connsiteY152" fmla="*/ 6578546 h 6858000"/>
              <a:gd name="connsiteX153" fmla="*/ 6004510 w 6128435"/>
              <a:gd name="connsiteY153" fmla="*/ 6599256 h 6858000"/>
              <a:gd name="connsiteX154" fmla="*/ 5986207 w 6128435"/>
              <a:gd name="connsiteY154" fmla="*/ 6695855 h 6858000"/>
              <a:gd name="connsiteX155" fmla="*/ 5979428 w 6128435"/>
              <a:gd name="connsiteY155" fmla="*/ 6754678 h 6858000"/>
              <a:gd name="connsiteX156" fmla="*/ 5983398 w 6128435"/>
              <a:gd name="connsiteY156" fmla="*/ 6778641 h 6858000"/>
              <a:gd name="connsiteX157" fmla="*/ 5984543 w 6128435"/>
              <a:gd name="connsiteY157" fmla="*/ 6811016 h 6858000"/>
              <a:gd name="connsiteX158" fmla="*/ 5981802 w 6128435"/>
              <a:gd name="connsiteY158" fmla="*/ 6838578 h 6858000"/>
              <a:gd name="connsiteX159" fmla="*/ 5979671 w 6128435"/>
              <a:gd name="connsiteY159" fmla="*/ 6858000 h 6858000"/>
              <a:gd name="connsiteX160" fmla="*/ 0 w 6128435"/>
              <a:gd name="connsiteY160" fmla="*/ 6858000 h 6858000"/>
              <a:gd name="connsiteX161" fmla="*/ 0 w 6128435"/>
              <a:gd name="connsiteY161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189051 w 6128435"/>
              <a:gd name="connsiteY12" fmla="*/ 782518 h 6858000"/>
              <a:gd name="connsiteX13" fmla="*/ 5210428 w 6128435"/>
              <a:gd name="connsiteY13" fmla="*/ 815772 h 6858000"/>
              <a:gd name="connsiteX14" fmla="*/ 5221088 w 6128435"/>
              <a:gd name="connsiteY14" fmla="*/ 860193 h 6858000"/>
              <a:gd name="connsiteX15" fmla="*/ 5230806 w 6128435"/>
              <a:gd name="connsiteY15" fmla="*/ 961354 h 6858000"/>
              <a:gd name="connsiteX16" fmla="*/ 5201018 w 6128435"/>
              <a:gd name="connsiteY16" fmla="*/ 1095027 h 6858000"/>
              <a:gd name="connsiteX17" fmla="*/ 5202153 w 6128435"/>
              <a:gd name="connsiteY17" fmla="*/ 1133224 h 6858000"/>
              <a:gd name="connsiteX18" fmla="*/ 5207370 w 6128435"/>
              <a:gd name="connsiteY18" fmla="*/ 1138097 h 6858000"/>
              <a:gd name="connsiteX19" fmla="*/ 5189234 w 6128435"/>
              <a:gd name="connsiteY19" fmla="*/ 1193495 h 6858000"/>
              <a:gd name="connsiteX20" fmla="*/ 5202769 w 6128435"/>
              <a:gd name="connsiteY20" fmla="*/ 1269450 h 6858000"/>
              <a:gd name="connsiteX21" fmla="*/ 5225968 w 6128435"/>
              <a:gd name="connsiteY21" fmla="*/ 1357994 h 6858000"/>
              <a:gd name="connsiteX22" fmla="*/ 5233819 w 6128435"/>
              <a:gd name="connsiteY22" fmla="*/ 1380922 h 6858000"/>
              <a:gd name="connsiteX23" fmla="*/ 5237226 w 6128435"/>
              <a:gd name="connsiteY23" fmla="*/ 1441327 h 6858000"/>
              <a:gd name="connsiteX24" fmla="*/ 5255653 w 6128435"/>
              <a:gd name="connsiteY24" fmla="*/ 1524712 h 6858000"/>
              <a:gd name="connsiteX25" fmla="*/ 5263491 w 6128435"/>
              <a:gd name="connsiteY25" fmla="*/ 1642938 h 6858000"/>
              <a:gd name="connsiteX26" fmla="*/ 5261314 w 6128435"/>
              <a:gd name="connsiteY26" fmla="*/ 1689177 h 6858000"/>
              <a:gd name="connsiteX27" fmla="*/ 5259788 w 6128435"/>
              <a:gd name="connsiteY27" fmla="*/ 1768516 h 6858000"/>
              <a:gd name="connsiteX28" fmla="*/ 5255696 w 6128435"/>
              <a:gd name="connsiteY28" fmla="*/ 1953770 h 6858000"/>
              <a:gd name="connsiteX29" fmla="*/ 5252592 w 6128435"/>
              <a:gd name="connsiteY29" fmla="*/ 2092210 h 6858000"/>
              <a:gd name="connsiteX30" fmla="*/ 5264303 w 6128435"/>
              <a:gd name="connsiteY30" fmla="*/ 2225157 h 6858000"/>
              <a:gd name="connsiteX31" fmla="*/ 5254949 w 6128435"/>
              <a:gd name="connsiteY31" fmla="*/ 2236160 h 6858000"/>
              <a:gd name="connsiteX32" fmla="*/ 5250104 w 6128435"/>
              <a:gd name="connsiteY32" fmla="*/ 2249166 h 6858000"/>
              <a:gd name="connsiteX33" fmla="*/ 5251214 w 6128435"/>
              <a:gd name="connsiteY33" fmla="*/ 2250944 h 6858000"/>
              <a:gd name="connsiteX34" fmla="*/ 5250644 w 6128435"/>
              <a:gd name="connsiteY34" fmla="*/ 2266619 h 6858000"/>
              <a:gd name="connsiteX35" fmla="*/ 5293877 w 6128435"/>
              <a:gd name="connsiteY35" fmla="*/ 2368649 h 6858000"/>
              <a:gd name="connsiteX36" fmla="*/ 5311338 w 6128435"/>
              <a:gd name="connsiteY36" fmla="*/ 2404034 h 6858000"/>
              <a:gd name="connsiteX37" fmla="*/ 5338366 w 6128435"/>
              <a:gd name="connsiteY37" fmla="*/ 2465052 h 6858000"/>
              <a:gd name="connsiteX38" fmla="*/ 5371263 w 6128435"/>
              <a:gd name="connsiteY38" fmla="*/ 2586413 h 6858000"/>
              <a:gd name="connsiteX39" fmla="*/ 5407503 w 6128435"/>
              <a:gd name="connsiteY39" fmla="*/ 2786290 h 6858000"/>
              <a:gd name="connsiteX40" fmla="*/ 5407356 w 6128435"/>
              <a:gd name="connsiteY40" fmla="*/ 2787545 h 6858000"/>
              <a:gd name="connsiteX41" fmla="*/ 5411130 w 6128435"/>
              <a:gd name="connsiteY41" fmla="*/ 2788640 h 6858000"/>
              <a:gd name="connsiteX42" fmla="*/ 5416439 w 6128435"/>
              <a:gd name="connsiteY42" fmla="*/ 2805666 h 6858000"/>
              <a:gd name="connsiteX43" fmla="*/ 5416589 w 6128435"/>
              <a:gd name="connsiteY43" fmla="*/ 2810822 h 6858000"/>
              <a:gd name="connsiteX44" fmla="*/ 5418542 w 6128435"/>
              <a:gd name="connsiteY44" fmla="*/ 2817745 h 6858000"/>
              <a:gd name="connsiteX45" fmla="*/ 5418847 w 6128435"/>
              <a:gd name="connsiteY45" fmla="*/ 2817825 h 6858000"/>
              <a:gd name="connsiteX46" fmla="*/ 5457023 w 6128435"/>
              <a:gd name="connsiteY46" fmla="*/ 2858292 h 6858000"/>
              <a:gd name="connsiteX47" fmla="*/ 5479298 w 6128435"/>
              <a:gd name="connsiteY47" fmla="*/ 2947791 h 6858000"/>
              <a:gd name="connsiteX48" fmla="*/ 5481770 w 6128435"/>
              <a:gd name="connsiteY48" fmla="*/ 2951352 h 6858000"/>
              <a:gd name="connsiteX49" fmla="*/ 5482045 w 6128435"/>
              <a:gd name="connsiteY49" fmla="*/ 2984371 h 6858000"/>
              <a:gd name="connsiteX50" fmla="*/ 5482415 w 6128435"/>
              <a:gd name="connsiteY50" fmla="*/ 3004079 h 6858000"/>
              <a:gd name="connsiteX51" fmla="*/ 5483865 w 6128435"/>
              <a:gd name="connsiteY51" fmla="*/ 3005467 h 6858000"/>
              <a:gd name="connsiteX52" fmla="*/ 5482236 w 6128435"/>
              <a:gd name="connsiteY52" fmla="*/ 3019791 h 6858000"/>
              <a:gd name="connsiteX53" fmla="*/ 5481505 w 6128435"/>
              <a:gd name="connsiteY53" fmla="*/ 3095286 h 6858000"/>
              <a:gd name="connsiteX54" fmla="*/ 5477595 w 6128435"/>
              <a:gd name="connsiteY54" fmla="*/ 3250534 h 6858000"/>
              <a:gd name="connsiteX55" fmla="*/ 5532836 w 6128435"/>
              <a:gd name="connsiteY55" fmla="*/ 3353840 h 6858000"/>
              <a:gd name="connsiteX56" fmla="*/ 5561229 w 6128435"/>
              <a:gd name="connsiteY56" fmla="*/ 3395784 h 6858000"/>
              <a:gd name="connsiteX57" fmla="*/ 5589758 w 6128435"/>
              <a:gd name="connsiteY57" fmla="*/ 3506453 h 6858000"/>
              <a:gd name="connsiteX58" fmla="*/ 5596144 w 6128435"/>
              <a:gd name="connsiteY58" fmla="*/ 3534624 h 6858000"/>
              <a:gd name="connsiteX59" fmla="*/ 5597750 w 6128435"/>
              <a:gd name="connsiteY59" fmla="*/ 3534129 h 6858000"/>
              <a:gd name="connsiteX60" fmla="*/ 5599700 w 6128435"/>
              <a:gd name="connsiteY60" fmla="*/ 3547221 h 6858000"/>
              <a:gd name="connsiteX61" fmla="*/ 5615031 w 6128435"/>
              <a:gd name="connsiteY61" fmla="*/ 3557482 h 6858000"/>
              <a:gd name="connsiteX62" fmla="*/ 5618377 w 6128435"/>
              <a:gd name="connsiteY62" fmla="*/ 3588431 h 6858000"/>
              <a:gd name="connsiteX63" fmla="*/ 5612155 w 6128435"/>
              <a:gd name="connsiteY63" fmla="*/ 3589869 h 6858000"/>
              <a:gd name="connsiteX64" fmla="*/ 5620843 w 6128435"/>
              <a:gd name="connsiteY64" fmla="*/ 3606745 h 6858000"/>
              <a:gd name="connsiteX65" fmla="*/ 5655472 w 6128435"/>
              <a:gd name="connsiteY65" fmla="*/ 3678877 h 6858000"/>
              <a:gd name="connsiteX66" fmla="*/ 5680448 w 6128435"/>
              <a:gd name="connsiteY66" fmla="*/ 3717760 h 6858000"/>
              <a:gd name="connsiteX67" fmla="*/ 5683015 w 6128435"/>
              <a:gd name="connsiteY67" fmla="*/ 3762025 h 6858000"/>
              <a:gd name="connsiteX68" fmla="*/ 5696643 w 6128435"/>
              <a:gd name="connsiteY68" fmla="*/ 3773888 h 6858000"/>
              <a:gd name="connsiteX69" fmla="*/ 5699203 w 6128435"/>
              <a:gd name="connsiteY69" fmla="*/ 3775823 h 6858000"/>
              <a:gd name="connsiteX70" fmla="*/ 5704824 w 6128435"/>
              <a:gd name="connsiteY70" fmla="*/ 3785966 h 6858000"/>
              <a:gd name="connsiteX71" fmla="*/ 5712204 w 6128435"/>
              <a:gd name="connsiteY71" fmla="*/ 3785830 h 6858000"/>
              <a:gd name="connsiteX72" fmla="*/ 5724816 w 6128435"/>
              <a:gd name="connsiteY72" fmla="*/ 3798949 h 6858000"/>
              <a:gd name="connsiteX73" fmla="*/ 5733539 w 6128435"/>
              <a:gd name="connsiteY73" fmla="*/ 3818457 h 6858000"/>
              <a:gd name="connsiteX74" fmla="*/ 5768491 w 6128435"/>
              <a:gd name="connsiteY74" fmla="*/ 3914399 h 6858000"/>
              <a:gd name="connsiteX75" fmla="*/ 5793123 w 6128435"/>
              <a:gd name="connsiteY75" fmla="*/ 3969952 h 6858000"/>
              <a:gd name="connsiteX76" fmla="*/ 5808321 w 6128435"/>
              <a:gd name="connsiteY76" fmla="*/ 3988153 h 6858000"/>
              <a:gd name="connsiteX77" fmla="*/ 5825621 w 6128435"/>
              <a:gd name="connsiteY77" fmla="*/ 4015525 h 6858000"/>
              <a:gd name="connsiteX78" fmla="*/ 5860672 w 6128435"/>
              <a:gd name="connsiteY78" fmla="*/ 4061579 h 6858000"/>
              <a:gd name="connsiteX79" fmla="*/ 5872173 w 6128435"/>
              <a:gd name="connsiteY79" fmla="*/ 4088497 h 6858000"/>
              <a:gd name="connsiteX80" fmla="*/ 5883705 w 6128435"/>
              <a:gd name="connsiteY80" fmla="*/ 4101899 h 6858000"/>
              <a:gd name="connsiteX81" fmla="*/ 5885314 w 6128435"/>
              <a:gd name="connsiteY81" fmla="*/ 4108387 h 6858000"/>
              <a:gd name="connsiteX82" fmla="*/ 5894095 w 6128435"/>
              <a:gd name="connsiteY82" fmla="*/ 4128857 h 6858000"/>
              <a:gd name="connsiteX83" fmla="*/ 5898339 w 6128435"/>
              <a:gd name="connsiteY83" fmla="*/ 4140800 h 6858000"/>
              <a:gd name="connsiteX84" fmla="*/ 5899734 w 6128435"/>
              <a:gd name="connsiteY84" fmla="*/ 4145632 h 6858000"/>
              <a:gd name="connsiteX85" fmla="*/ 5903513 w 6128435"/>
              <a:gd name="connsiteY85" fmla="*/ 4187661 h 6858000"/>
              <a:gd name="connsiteX86" fmla="*/ 5917114 w 6128435"/>
              <a:gd name="connsiteY86" fmla="*/ 4213096 h 6858000"/>
              <a:gd name="connsiteX87" fmla="*/ 5921153 w 6128435"/>
              <a:gd name="connsiteY87" fmla="*/ 4236222 h 6858000"/>
              <a:gd name="connsiteX88" fmla="*/ 5924233 w 6128435"/>
              <a:gd name="connsiteY88" fmla="*/ 4242060 h 6858000"/>
              <a:gd name="connsiteX89" fmla="*/ 5928910 w 6128435"/>
              <a:gd name="connsiteY89" fmla="*/ 4300973 h 6858000"/>
              <a:gd name="connsiteX90" fmla="*/ 5939320 w 6128435"/>
              <a:gd name="connsiteY90" fmla="*/ 4340435 h 6858000"/>
              <a:gd name="connsiteX91" fmla="*/ 5946705 w 6128435"/>
              <a:gd name="connsiteY91" fmla="*/ 4428051 h 6858000"/>
              <a:gd name="connsiteX92" fmla="*/ 5949261 w 6128435"/>
              <a:gd name="connsiteY92" fmla="*/ 4449185 h 6858000"/>
              <a:gd name="connsiteX93" fmla="*/ 5957504 w 6128435"/>
              <a:gd name="connsiteY93" fmla="*/ 4465911 h 6858000"/>
              <a:gd name="connsiteX94" fmla="*/ 5964689 w 6128435"/>
              <a:gd name="connsiteY94" fmla="*/ 4468532 h 6858000"/>
              <a:gd name="connsiteX95" fmla="*/ 5967062 w 6128435"/>
              <a:gd name="connsiteY95" fmla="*/ 4479923 h 6858000"/>
              <a:gd name="connsiteX96" fmla="*/ 5968960 w 6128435"/>
              <a:gd name="connsiteY96" fmla="*/ 4482655 h 6858000"/>
              <a:gd name="connsiteX97" fmla="*/ 5978567 w 6128435"/>
              <a:gd name="connsiteY97" fmla="*/ 4498605 h 6858000"/>
              <a:gd name="connsiteX98" fmla="*/ 5980106 w 6128435"/>
              <a:gd name="connsiteY98" fmla="*/ 4585087 h 6858000"/>
              <a:gd name="connsiteX99" fmla="*/ 5998138 w 6128435"/>
              <a:gd name="connsiteY99" fmla="*/ 4697518 h 6858000"/>
              <a:gd name="connsiteX100" fmla="*/ 6013516 w 6128435"/>
              <a:gd name="connsiteY100" fmla="*/ 4786619 h 6858000"/>
              <a:gd name="connsiteX101" fmla="*/ 6025404 w 6128435"/>
              <a:gd name="connsiteY101" fmla="*/ 4858148 h 6858000"/>
              <a:gd name="connsiteX102" fmla="*/ 6007749 w 6128435"/>
              <a:gd name="connsiteY102" fmla="*/ 4964715 h 6858000"/>
              <a:gd name="connsiteX103" fmla="*/ 6005269 w 6128435"/>
              <a:gd name="connsiteY103" fmla="*/ 5150567 h 6858000"/>
              <a:gd name="connsiteX104" fmla="*/ 6001127 w 6128435"/>
              <a:gd name="connsiteY104" fmla="*/ 5164609 h 6858000"/>
              <a:gd name="connsiteX105" fmla="*/ 5996647 w 6128435"/>
              <a:gd name="connsiteY105" fmla="*/ 5185640 h 6858000"/>
              <a:gd name="connsiteX106" fmla="*/ 5998514 w 6128435"/>
              <a:gd name="connsiteY106" fmla="*/ 5189673 h 6858000"/>
              <a:gd name="connsiteX107" fmla="*/ 5995970 w 6128435"/>
              <a:gd name="connsiteY107" fmla="*/ 5221547 h 6858000"/>
              <a:gd name="connsiteX108" fmla="*/ 5997218 w 6128435"/>
              <a:gd name="connsiteY108" fmla="*/ 5222031 h 6858000"/>
              <a:gd name="connsiteX109" fmla="*/ 6002116 w 6128435"/>
              <a:gd name="connsiteY109" fmla="*/ 5231223 h 6858000"/>
              <a:gd name="connsiteX110" fmla="*/ 6008541 w 6128435"/>
              <a:gd name="connsiteY110" fmla="*/ 5248680 h 6858000"/>
              <a:gd name="connsiteX111" fmla="*/ 6039260 w 6128435"/>
              <a:gd name="connsiteY111" fmla="*/ 5289518 h 6858000"/>
              <a:gd name="connsiteX112" fmla="*/ 6036748 w 6128435"/>
              <a:gd name="connsiteY112" fmla="*/ 5322752 h 6858000"/>
              <a:gd name="connsiteX113" fmla="*/ 6036943 w 6128435"/>
              <a:gd name="connsiteY113" fmla="*/ 5329480 h 6858000"/>
              <a:gd name="connsiteX114" fmla="*/ 6037236 w 6128435"/>
              <a:gd name="connsiteY114" fmla="*/ 5329634 h 6858000"/>
              <a:gd name="connsiteX115" fmla="*/ 6038019 w 6128435"/>
              <a:gd name="connsiteY115" fmla="*/ 5336764 h 6858000"/>
              <a:gd name="connsiteX116" fmla="*/ 6037298 w 6128435"/>
              <a:gd name="connsiteY116" fmla="*/ 5341753 h 6858000"/>
              <a:gd name="connsiteX117" fmla="*/ 6037677 w 6128435"/>
              <a:gd name="connsiteY117" fmla="*/ 5354807 h 6858000"/>
              <a:gd name="connsiteX118" fmla="*/ 6039728 w 6128435"/>
              <a:gd name="connsiteY118" fmla="*/ 5359416 h 6858000"/>
              <a:gd name="connsiteX119" fmla="*/ 6043311 w 6128435"/>
              <a:gd name="connsiteY119" fmla="*/ 5361407 h 6858000"/>
              <a:gd name="connsiteX120" fmla="*/ 6042954 w 6128435"/>
              <a:gd name="connsiteY120" fmla="*/ 5362576 h 6858000"/>
              <a:gd name="connsiteX121" fmla="*/ 6053435 w 6128435"/>
              <a:gd name="connsiteY121" fmla="*/ 5387547 h 6858000"/>
              <a:gd name="connsiteX122" fmla="*/ 6065933 w 6128435"/>
              <a:gd name="connsiteY122" fmla="*/ 5443002 h 6858000"/>
              <a:gd name="connsiteX123" fmla="*/ 6068640 w 6128435"/>
              <a:gd name="connsiteY123" fmla="*/ 5474503 h 6858000"/>
              <a:gd name="connsiteX124" fmla="*/ 6080922 w 6128435"/>
              <a:gd name="connsiteY124" fmla="*/ 5561070 h 6858000"/>
              <a:gd name="connsiteX125" fmla="*/ 6096949 w 6128435"/>
              <a:gd name="connsiteY125" fmla="*/ 5648179 h 6858000"/>
              <a:gd name="connsiteX126" fmla="*/ 6125703 w 6128435"/>
              <a:gd name="connsiteY126" fmla="*/ 5692894 h 6858000"/>
              <a:gd name="connsiteX127" fmla="*/ 6126670 w 6128435"/>
              <a:gd name="connsiteY127" fmla="*/ 5697882 h 6858000"/>
              <a:gd name="connsiteX128" fmla="*/ 6124061 w 6128435"/>
              <a:gd name="connsiteY128" fmla="*/ 5710294 h 6858000"/>
              <a:gd name="connsiteX129" fmla="*/ 6122213 w 6128435"/>
              <a:gd name="connsiteY129" fmla="*/ 5714762 h 6858000"/>
              <a:gd name="connsiteX130" fmla="*/ 6121353 w 6128435"/>
              <a:gd name="connsiteY130" fmla="*/ 5721725 h 6858000"/>
              <a:gd name="connsiteX131" fmla="*/ 6121607 w 6128435"/>
              <a:gd name="connsiteY131" fmla="*/ 5721959 h 6858000"/>
              <a:gd name="connsiteX132" fmla="*/ 6120262 w 6128435"/>
              <a:gd name="connsiteY132" fmla="*/ 5728358 h 6858000"/>
              <a:gd name="connsiteX133" fmla="*/ 6110194 w 6128435"/>
              <a:gd name="connsiteY133" fmla="*/ 5758853 h 6858000"/>
              <a:gd name="connsiteX134" fmla="*/ 6127519 w 6128435"/>
              <a:gd name="connsiteY134" fmla="*/ 5865775 h 6858000"/>
              <a:gd name="connsiteX135" fmla="*/ 6128435 w 6128435"/>
              <a:gd name="connsiteY135" fmla="*/ 5870164 h 6858000"/>
              <a:gd name="connsiteX136" fmla="*/ 6119217 w 6128435"/>
              <a:gd name="connsiteY136" fmla="*/ 5888542 h 6858000"/>
              <a:gd name="connsiteX137" fmla="*/ 6115966 w 6128435"/>
              <a:gd name="connsiteY137" fmla="*/ 5898387 h 6858000"/>
              <a:gd name="connsiteX138" fmla="*/ 6111924 w 6128435"/>
              <a:gd name="connsiteY138" fmla="*/ 5900444 h 6858000"/>
              <a:gd name="connsiteX139" fmla="*/ 6108716 w 6128435"/>
              <a:gd name="connsiteY139" fmla="*/ 5915345 h 6858000"/>
              <a:gd name="connsiteX140" fmla="*/ 6109524 w 6128435"/>
              <a:gd name="connsiteY140" fmla="*/ 5917328 h 6858000"/>
              <a:gd name="connsiteX141" fmla="*/ 6102493 w 6128435"/>
              <a:gd name="connsiteY141" fmla="*/ 5928602 h 6858000"/>
              <a:gd name="connsiteX142" fmla="*/ 6056863 w 6128435"/>
              <a:gd name="connsiteY142" fmla="*/ 6000643 h 6858000"/>
              <a:gd name="connsiteX143" fmla="*/ 6045436 w 6128435"/>
              <a:gd name="connsiteY143" fmla="*/ 6124480 h 6858000"/>
              <a:gd name="connsiteX144" fmla="*/ 6030489 w 6128435"/>
              <a:gd name="connsiteY144" fmla="*/ 6317666 h 6858000"/>
              <a:gd name="connsiteX145" fmla="*/ 6007492 w 6128435"/>
              <a:gd name="connsiteY145" fmla="*/ 6440818 h 6858000"/>
              <a:gd name="connsiteX146" fmla="*/ 6009467 w 6128435"/>
              <a:gd name="connsiteY146" fmla="*/ 6487076 h 6858000"/>
              <a:gd name="connsiteX147" fmla="*/ 5995064 w 6128435"/>
              <a:gd name="connsiteY147" fmla="*/ 6540791 h 6858000"/>
              <a:gd name="connsiteX148" fmla="*/ 5996309 w 6128435"/>
              <a:gd name="connsiteY148" fmla="*/ 6543961 h 6858000"/>
              <a:gd name="connsiteX149" fmla="*/ 5996048 w 6128435"/>
              <a:gd name="connsiteY149" fmla="*/ 6555444 h 6858000"/>
              <a:gd name="connsiteX150" fmla="*/ 6002524 w 6128435"/>
              <a:gd name="connsiteY150" fmla="*/ 6560188 h 6858000"/>
              <a:gd name="connsiteX151" fmla="*/ 6006823 w 6128435"/>
              <a:gd name="connsiteY151" fmla="*/ 6578546 h 6858000"/>
              <a:gd name="connsiteX152" fmla="*/ 6004510 w 6128435"/>
              <a:gd name="connsiteY152" fmla="*/ 6599256 h 6858000"/>
              <a:gd name="connsiteX153" fmla="*/ 5986207 w 6128435"/>
              <a:gd name="connsiteY153" fmla="*/ 6695855 h 6858000"/>
              <a:gd name="connsiteX154" fmla="*/ 5979428 w 6128435"/>
              <a:gd name="connsiteY154" fmla="*/ 6754678 h 6858000"/>
              <a:gd name="connsiteX155" fmla="*/ 5983398 w 6128435"/>
              <a:gd name="connsiteY155" fmla="*/ 6778641 h 6858000"/>
              <a:gd name="connsiteX156" fmla="*/ 5984543 w 6128435"/>
              <a:gd name="connsiteY156" fmla="*/ 6811016 h 6858000"/>
              <a:gd name="connsiteX157" fmla="*/ 5981802 w 6128435"/>
              <a:gd name="connsiteY157" fmla="*/ 6838578 h 6858000"/>
              <a:gd name="connsiteX158" fmla="*/ 5979671 w 6128435"/>
              <a:gd name="connsiteY158" fmla="*/ 6858000 h 6858000"/>
              <a:gd name="connsiteX159" fmla="*/ 0 w 6128435"/>
              <a:gd name="connsiteY159" fmla="*/ 6858000 h 6858000"/>
              <a:gd name="connsiteX160" fmla="*/ 0 w 6128435"/>
              <a:gd name="connsiteY160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189051 w 6128435"/>
              <a:gd name="connsiteY12" fmla="*/ 782518 h 6858000"/>
              <a:gd name="connsiteX13" fmla="*/ 5210428 w 6128435"/>
              <a:gd name="connsiteY13" fmla="*/ 815772 h 6858000"/>
              <a:gd name="connsiteX14" fmla="*/ 5221088 w 6128435"/>
              <a:gd name="connsiteY14" fmla="*/ 860193 h 6858000"/>
              <a:gd name="connsiteX15" fmla="*/ 5230806 w 6128435"/>
              <a:gd name="connsiteY15" fmla="*/ 961354 h 6858000"/>
              <a:gd name="connsiteX16" fmla="*/ 5201018 w 6128435"/>
              <a:gd name="connsiteY16" fmla="*/ 1095027 h 6858000"/>
              <a:gd name="connsiteX17" fmla="*/ 5202153 w 6128435"/>
              <a:gd name="connsiteY17" fmla="*/ 1133224 h 6858000"/>
              <a:gd name="connsiteX18" fmla="*/ 5207370 w 6128435"/>
              <a:gd name="connsiteY18" fmla="*/ 1138097 h 6858000"/>
              <a:gd name="connsiteX19" fmla="*/ 5189234 w 6128435"/>
              <a:gd name="connsiteY19" fmla="*/ 1193495 h 6858000"/>
              <a:gd name="connsiteX20" fmla="*/ 5202769 w 6128435"/>
              <a:gd name="connsiteY20" fmla="*/ 1269450 h 6858000"/>
              <a:gd name="connsiteX21" fmla="*/ 5225968 w 6128435"/>
              <a:gd name="connsiteY21" fmla="*/ 1357994 h 6858000"/>
              <a:gd name="connsiteX22" fmla="*/ 5233819 w 6128435"/>
              <a:gd name="connsiteY22" fmla="*/ 1380922 h 6858000"/>
              <a:gd name="connsiteX23" fmla="*/ 5237226 w 6128435"/>
              <a:gd name="connsiteY23" fmla="*/ 1441327 h 6858000"/>
              <a:gd name="connsiteX24" fmla="*/ 5255653 w 6128435"/>
              <a:gd name="connsiteY24" fmla="*/ 1524712 h 6858000"/>
              <a:gd name="connsiteX25" fmla="*/ 5263491 w 6128435"/>
              <a:gd name="connsiteY25" fmla="*/ 1642938 h 6858000"/>
              <a:gd name="connsiteX26" fmla="*/ 5261314 w 6128435"/>
              <a:gd name="connsiteY26" fmla="*/ 1689177 h 6858000"/>
              <a:gd name="connsiteX27" fmla="*/ 5259788 w 6128435"/>
              <a:gd name="connsiteY27" fmla="*/ 1768516 h 6858000"/>
              <a:gd name="connsiteX28" fmla="*/ 5255696 w 6128435"/>
              <a:gd name="connsiteY28" fmla="*/ 1953770 h 6858000"/>
              <a:gd name="connsiteX29" fmla="*/ 5252592 w 6128435"/>
              <a:gd name="connsiteY29" fmla="*/ 2092210 h 6858000"/>
              <a:gd name="connsiteX30" fmla="*/ 5264303 w 6128435"/>
              <a:gd name="connsiteY30" fmla="*/ 2225157 h 6858000"/>
              <a:gd name="connsiteX31" fmla="*/ 5254949 w 6128435"/>
              <a:gd name="connsiteY31" fmla="*/ 2236160 h 6858000"/>
              <a:gd name="connsiteX32" fmla="*/ 5250104 w 6128435"/>
              <a:gd name="connsiteY32" fmla="*/ 2249166 h 6858000"/>
              <a:gd name="connsiteX33" fmla="*/ 5251214 w 6128435"/>
              <a:gd name="connsiteY33" fmla="*/ 2250944 h 6858000"/>
              <a:gd name="connsiteX34" fmla="*/ 5250644 w 6128435"/>
              <a:gd name="connsiteY34" fmla="*/ 2266619 h 6858000"/>
              <a:gd name="connsiteX35" fmla="*/ 5293877 w 6128435"/>
              <a:gd name="connsiteY35" fmla="*/ 2368649 h 6858000"/>
              <a:gd name="connsiteX36" fmla="*/ 5311338 w 6128435"/>
              <a:gd name="connsiteY36" fmla="*/ 2404034 h 6858000"/>
              <a:gd name="connsiteX37" fmla="*/ 5338366 w 6128435"/>
              <a:gd name="connsiteY37" fmla="*/ 2465052 h 6858000"/>
              <a:gd name="connsiteX38" fmla="*/ 5371263 w 6128435"/>
              <a:gd name="connsiteY38" fmla="*/ 2586413 h 6858000"/>
              <a:gd name="connsiteX39" fmla="*/ 5407503 w 6128435"/>
              <a:gd name="connsiteY39" fmla="*/ 2786290 h 6858000"/>
              <a:gd name="connsiteX40" fmla="*/ 5407356 w 6128435"/>
              <a:gd name="connsiteY40" fmla="*/ 2787545 h 6858000"/>
              <a:gd name="connsiteX41" fmla="*/ 5411130 w 6128435"/>
              <a:gd name="connsiteY41" fmla="*/ 2788640 h 6858000"/>
              <a:gd name="connsiteX42" fmla="*/ 5416439 w 6128435"/>
              <a:gd name="connsiteY42" fmla="*/ 2805666 h 6858000"/>
              <a:gd name="connsiteX43" fmla="*/ 5416589 w 6128435"/>
              <a:gd name="connsiteY43" fmla="*/ 2810822 h 6858000"/>
              <a:gd name="connsiteX44" fmla="*/ 5418542 w 6128435"/>
              <a:gd name="connsiteY44" fmla="*/ 2817745 h 6858000"/>
              <a:gd name="connsiteX45" fmla="*/ 5418847 w 6128435"/>
              <a:gd name="connsiteY45" fmla="*/ 2817825 h 6858000"/>
              <a:gd name="connsiteX46" fmla="*/ 5457023 w 6128435"/>
              <a:gd name="connsiteY46" fmla="*/ 2858292 h 6858000"/>
              <a:gd name="connsiteX47" fmla="*/ 5479298 w 6128435"/>
              <a:gd name="connsiteY47" fmla="*/ 2947791 h 6858000"/>
              <a:gd name="connsiteX48" fmla="*/ 5481770 w 6128435"/>
              <a:gd name="connsiteY48" fmla="*/ 2951352 h 6858000"/>
              <a:gd name="connsiteX49" fmla="*/ 5482045 w 6128435"/>
              <a:gd name="connsiteY49" fmla="*/ 2984371 h 6858000"/>
              <a:gd name="connsiteX50" fmla="*/ 5482415 w 6128435"/>
              <a:gd name="connsiteY50" fmla="*/ 3004079 h 6858000"/>
              <a:gd name="connsiteX51" fmla="*/ 5483865 w 6128435"/>
              <a:gd name="connsiteY51" fmla="*/ 3005467 h 6858000"/>
              <a:gd name="connsiteX52" fmla="*/ 5481505 w 6128435"/>
              <a:gd name="connsiteY52" fmla="*/ 3095286 h 6858000"/>
              <a:gd name="connsiteX53" fmla="*/ 5477595 w 6128435"/>
              <a:gd name="connsiteY53" fmla="*/ 3250534 h 6858000"/>
              <a:gd name="connsiteX54" fmla="*/ 5532836 w 6128435"/>
              <a:gd name="connsiteY54" fmla="*/ 3353840 h 6858000"/>
              <a:gd name="connsiteX55" fmla="*/ 5561229 w 6128435"/>
              <a:gd name="connsiteY55" fmla="*/ 3395784 h 6858000"/>
              <a:gd name="connsiteX56" fmla="*/ 5589758 w 6128435"/>
              <a:gd name="connsiteY56" fmla="*/ 3506453 h 6858000"/>
              <a:gd name="connsiteX57" fmla="*/ 5596144 w 6128435"/>
              <a:gd name="connsiteY57" fmla="*/ 3534624 h 6858000"/>
              <a:gd name="connsiteX58" fmla="*/ 5597750 w 6128435"/>
              <a:gd name="connsiteY58" fmla="*/ 3534129 h 6858000"/>
              <a:gd name="connsiteX59" fmla="*/ 5599700 w 6128435"/>
              <a:gd name="connsiteY59" fmla="*/ 3547221 h 6858000"/>
              <a:gd name="connsiteX60" fmla="*/ 5615031 w 6128435"/>
              <a:gd name="connsiteY60" fmla="*/ 3557482 h 6858000"/>
              <a:gd name="connsiteX61" fmla="*/ 5618377 w 6128435"/>
              <a:gd name="connsiteY61" fmla="*/ 3588431 h 6858000"/>
              <a:gd name="connsiteX62" fmla="*/ 5612155 w 6128435"/>
              <a:gd name="connsiteY62" fmla="*/ 3589869 h 6858000"/>
              <a:gd name="connsiteX63" fmla="*/ 5620843 w 6128435"/>
              <a:gd name="connsiteY63" fmla="*/ 3606745 h 6858000"/>
              <a:gd name="connsiteX64" fmla="*/ 5655472 w 6128435"/>
              <a:gd name="connsiteY64" fmla="*/ 3678877 h 6858000"/>
              <a:gd name="connsiteX65" fmla="*/ 5680448 w 6128435"/>
              <a:gd name="connsiteY65" fmla="*/ 3717760 h 6858000"/>
              <a:gd name="connsiteX66" fmla="*/ 5683015 w 6128435"/>
              <a:gd name="connsiteY66" fmla="*/ 3762025 h 6858000"/>
              <a:gd name="connsiteX67" fmla="*/ 5696643 w 6128435"/>
              <a:gd name="connsiteY67" fmla="*/ 3773888 h 6858000"/>
              <a:gd name="connsiteX68" fmla="*/ 5699203 w 6128435"/>
              <a:gd name="connsiteY68" fmla="*/ 3775823 h 6858000"/>
              <a:gd name="connsiteX69" fmla="*/ 5704824 w 6128435"/>
              <a:gd name="connsiteY69" fmla="*/ 3785966 h 6858000"/>
              <a:gd name="connsiteX70" fmla="*/ 5712204 w 6128435"/>
              <a:gd name="connsiteY70" fmla="*/ 3785830 h 6858000"/>
              <a:gd name="connsiteX71" fmla="*/ 5724816 w 6128435"/>
              <a:gd name="connsiteY71" fmla="*/ 3798949 h 6858000"/>
              <a:gd name="connsiteX72" fmla="*/ 5733539 w 6128435"/>
              <a:gd name="connsiteY72" fmla="*/ 3818457 h 6858000"/>
              <a:gd name="connsiteX73" fmla="*/ 5768491 w 6128435"/>
              <a:gd name="connsiteY73" fmla="*/ 3914399 h 6858000"/>
              <a:gd name="connsiteX74" fmla="*/ 5793123 w 6128435"/>
              <a:gd name="connsiteY74" fmla="*/ 3969952 h 6858000"/>
              <a:gd name="connsiteX75" fmla="*/ 5808321 w 6128435"/>
              <a:gd name="connsiteY75" fmla="*/ 3988153 h 6858000"/>
              <a:gd name="connsiteX76" fmla="*/ 5825621 w 6128435"/>
              <a:gd name="connsiteY76" fmla="*/ 4015525 h 6858000"/>
              <a:gd name="connsiteX77" fmla="*/ 5860672 w 6128435"/>
              <a:gd name="connsiteY77" fmla="*/ 4061579 h 6858000"/>
              <a:gd name="connsiteX78" fmla="*/ 5872173 w 6128435"/>
              <a:gd name="connsiteY78" fmla="*/ 4088497 h 6858000"/>
              <a:gd name="connsiteX79" fmla="*/ 5883705 w 6128435"/>
              <a:gd name="connsiteY79" fmla="*/ 4101899 h 6858000"/>
              <a:gd name="connsiteX80" fmla="*/ 5885314 w 6128435"/>
              <a:gd name="connsiteY80" fmla="*/ 4108387 h 6858000"/>
              <a:gd name="connsiteX81" fmla="*/ 5894095 w 6128435"/>
              <a:gd name="connsiteY81" fmla="*/ 4128857 h 6858000"/>
              <a:gd name="connsiteX82" fmla="*/ 5898339 w 6128435"/>
              <a:gd name="connsiteY82" fmla="*/ 4140800 h 6858000"/>
              <a:gd name="connsiteX83" fmla="*/ 5899734 w 6128435"/>
              <a:gd name="connsiteY83" fmla="*/ 4145632 h 6858000"/>
              <a:gd name="connsiteX84" fmla="*/ 5903513 w 6128435"/>
              <a:gd name="connsiteY84" fmla="*/ 4187661 h 6858000"/>
              <a:gd name="connsiteX85" fmla="*/ 5917114 w 6128435"/>
              <a:gd name="connsiteY85" fmla="*/ 4213096 h 6858000"/>
              <a:gd name="connsiteX86" fmla="*/ 5921153 w 6128435"/>
              <a:gd name="connsiteY86" fmla="*/ 4236222 h 6858000"/>
              <a:gd name="connsiteX87" fmla="*/ 5924233 w 6128435"/>
              <a:gd name="connsiteY87" fmla="*/ 4242060 h 6858000"/>
              <a:gd name="connsiteX88" fmla="*/ 5928910 w 6128435"/>
              <a:gd name="connsiteY88" fmla="*/ 4300973 h 6858000"/>
              <a:gd name="connsiteX89" fmla="*/ 5939320 w 6128435"/>
              <a:gd name="connsiteY89" fmla="*/ 4340435 h 6858000"/>
              <a:gd name="connsiteX90" fmla="*/ 5946705 w 6128435"/>
              <a:gd name="connsiteY90" fmla="*/ 4428051 h 6858000"/>
              <a:gd name="connsiteX91" fmla="*/ 5949261 w 6128435"/>
              <a:gd name="connsiteY91" fmla="*/ 4449185 h 6858000"/>
              <a:gd name="connsiteX92" fmla="*/ 5957504 w 6128435"/>
              <a:gd name="connsiteY92" fmla="*/ 4465911 h 6858000"/>
              <a:gd name="connsiteX93" fmla="*/ 5964689 w 6128435"/>
              <a:gd name="connsiteY93" fmla="*/ 4468532 h 6858000"/>
              <a:gd name="connsiteX94" fmla="*/ 5967062 w 6128435"/>
              <a:gd name="connsiteY94" fmla="*/ 4479923 h 6858000"/>
              <a:gd name="connsiteX95" fmla="*/ 5968960 w 6128435"/>
              <a:gd name="connsiteY95" fmla="*/ 4482655 h 6858000"/>
              <a:gd name="connsiteX96" fmla="*/ 5978567 w 6128435"/>
              <a:gd name="connsiteY96" fmla="*/ 4498605 h 6858000"/>
              <a:gd name="connsiteX97" fmla="*/ 5980106 w 6128435"/>
              <a:gd name="connsiteY97" fmla="*/ 4585087 h 6858000"/>
              <a:gd name="connsiteX98" fmla="*/ 5998138 w 6128435"/>
              <a:gd name="connsiteY98" fmla="*/ 4697518 h 6858000"/>
              <a:gd name="connsiteX99" fmla="*/ 6013516 w 6128435"/>
              <a:gd name="connsiteY99" fmla="*/ 4786619 h 6858000"/>
              <a:gd name="connsiteX100" fmla="*/ 6025404 w 6128435"/>
              <a:gd name="connsiteY100" fmla="*/ 4858148 h 6858000"/>
              <a:gd name="connsiteX101" fmla="*/ 6007749 w 6128435"/>
              <a:gd name="connsiteY101" fmla="*/ 4964715 h 6858000"/>
              <a:gd name="connsiteX102" fmla="*/ 6005269 w 6128435"/>
              <a:gd name="connsiteY102" fmla="*/ 5150567 h 6858000"/>
              <a:gd name="connsiteX103" fmla="*/ 6001127 w 6128435"/>
              <a:gd name="connsiteY103" fmla="*/ 5164609 h 6858000"/>
              <a:gd name="connsiteX104" fmla="*/ 5996647 w 6128435"/>
              <a:gd name="connsiteY104" fmla="*/ 5185640 h 6858000"/>
              <a:gd name="connsiteX105" fmla="*/ 5998514 w 6128435"/>
              <a:gd name="connsiteY105" fmla="*/ 5189673 h 6858000"/>
              <a:gd name="connsiteX106" fmla="*/ 5995970 w 6128435"/>
              <a:gd name="connsiteY106" fmla="*/ 5221547 h 6858000"/>
              <a:gd name="connsiteX107" fmla="*/ 5997218 w 6128435"/>
              <a:gd name="connsiteY107" fmla="*/ 5222031 h 6858000"/>
              <a:gd name="connsiteX108" fmla="*/ 6002116 w 6128435"/>
              <a:gd name="connsiteY108" fmla="*/ 5231223 h 6858000"/>
              <a:gd name="connsiteX109" fmla="*/ 6008541 w 6128435"/>
              <a:gd name="connsiteY109" fmla="*/ 5248680 h 6858000"/>
              <a:gd name="connsiteX110" fmla="*/ 6039260 w 6128435"/>
              <a:gd name="connsiteY110" fmla="*/ 5289518 h 6858000"/>
              <a:gd name="connsiteX111" fmla="*/ 6036748 w 6128435"/>
              <a:gd name="connsiteY111" fmla="*/ 5322752 h 6858000"/>
              <a:gd name="connsiteX112" fmla="*/ 6036943 w 6128435"/>
              <a:gd name="connsiteY112" fmla="*/ 5329480 h 6858000"/>
              <a:gd name="connsiteX113" fmla="*/ 6037236 w 6128435"/>
              <a:gd name="connsiteY113" fmla="*/ 5329634 h 6858000"/>
              <a:gd name="connsiteX114" fmla="*/ 6038019 w 6128435"/>
              <a:gd name="connsiteY114" fmla="*/ 5336764 h 6858000"/>
              <a:gd name="connsiteX115" fmla="*/ 6037298 w 6128435"/>
              <a:gd name="connsiteY115" fmla="*/ 5341753 h 6858000"/>
              <a:gd name="connsiteX116" fmla="*/ 6037677 w 6128435"/>
              <a:gd name="connsiteY116" fmla="*/ 5354807 h 6858000"/>
              <a:gd name="connsiteX117" fmla="*/ 6039728 w 6128435"/>
              <a:gd name="connsiteY117" fmla="*/ 5359416 h 6858000"/>
              <a:gd name="connsiteX118" fmla="*/ 6043311 w 6128435"/>
              <a:gd name="connsiteY118" fmla="*/ 5361407 h 6858000"/>
              <a:gd name="connsiteX119" fmla="*/ 6042954 w 6128435"/>
              <a:gd name="connsiteY119" fmla="*/ 5362576 h 6858000"/>
              <a:gd name="connsiteX120" fmla="*/ 6053435 w 6128435"/>
              <a:gd name="connsiteY120" fmla="*/ 5387547 h 6858000"/>
              <a:gd name="connsiteX121" fmla="*/ 6065933 w 6128435"/>
              <a:gd name="connsiteY121" fmla="*/ 5443002 h 6858000"/>
              <a:gd name="connsiteX122" fmla="*/ 6068640 w 6128435"/>
              <a:gd name="connsiteY122" fmla="*/ 5474503 h 6858000"/>
              <a:gd name="connsiteX123" fmla="*/ 6080922 w 6128435"/>
              <a:gd name="connsiteY123" fmla="*/ 5561070 h 6858000"/>
              <a:gd name="connsiteX124" fmla="*/ 6096949 w 6128435"/>
              <a:gd name="connsiteY124" fmla="*/ 5648179 h 6858000"/>
              <a:gd name="connsiteX125" fmla="*/ 6125703 w 6128435"/>
              <a:gd name="connsiteY125" fmla="*/ 5692894 h 6858000"/>
              <a:gd name="connsiteX126" fmla="*/ 6126670 w 6128435"/>
              <a:gd name="connsiteY126" fmla="*/ 5697882 h 6858000"/>
              <a:gd name="connsiteX127" fmla="*/ 6124061 w 6128435"/>
              <a:gd name="connsiteY127" fmla="*/ 5710294 h 6858000"/>
              <a:gd name="connsiteX128" fmla="*/ 6122213 w 6128435"/>
              <a:gd name="connsiteY128" fmla="*/ 5714762 h 6858000"/>
              <a:gd name="connsiteX129" fmla="*/ 6121353 w 6128435"/>
              <a:gd name="connsiteY129" fmla="*/ 5721725 h 6858000"/>
              <a:gd name="connsiteX130" fmla="*/ 6121607 w 6128435"/>
              <a:gd name="connsiteY130" fmla="*/ 5721959 h 6858000"/>
              <a:gd name="connsiteX131" fmla="*/ 6120262 w 6128435"/>
              <a:gd name="connsiteY131" fmla="*/ 5728358 h 6858000"/>
              <a:gd name="connsiteX132" fmla="*/ 6110194 w 6128435"/>
              <a:gd name="connsiteY132" fmla="*/ 5758853 h 6858000"/>
              <a:gd name="connsiteX133" fmla="*/ 6127519 w 6128435"/>
              <a:gd name="connsiteY133" fmla="*/ 5865775 h 6858000"/>
              <a:gd name="connsiteX134" fmla="*/ 6128435 w 6128435"/>
              <a:gd name="connsiteY134" fmla="*/ 5870164 h 6858000"/>
              <a:gd name="connsiteX135" fmla="*/ 6119217 w 6128435"/>
              <a:gd name="connsiteY135" fmla="*/ 5888542 h 6858000"/>
              <a:gd name="connsiteX136" fmla="*/ 6115966 w 6128435"/>
              <a:gd name="connsiteY136" fmla="*/ 5898387 h 6858000"/>
              <a:gd name="connsiteX137" fmla="*/ 6111924 w 6128435"/>
              <a:gd name="connsiteY137" fmla="*/ 5900444 h 6858000"/>
              <a:gd name="connsiteX138" fmla="*/ 6108716 w 6128435"/>
              <a:gd name="connsiteY138" fmla="*/ 5915345 h 6858000"/>
              <a:gd name="connsiteX139" fmla="*/ 6109524 w 6128435"/>
              <a:gd name="connsiteY139" fmla="*/ 5917328 h 6858000"/>
              <a:gd name="connsiteX140" fmla="*/ 6102493 w 6128435"/>
              <a:gd name="connsiteY140" fmla="*/ 5928602 h 6858000"/>
              <a:gd name="connsiteX141" fmla="*/ 6056863 w 6128435"/>
              <a:gd name="connsiteY141" fmla="*/ 6000643 h 6858000"/>
              <a:gd name="connsiteX142" fmla="*/ 6045436 w 6128435"/>
              <a:gd name="connsiteY142" fmla="*/ 6124480 h 6858000"/>
              <a:gd name="connsiteX143" fmla="*/ 6030489 w 6128435"/>
              <a:gd name="connsiteY143" fmla="*/ 6317666 h 6858000"/>
              <a:gd name="connsiteX144" fmla="*/ 6007492 w 6128435"/>
              <a:gd name="connsiteY144" fmla="*/ 6440818 h 6858000"/>
              <a:gd name="connsiteX145" fmla="*/ 6009467 w 6128435"/>
              <a:gd name="connsiteY145" fmla="*/ 6487076 h 6858000"/>
              <a:gd name="connsiteX146" fmla="*/ 5995064 w 6128435"/>
              <a:gd name="connsiteY146" fmla="*/ 6540791 h 6858000"/>
              <a:gd name="connsiteX147" fmla="*/ 5996309 w 6128435"/>
              <a:gd name="connsiteY147" fmla="*/ 6543961 h 6858000"/>
              <a:gd name="connsiteX148" fmla="*/ 5996048 w 6128435"/>
              <a:gd name="connsiteY148" fmla="*/ 6555444 h 6858000"/>
              <a:gd name="connsiteX149" fmla="*/ 6002524 w 6128435"/>
              <a:gd name="connsiteY149" fmla="*/ 6560188 h 6858000"/>
              <a:gd name="connsiteX150" fmla="*/ 6006823 w 6128435"/>
              <a:gd name="connsiteY150" fmla="*/ 6578546 h 6858000"/>
              <a:gd name="connsiteX151" fmla="*/ 6004510 w 6128435"/>
              <a:gd name="connsiteY151" fmla="*/ 6599256 h 6858000"/>
              <a:gd name="connsiteX152" fmla="*/ 5986207 w 6128435"/>
              <a:gd name="connsiteY152" fmla="*/ 6695855 h 6858000"/>
              <a:gd name="connsiteX153" fmla="*/ 5979428 w 6128435"/>
              <a:gd name="connsiteY153" fmla="*/ 6754678 h 6858000"/>
              <a:gd name="connsiteX154" fmla="*/ 5983398 w 6128435"/>
              <a:gd name="connsiteY154" fmla="*/ 6778641 h 6858000"/>
              <a:gd name="connsiteX155" fmla="*/ 5984543 w 6128435"/>
              <a:gd name="connsiteY155" fmla="*/ 6811016 h 6858000"/>
              <a:gd name="connsiteX156" fmla="*/ 5981802 w 6128435"/>
              <a:gd name="connsiteY156" fmla="*/ 6838578 h 6858000"/>
              <a:gd name="connsiteX157" fmla="*/ 5979671 w 6128435"/>
              <a:gd name="connsiteY157" fmla="*/ 6858000 h 6858000"/>
              <a:gd name="connsiteX158" fmla="*/ 0 w 6128435"/>
              <a:gd name="connsiteY158" fmla="*/ 6858000 h 6858000"/>
              <a:gd name="connsiteX159" fmla="*/ 0 w 6128435"/>
              <a:gd name="connsiteY159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189051 w 6128435"/>
              <a:gd name="connsiteY12" fmla="*/ 782518 h 6858000"/>
              <a:gd name="connsiteX13" fmla="*/ 5210428 w 6128435"/>
              <a:gd name="connsiteY13" fmla="*/ 815772 h 6858000"/>
              <a:gd name="connsiteX14" fmla="*/ 5221088 w 6128435"/>
              <a:gd name="connsiteY14" fmla="*/ 860193 h 6858000"/>
              <a:gd name="connsiteX15" fmla="*/ 5230806 w 6128435"/>
              <a:gd name="connsiteY15" fmla="*/ 961354 h 6858000"/>
              <a:gd name="connsiteX16" fmla="*/ 5201018 w 6128435"/>
              <a:gd name="connsiteY16" fmla="*/ 1095027 h 6858000"/>
              <a:gd name="connsiteX17" fmla="*/ 5202153 w 6128435"/>
              <a:gd name="connsiteY17" fmla="*/ 1133224 h 6858000"/>
              <a:gd name="connsiteX18" fmla="*/ 5207370 w 6128435"/>
              <a:gd name="connsiteY18" fmla="*/ 1138097 h 6858000"/>
              <a:gd name="connsiteX19" fmla="*/ 5189234 w 6128435"/>
              <a:gd name="connsiteY19" fmla="*/ 1193495 h 6858000"/>
              <a:gd name="connsiteX20" fmla="*/ 5202769 w 6128435"/>
              <a:gd name="connsiteY20" fmla="*/ 1269450 h 6858000"/>
              <a:gd name="connsiteX21" fmla="*/ 5225968 w 6128435"/>
              <a:gd name="connsiteY21" fmla="*/ 1357994 h 6858000"/>
              <a:gd name="connsiteX22" fmla="*/ 5233819 w 6128435"/>
              <a:gd name="connsiteY22" fmla="*/ 1380922 h 6858000"/>
              <a:gd name="connsiteX23" fmla="*/ 5237226 w 6128435"/>
              <a:gd name="connsiteY23" fmla="*/ 1441327 h 6858000"/>
              <a:gd name="connsiteX24" fmla="*/ 5255653 w 6128435"/>
              <a:gd name="connsiteY24" fmla="*/ 1524712 h 6858000"/>
              <a:gd name="connsiteX25" fmla="*/ 5263491 w 6128435"/>
              <a:gd name="connsiteY25" fmla="*/ 1642938 h 6858000"/>
              <a:gd name="connsiteX26" fmla="*/ 5261314 w 6128435"/>
              <a:gd name="connsiteY26" fmla="*/ 1689177 h 6858000"/>
              <a:gd name="connsiteX27" fmla="*/ 5259788 w 6128435"/>
              <a:gd name="connsiteY27" fmla="*/ 1768516 h 6858000"/>
              <a:gd name="connsiteX28" fmla="*/ 5255696 w 6128435"/>
              <a:gd name="connsiteY28" fmla="*/ 1953770 h 6858000"/>
              <a:gd name="connsiteX29" fmla="*/ 5252592 w 6128435"/>
              <a:gd name="connsiteY29" fmla="*/ 2092210 h 6858000"/>
              <a:gd name="connsiteX30" fmla="*/ 5264303 w 6128435"/>
              <a:gd name="connsiteY30" fmla="*/ 2225157 h 6858000"/>
              <a:gd name="connsiteX31" fmla="*/ 5254949 w 6128435"/>
              <a:gd name="connsiteY31" fmla="*/ 2236160 h 6858000"/>
              <a:gd name="connsiteX32" fmla="*/ 5250104 w 6128435"/>
              <a:gd name="connsiteY32" fmla="*/ 2249166 h 6858000"/>
              <a:gd name="connsiteX33" fmla="*/ 5251214 w 6128435"/>
              <a:gd name="connsiteY33" fmla="*/ 2250944 h 6858000"/>
              <a:gd name="connsiteX34" fmla="*/ 5250644 w 6128435"/>
              <a:gd name="connsiteY34" fmla="*/ 2266619 h 6858000"/>
              <a:gd name="connsiteX35" fmla="*/ 5293877 w 6128435"/>
              <a:gd name="connsiteY35" fmla="*/ 2368649 h 6858000"/>
              <a:gd name="connsiteX36" fmla="*/ 5311338 w 6128435"/>
              <a:gd name="connsiteY36" fmla="*/ 2404034 h 6858000"/>
              <a:gd name="connsiteX37" fmla="*/ 5338366 w 6128435"/>
              <a:gd name="connsiteY37" fmla="*/ 2465052 h 6858000"/>
              <a:gd name="connsiteX38" fmla="*/ 5371263 w 6128435"/>
              <a:gd name="connsiteY38" fmla="*/ 2586413 h 6858000"/>
              <a:gd name="connsiteX39" fmla="*/ 5407503 w 6128435"/>
              <a:gd name="connsiteY39" fmla="*/ 2786290 h 6858000"/>
              <a:gd name="connsiteX40" fmla="*/ 5407356 w 6128435"/>
              <a:gd name="connsiteY40" fmla="*/ 2787545 h 6858000"/>
              <a:gd name="connsiteX41" fmla="*/ 5411130 w 6128435"/>
              <a:gd name="connsiteY41" fmla="*/ 2788640 h 6858000"/>
              <a:gd name="connsiteX42" fmla="*/ 5416439 w 6128435"/>
              <a:gd name="connsiteY42" fmla="*/ 2805666 h 6858000"/>
              <a:gd name="connsiteX43" fmla="*/ 5416589 w 6128435"/>
              <a:gd name="connsiteY43" fmla="*/ 2810822 h 6858000"/>
              <a:gd name="connsiteX44" fmla="*/ 5418542 w 6128435"/>
              <a:gd name="connsiteY44" fmla="*/ 2817745 h 6858000"/>
              <a:gd name="connsiteX45" fmla="*/ 5418847 w 6128435"/>
              <a:gd name="connsiteY45" fmla="*/ 2817825 h 6858000"/>
              <a:gd name="connsiteX46" fmla="*/ 5457023 w 6128435"/>
              <a:gd name="connsiteY46" fmla="*/ 2858292 h 6858000"/>
              <a:gd name="connsiteX47" fmla="*/ 5479298 w 6128435"/>
              <a:gd name="connsiteY47" fmla="*/ 2947791 h 6858000"/>
              <a:gd name="connsiteX48" fmla="*/ 5481770 w 6128435"/>
              <a:gd name="connsiteY48" fmla="*/ 2951352 h 6858000"/>
              <a:gd name="connsiteX49" fmla="*/ 5482045 w 6128435"/>
              <a:gd name="connsiteY49" fmla="*/ 2984371 h 6858000"/>
              <a:gd name="connsiteX50" fmla="*/ 5482415 w 6128435"/>
              <a:gd name="connsiteY50" fmla="*/ 3004079 h 6858000"/>
              <a:gd name="connsiteX51" fmla="*/ 5481505 w 6128435"/>
              <a:gd name="connsiteY51" fmla="*/ 3095286 h 6858000"/>
              <a:gd name="connsiteX52" fmla="*/ 5477595 w 6128435"/>
              <a:gd name="connsiteY52" fmla="*/ 3250534 h 6858000"/>
              <a:gd name="connsiteX53" fmla="*/ 5532836 w 6128435"/>
              <a:gd name="connsiteY53" fmla="*/ 3353840 h 6858000"/>
              <a:gd name="connsiteX54" fmla="*/ 5561229 w 6128435"/>
              <a:gd name="connsiteY54" fmla="*/ 3395784 h 6858000"/>
              <a:gd name="connsiteX55" fmla="*/ 5589758 w 6128435"/>
              <a:gd name="connsiteY55" fmla="*/ 3506453 h 6858000"/>
              <a:gd name="connsiteX56" fmla="*/ 5596144 w 6128435"/>
              <a:gd name="connsiteY56" fmla="*/ 3534624 h 6858000"/>
              <a:gd name="connsiteX57" fmla="*/ 5597750 w 6128435"/>
              <a:gd name="connsiteY57" fmla="*/ 3534129 h 6858000"/>
              <a:gd name="connsiteX58" fmla="*/ 5599700 w 6128435"/>
              <a:gd name="connsiteY58" fmla="*/ 3547221 h 6858000"/>
              <a:gd name="connsiteX59" fmla="*/ 5615031 w 6128435"/>
              <a:gd name="connsiteY59" fmla="*/ 3557482 h 6858000"/>
              <a:gd name="connsiteX60" fmla="*/ 5618377 w 6128435"/>
              <a:gd name="connsiteY60" fmla="*/ 3588431 h 6858000"/>
              <a:gd name="connsiteX61" fmla="*/ 5612155 w 6128435"/>
              <a:gd name="connsiteY61" fmla="*/ 3589869 h 6858000"/>
              <a:gd name="connsiteX62" fmla="*/ 5620843 w 6128435"/>
              <a:gd name="connsiteY62" fmla="*/ 3606745 h 6858000"/>
              <a:gd name="connsiteX63" fmla="*/ 5655472 w 6128435"/>
              <a:gd name="connsiteY63" fmla="*/ 3678877 h 6858000"/>
              <a:gd name="connsiteX64" fmla="*/ 5680448 w 6128435"/>
              <a:gd name="connsiteY64" fmla="*/ 3717760 h 6858000"/>
              <a:gd name="connsiteX65" fmla="*/ 5683015 w 6128435"/>
              <a:gd name="connsiteY65" fmla="*/ 3762025 h 6858000"/>
              <a:gd name="connsiteX66" fmla="*/ 5696643 w 6128435"/>
              <a:gd name="connsiteY66" fmla="*/ 3773888 h 6858000"/>
              <a:gd name="connsiteX67" fmla="*/ 5699203 w 6128435"/>
              <a:gd name="connsiteY67" fmla="*/ 3775823 h 6858000"/>
              <a:gd name="connsiteX68" fmla="*/ 5704824 w 6128435"/>
              <a:gd name="connsiteY68" fmla="*/ 3785966 h 6858000"/>
              <a:gd name="connsiteX69" fmla="*/ 5712204 w 6128435"/>
              <a:gd name="connsiteY69" fmla="*/ 3785830 h 6858000"/>
              <a:gd name="connsiteX70" fmla="*/ 5724816 w 6128435"/>
              <a:gd name="connsiteY70" fmla="*/ 3798949 h 6858000"/>
              <a:gd name="connsiteX71" fmla="*/ 5733539 w 6128435"/>
              <a:gd name="connsiteY71" fmla="*/ 3818457 h 6858000"/>
              <a:gd name="connsiteX72" fmla="*/ 5768491 w 6128435"/>
              <a:gd name="connsiteY72" fmla="*/ 3914399 h 6858000"/>
              <a:gd name="connsiteX73" fmla="*/ 5793123 w 6128435"/>
              <a:gd name="connsiteY73" fmla="*/ 3969952 h 6858000"/>
              <a:gd name="connsiteX74" fmla="*/ 5808321 w 6128435"/>
              <a:gd name="connsiteY74" fmla="*/ 3988153 h 6858000"/>
              <a:gd name="connsiteX75" fmla="*/ 5825621 w 6128435"/>
              <a:gd name="connsiteY75" fmla="*/ 4015525 h 6858000"/>
              <a:gd name="connsiteX76" fmla="*/ 5860672 w 6128435"/>
              <a:gd name="connsiteY76" fmla="*/ 4061579 h 6858000"/>
              <a:gd name="connsiteX77" fmla="*/ 5872173 w 6128435"/>
              <a:gd name="connsiteY77" fmla="*/ 4088497 h 6858000"/>
              <a:gd name="connsiteX78" fmla="*/ 5883705 w 6128435"/>
              <a:gd name="connsiteY78" fmla="*/ 4101899 h 6858000"/>
              <a:gd name="connsiteX79" fmla="*/ 5885314 w 6128435"/>
              <a:gd name="connsiteY79" fmla="*/ 4108387 h 6858000"/>
              <a:gd name="connsiteX80" fmla="*/ 5894095 w 6128435"/>
              <a:gd name="connsiteY80" fmla="*/ 4128857 h 6858000"/>
              <a:gd name="connsiteX81" fmla="*/ 5898339 w 6128435"/>
              <a:gd name="connsiteY81" fmla="*/ 4140800 h 6858000"/>
              <a:gd name="connsiteX82" fmla="*/ 5899734 w 6128435"/>
              <a:gd name="connsiteY82" fmla="*/ 4145632 h 6858000"/>
              <a:gd name="connsiteX83" fmla="*/ 5903513 w 6128435"/>
              <a:gd name="connsiteY83" fmla="*/ 4187661 h 6858000"/>
              <a:gd name="connsiteX84" fmla="*/ 5917114 w 6128435"/>
              <a:gd name="connsiteY84" fmla="*/ 4213096 h 6858000"/>
              <a:gd name="connsiteX85" fmla="*/ 5921153 w 6128435"/>
              <a:gd name="connsiteY85" fmla="*/ 4236222 h 6858000"/>
              <a:gd name="connsiteX86" fmla="*/ 5924233 w 6128435"/>
              <a:gd name="connsiteY86" fmla="*/ 4242060 h 6858000"/>
              <a:gd name="connsiteX87" fmla="*/ 5928910 w 6128435"/>
              <a:gd name="connsiteY87" fmla="*/ 4300973 h 6858000"/>
              <a:gd name="connsiteX88" fmla="*/ 5939320 w 6128435"/>
              <a:gd name="connsiteY88" fmla="*/ 4340435 h 6858000"/>
              <a:gd name="connsiteX89" fmla="*/ 5946705 w 6128435"/>
              <a:gd name="connsiteY89" fmla="*/ 4428051 h 6858000"/>
              <a:gd name="connsiteX90" fmla="*/ 5949261 w 6128435"/>
              <a:gd name="connsiteY90" fmla="*/ 4449185 h 6858000"/>
              <a:gd name="connsiteX91" fmla="*/ 5957504 w 6128435"/>
              <a:gd name="connsiteY91" fmla="*/ 4465911 h 6858000"/>
              <a:gd name="connsiteX92" fmla="*/ 5964689 w 6128435"/>
              <a:gd name="connsiteY92" fmla="*/ 4468532 h 6858000"/>
              <a:gd name="connsiteX93" fmla="*/ 5967062 w 6128435"/>
              <a:gd name="connsiteY93" fmla="*/ 4479923 h 6858000"/>
              <a:gd name="connsiteX94" fmla="*/ 5968960 w 6128435"/>
              <a:gd name="connsiteY94" fmla="*/ 4482655 h 6858000"/>
              <a:gd name="connsiteX95" fmla="*/ 5978567 w 6128435"/>
              <a:gd name="connsiteY95" fmla="*/ 4498605 h 6858000"/>
              <a:gd name="connsiteX96" fmla="*/ 5980106 w 6128435"/>
              <a:gd name="connsiteY96" fmla="*/ 4585087 h 6858000"/>
              <a:gd name="connsiteX97" fmla="*/ 5998138 w 6128435"/>
              <a:gd name="connsiteY97" fmla="*/ 4697518 h 6858000"/>
              <a:gd name="connsiteX98" fmla="*/ 6013516 w 6128435"/>
              <a:gd name="connsiteY98" fmla="*/ 4786619 h 6858000"/>
              <a:gd name="connsiteX99" fmla="*/ 6025404 w 6128435"/>
              <a:gd name="connsiteY99" fmla="*/ 4858148 h 6858000"/>
              <a:gd name="connsiteX100" fmla="*/ 6007749 w 6128435"/>
              <a:gd name="connsiteY100" fmla="*/ 4964715 h 6858000"/>
              <a:gd name="connsiteX101" fmla="*/ 6005269 w 6128435"/>
              <a:gd name="connsiteY101" fmla="*/ 5150567 h 6858000"/>
              <a:gd name="connsiteX102" fmla="*/ 6001127 w 6128435"/>
              <a:gd name="connsiteY102" fmla="*/ 5164609 h 6858000"/>
              <a:gd name="connsiteX103" fmla="*/ 5996647 w 6128435"/>
              <a:gd name="connsiteY103" fmla="*/ 5185640 h 6858000"/>
              <a:gd name="connsiteX104" fmla="*/ 5998514 w 6128435"/>
              <a:gd name="connsiteY104" fmla="*/ 5189673 h 6858000"/>
              <a:gd name="connsiteX105" fmla="*/ 5995970 w 6128435"/>
              <a:gd name="connsiteY105" fmla="*/ 5221547 h 6858000"/>
              <a:gd name="connsiteX106" fmla="*/ 5997218 w 6128435"/>
              <a:gd name="connsiteY106" fmla="*/ 5222031 h 6858000"/>
              <a:gd name="connsiteX107" fmla="*/ 6002116 w 6128435"/>
              <a:gd name="connsiteY107" fmla="*/ 5231223 h 6858000"/>
              <a:gd name="connsiteX108" fmla="*/ 6008541 w 6128435"/>
              <a:gd name="connsiteY108" fmla="*/ 5248680 h 6858000"/>
              <a:gd name="connsiteX109" fmla="*/ 6039260 w 6128435"/>
              <a:gd name="connsiteY109" fmla="*/ 5289518 h 6858000"/>
              <a:gd name="connsiteX110" fmla="*/ 6036748 w 6128435"/>
              <a:gd name="connsiteY110" fmla="*/ 5322752 h 6858000"/>
              <a:gd name="connsiteX111" fmla="*/ 6036943 w 6128435"/>
              <a:gd name="connsiteY111" fmla="*/ 5329480 h 6858000"/>
              <a:gd name="connsiteX112" fmla="*/ 6037236 w 6128435"/>
              <a:gd name="connsiteY112" fmla="*/ 5329634 h 6858000"/>
              <a:gd name="connsiteX113" fmla="*/ 6038019 w 6128435"/>
              <a:gd name="connsiteY113" fmla="*/ 5336764 h 6858000"/>
              <a:gd name="connsiteX114" fmla="*/ 6037298 w 6128435"/>
              <a:gd name="connsiteY114" fmla="*/ 5341753 h 6858000"/>
              <a:gd name="connsiteX115" fmla="*/ 6037677 w 6128435"/>
              <a:gd name="connsiteY115" fmla="*/ 5354807 h 6858000"/>
              <a:gd name="connsiteX116" fmla="*/ 6039728 w 6128435"/>
              <a:gd name="connsiteY116" fmla="*/ 5359416 h 6858000"/>
              <a:gd name="connsiteX117" fmla="*/ 6043311 w 6128435"/>
              <a:gd name="connsiteY117" fmla="*/ 5361407 h 6858000"/>
              <a:gd name="connsiteX118" fmla="*/ 6042954 w 6128435"/>
              <a:gd name="connsiteY118" fmla="*/ 5362576 h 6858000"/>
              <a:gd name="connsiteX119" fmla="*/ 6053435 w 6128435"/>
              <a:gd name="connsiteY119" fmla="*/ 5387547 h 6858000"/>
              <a:gd name="connsiteX120" fmla="*/ 6065933 w 6128435"/>
              <a:gd name="connsiteY120" fmla="*/ 5443002 h 6858000"/>
              <a:gd name="connsiteX121" fmla="*/ 6068640 w 6128435"/>
              <a:gd name="connsiteY121" fmla="*/ 5474503 h 6858000"/>
              <a:gd name="connsiteX122" fmla="*/ 6080922 w 6128435"/>
              <a:gd name="connsiteY122" fmla="*/ 5561070 h 6858000"/>
              <a:gd name="connsiteX123" fmla="*/ 6096949 w 6128435"/>
              <a:gd name="connsiteY123" fmla="*/ 5648179 h 6858000"/>
              <a:gd name="connsiteX124" fmla="*/ 6125703 w 6128435"/>
              <a:gd name="connsiteY124" fmla="*/ 5692894 h 6858000"/>
              <a:gd name="connsiteX125" fmla="*/ 6126670 w 6128435"/>
              <a:gd name="connsiteY125" fmla="*/ 5697882 h 6858000"/>
              <a:gd name="connsiteX126" fmla="*/ 6124061 w 6128435"/>
              <a:gd name="connsiteY126" fmla="*/ 5710294 h 6858000"/>
              <a:gd name="connsiteX127" fmla="*/ 6122213 w 6128435"/>
              <a:gd name="connsiteY127" fmla="*/ 5714762 h 6858000"/>
              <a:gd name="connsiteX128" fmla="*/ 6121353 w 6128435"/>
              <a:gd name="connsiteY128" fmla="*/ 5721725 h 6858000"/>
              <a:gd name="connsiteX129" fmla="*/ 6121607 w 6128435"/>
              <a:gd name="connsiteY129" fmla="*/ 5721959 h 6858000"/>
              <a:gd name="connsiteX130" fmla="*/ 6120262 w 6128435"/>
              <a:gd name="connsiteY130" fmla="*/ 5728358 h 6858000"/>
              <a:gd name="connsiteX131" fmla="*/ 6110194 w 6128435"/>
              <a:gd name="connsiteY131" fmla="*/ 5758853 h 6858000"/>
              <a:gd name="connsiteX132" fmla="*/ 6127519 w 6128435"/>
              <a:gd name="connsiteY132" fmla="*/ 5865775 h 6858000"/>
              <a:gd name="connsiteX133" fmla="*/ 6128435 w 6128435"/>
              <a:gd name="connsiteY133" fmla="*/ 5870164 h 6858000"/>
              <a:gd name="connsiteX134" fmla="*/ 6119217 w 6128435"/>
              <a:gd name="connsiteY134" fmla="*/ 5888542 h 6858000"/>
              <a:gd name="connsiteX135" fmla="*/ 6115966 w 6128435"/>
              <a:gd name="connsiteY135" fmla="*/ 5898387 h 6858000"/>
              <a:gd name="connsiteX136" fmla="*/ 6111924 w 6128435"/>
              <a:gd name="connsiteY136" fmla="*/ 5900444 h 6858000"/>
              <a:gd name="connsiteX137" fmla="*/ 6108716 w 6128435"/>
              <a:gd name="connsiteY137" fmla="*/ 5915345 h 6858000"/>
              <a:gd name="connsiteX138" fmla="*/ 6109524 w 6128435"/>
              <a:gd name="connsiteY138" fmla="*/ 5917328 h 6858000"/>
              <a:gd name="connsiteX139" fmla="*/ 6102493 w 6128435"/>
              <a:gd name="connsiteY139" fmla="*/ 5928602 h 6858000"/>
              <a:gd name="connsiteX140" fmla="*/ 6056863 w 6128435"/>
              <a:gd name="connsiteY140" fmla="*/ 6000643 h 6858000"/>
              <a:gd name="connsiteX141" fmla="*/ 6045436 w 6128435"/>
              <a:gd name="connsiteY141" fmla="*/ 6124480 h 6858000"/>
              <a:gd name="connsiteX142" fmla="*/ 6030489 w 6128435"/>
              <a:gd name="connsiteY142" fmla="*/ 6317666 h 6858000"/>
              <a:gd name="connsiteX143" fmla="*/ 6007492 w 6128435"/>
              <a:gd name="connsiteY143" fmla="*/ 6440818 h 6858000"/>
              <a:gd name="connsiteX144" fmla="*/ 6009467 w 6128435"/>
              <a:gd name="connsiteY144" fmla="*/ 6487076 h 6858000"/>
              <a:gd name="connsiteX145" fmla="*/ 5995064 w 6128435"/>
              <a:gd name="connsiteY145" fmla="*/ 6540791 h 6858000"/>
              <a:gd name="connsiteX146" fmla="*/ 5996309 w 6128435"/>
              <a:gd name="connsiteY146" fmla="*/ 6543961 h 6858000"/>
              <a:gd name="connsiteX147" fmla="*/ 5996048 w 6128435"/>
              <a:gd name="connsiteY147" fmla="*/ 6555444 h 6858000"/>
              <a:gd name="connsiteX148" fmla="*/ 6002524 w 6128435"/>
              <a:gd name="connsiteY148" fmla="*/ 6560188 h 6858000"/>
              <a:gd name="connsiteX149" fmla="*/ 6006823 w 6128435"/>
              <a:gd name="connsiteY149" fmla="*/ 6578546 h 6858000"/>
              <a:gd name="connsiteX150" fmla="*/ 6004510 w 6128435"/>
              <a:gd name="connsiteY150" fmla="*/ 6599256 h 6858000"/>
              <a:gd name="connsiteX151" fmla="*/ 5986207 w 6128435"/>
              <a:gd name="connsiteY151" fmla="*/ 6695855 h 6858000"/>
              <a:gd name="connsiteX152" fmla="*/ 5979428 w 6128435"/>
              <a:gd name="connsiteY152" fmla="*/ 6754678 h 6858000"/>
              <a:gd name="connsiteX153" fmla="*/ 5983398 w 6128435"/>
              <a:gd name="connsiteY153" fmla="*/ 6778641 h 6858000"/>
              <a:gd name="connsiteX154" fmla="*/ 5984543 w 6128435"/>
              <a:gd name="connsiteY154" fmla="*/ 6811016 h 6858000"/>
              <a:gd name="connsiteX155" fmla="*/ 5981802 w 6128435"/>
              <a:gd name="connsiteY155" fmla="*/ 6838578 h 6858000"/>
              <a:gd name="connsiteX156" fmla="*/ 5979671 w 6128435"/>
              <a:gd name="connsiteY156" fmla="*/ 6858000 h 6858000"/>
              <a:gd name="connsiteX157" fmla="*/ 0 w 6128435"/>
              <a:gd name="connsiteY157" fmla="*/ 6858000 h 6858000"/>
              <a:gd name="connsiteX158" fmla="*/ 0 w 6128435"/>
              <a:gd name="connsiteY158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189051 w 6128435"/>
              <a:gd name="connsiteY12" fmla="*/ 782518 h 6858000"/>
              <a:gd name="connsiteX13" fmla="*/ 5210428 w 6128435"/>
              <a:gd name="connsiteY13" fmla="*/ 815772 h 6858000"/>
              <a:gd name="connsiteX14" fmla="*/ 5221088 w 6128435"/>
              <a:gd name="connsiteY14" fmla="*/ 860193 h 6858000"/>
              <a:gd name="connsiteX15" fmla="*/ 5230806 w 6128435"/>
              <a:gd name="connsiteY15" fmla="*/ 961354 h 6858000"/>
              <a:gd name="connsiteX16" fmla="*/ 5201018 w 6128435"/>
              <a:gd name="connsiteY16" fmla="*/ 1095027 h 6858000"/>
              <a:gd name="connsiteX17" fmla="*/ 5202153 w 6128435"/>
              <a:gd name="connsiteY17" fmla="*/ 1133224 h 6858000"/>
              <a:gd name="connsiteX18" fmla="*/ 5207370 w 6128435"/>
              <a:gd name="connsiteY18" fmla="*/ 1138097 h 6858000"/>
              <a:gd name="connsiteX19" fmla="*/ 5189234 w 6128435"/>
              <a:gd name="connsiteY19" fmla="*/ 1193495 h 6858000"/>
              <a:gd name="connsiteX20" fmla="*/ 5202769 w 6128435"/>
              <a:gd name="connsiteY20" fmla="*/ 1269450 h 6858000"/>
              <a:gd name="connsiteX21" fmla="*/ 5225968 w 6128435"/>
              <a:gd name="connsiteY21" fmla="*/ 1357994 h 6858000"/>
              <a:gd name="connsiteX22" fmla="*/ 5233819 w 6128435"/>
              <a:gd name="connsiteY22" fmla="*/ 1380922 h 6858000"/>
              <a:gd name="connsiteX23" fmla="*/ 5237226 w 6128435"/>
              <a:gd name="connsiteY23" fmla="*/ 1441327 h 6858000"/>
              <a:gd name="connsiteX24" fmla="*/ 5255653 w 6128435"/>
              <a:gd name="connsiteY24" fmla="*/ 1524712 h 6858000"/>
              <a:gd name="connsiteX25" fmla="*/ 5263491 w 6128435"/>
              <a:gd name="connsiteY25" fmla="*/ 1642938 h 6858000"/>
              <a:gd name="connsiteX26" fmla="*/ 5261314 w 6128435"/>
              <a:gd name="connsiteY26" fmla="*/ 1689177 h 6858000"/>
              <a:gd name="connsiteX27" fmla="*/ 5259788 w 6128435"/>
              <a:gd name="connsiteY27" fmla="*/ 1768516 h 6858000"/>
              <a:gd name="connsiteX28" fmla="*/ 5255696 w 6128435"/>
              <a:gd name="connsiteY28" fmla="*/ 1953770 h 6858000"/>
              <a:gd name="connsiteX29" fmla="*/ 5252592 w 6128435"/>
              <a:gd name="connsiteY29" fmla="*/ 2092210 h 6858000"/>
              <a:gd name="connsiteX30" fmla="*/ 5264303 w 6128435"/>
              <a:gd name="connsiteY30" fmla="*/ 2225157 h 6858000"/>
              <a:gd name="connsiteX31" fmla="*/ 5254949 w 6128435"/>
              <a:gd name="connsiteY31" fmla="*/ 2236160 h 6858000"/>
              <a:gd name="connsiteX32" fmla="*/ 5250104 w 6128435"/>
              <a:gd name="connsiteY32" fmla="*/ 2249166 h 6858000"/>
              <a:gd name="connsiteX33" fmla="*/ 5251214 w 6128435"/>
              <a:gd name="connsiteY33" fmla="*/ 2250944 h 6858000"/>
              <a:gd name="connsiteX34" fmla="*/ 5250644 w 6128435"/>
              <a:gd name="connsiteY34" fmla="*/ 2266619 h 6858000"/>
              <a:gd name="connsiteX35" fmla="*/ 5293877 w 6128435"/>
              <a:gd name="connsiteY35" fmla="*/ 2368649 h 6858000"/>
              <a:gd name="connsiteX36" fmla="*/ 5311338 w 6128435"/>
              <a:gd name="connsiteY36" fmla="*/ 2404034 h 6858000"/>
              <a:gd name="connsiteX37" fmla="*/ 5338366 w 6128435"/>
              <a:gd name="connsiteY37" fmla="*/ 2465052 h 6858000"/>
              <a:gd name="connsiteX38" fmla="*/ 5371263 w 6128435"/>
              <a:gd name="connsiteY38" fmla="*/ 2586413 h 6858000"/>
              <a:gd name="connsiteX39" fmla="*/ 5407503 w 6128435"/>
              <a:gd name="connsiteY39" fmla="*/ 2786290 h 6858000"/>
              <a:gd name="connsiteX40" fmla="*/ 5407356 w 6128435"/>
              <a:gd name="connsiteY40" fmla="*/ 2787545 h 6858000"/>
              <a:gd name="connsiteX41" fmla="*/ 5411130 w 6128435"/>
              <a:gd name="connsiteY41" fmla="*/ 2788640 h 6858000"/>
              <a:gd name="connsiteX42" fmla="*/ 5416439 w 6128435"/>
              <a:gd name="connsiteY42" fmla="*/ 2805666 h 6858000"/>
              <a:gd name="connsiteX43" fmla="*/ 5416589 w 6128435"/>
              <a:gd name="connsiteY43" fmla="*/ 2810822 h 6858000"/>
              <a:gd name="connsiteX44" fmla="*/ 5418542 w 6128435"/>
              <a:gd name="connsiteY44" fmla="*/ 2817745 h 6858000"/>
              <a:gd name="connsiteX45" fmla="*/ 5418847 w 6128435"/>
              <a:gd name="connsiteY45" fmla="*/ 2817825 h 6858000"/>
              <a:gd name="connsiteX46" fmla="*/ 5457023 w 6128435"/>
              <a:gd name="connsiteY46" fmla="*/ 2858292 h 6858000"/>
              <a:gd name="connsiteX47" fmla="*/ 5479298 w 6128435"/>
              <a:gd name="connsiteY47" fmla="*/ 2947791 h 6858000"/>
              <a:gd name="connsiteX48" fmla="*/ 5481770 w 6128435"/>
              <a:gd name="connsiteY48" fmla="*/ 2951352 h 6858000"/>
              <a:gd name="connsiteX49" fmla="*/ 5482045 w 6128435"/>
              <a:gd name="connsiteY49" fmla="*/ 2984371 h 6858000"/>
              <a:gd name="connsiteX50" fmla="*/ 5482415 w 6128435"/>
              <a:gd name="connsiteY50" fmla="*/ 3004079 h 6858000"/>
              <a:gd name="connsiteX51" fmla="*/ 5481505 w 6128435"/>
              <a:gd name="connsiteY51" fmla="*/ 3095286 h 6858000"/>
              <a:gd name="connsiteX52" fmla="*/ 5532836 w 6128435"/>
              <a:gd name="connsiteY52" fmla="*/ 3353840 h 6858000"/>
              <a:gd name="connsiteX53" fmla="*/ 5561229 w 6128435"/>
              <a:gd name="connsiteY53" fmla="*/ 3395784 h 6858000"/>
              <a:gd name="connsiteX54" fmla="*/ 5589758 w 6128435"/>
              <a:gd name="connsiteY54" fmla="*/ 3506453 h 6858000"/>
              <a:gd name="connsiteX55" fmla="*/ 5596144 w 6128435"/>
              <a:gd name="connsiteY55" fmla="*/ 3534624 h 6858000"/>
              <a:gd name="connsiteX56" fmla="*/ 5597750 w 6128435"/>
              <a:gd name="connsiteY56" fmla="*/ 3534129 h 6858000"/>
              <a:gd name="connsiteX57" fmla="*/ 5599700 w 6128435"/>
              <a:gd name="connsiteY57" fmla="*/ 3547221 h 6858000"/>
              <a:gd name="connsiteX58" fmla="*/ 5615031 w 6128435"/>
              <a:gd name="connsiteY58" fmla="*/ 3557482 h 6858000"/>
              <a:gd name="connsiteX59" fmla="*/ 5618377 w 6128435"/>
              <a:gd name="connsiteY59" fmla="*/ 3588431 h 6858000"/>
              <a:gd name="connsiteX60" fmla="*/ 5612155 w 6128435"/>
              <a:gd name="connsiteY60" fmla="*/ 3589869 h 6858000"/>
              <a:gd name="connsiteX61" fmla="*/ 5620843 w 6128435"/>
              <a:gd name="connsiteY61" fmla="*/ 3606745 h 6858000"/>
              <a:gd name="connsiteX62" fmla="*/ 5655472 w 6128435"/>
              <a:gd name="connsiteY62" fmla="*/ 3678877 h 6858000"/>
              <a:gd name="connsiteX63" fmla="*/ 5680448 w 6128435"/>
              <a:gd name="connsiteY63" fmla="*/ 3717760 h 6858000"/>
              <a:gd name="connsiteX64" fmla="*/ 5683015 w 6128435"/>
              <a:gd name="connsiteY64" fmla="*/ 3762025 h 6858000"/>
              <a:gd name="connsiteX65" fmla="*/ 5696643 w 6128435"/>
              <a:gd name="connsiteY65" fmla="*/ 3773888 h 6858000"/>
              <a:gd name="connsiteX66" fmla="*/ 5699203 w 6128435"/>
              <a:gd name="connsiteY66" fmla="*/ 3775823 h 6858000"/>
              <a:gd name="connsiteX67" fmla="*/ 5704824 w 6128435"/>
              <a:gd name="connsiteY67" fmla="*/ 3785966 h 6858000"/>
              <a:gd name="connsiteX68" fmla="*/ 5712204 w 6128435"/>
              <a:gd name="connsiteY68" fmla="*/ 3785830 h 6858000"/>
              <a:gd name="connsiteX69" fmla="*/ 5724816 w 6128435"/>
              <a:gd name="connsiteY69" fmla="*/ 3798949 h 6858000"/>
              <a:gd name="connsiteX70" fmla="*/ 5733539 w 6128435"/>
              <a:gd name="connsiteY70" fmla="*/ 3818457 h 6858000"/>
              <a:gd name="connsiteX71" fmla="*/ 5768491 w 6128435"/>
              <a:gd name="connsiteY71" fmla="*/ 3914399 h 6858000"/>
              <a:gd name="connsiteX72" fmla="*/ 5793123 w 6128435"/>
              <a:gd name="connsiteY72" fmla="*/ 3969952 h 6858000"/>
              <a:gd name="connsiteX73" fmla="*/ 5808321 w 6128435"/>
              <a:gd name="connsiteY73" fmla="*/ 3988153 h 6858000"/>
              <a:gd name="connsiteX74" fmla="*/ 5825621 w 6128435"/>
              <a:gd name="connsiteY74" fmla="*/ 4015525 h 6858000"/>
              <a:gd name="connsiteX75" fmla="*/ 5860672 w 6128435"/>
              <a:gd name="connsiteY75" fmla="*/ 4061579 h 6858000"/>
              <a:gd name="connsiteX76" fmla="*/ 5872173 w 6128435"/>
              <a:gd name="connsiteY76" fmla="*/ 4088497 h 6858000"/>
              <a:gd name="connsiteX77" fmla="*/ 5883705 w 6128435"/>
              <a:gd name="connsiteY77" fmla="*/ 4101899 h 6858000"/>
              <a:gd name="connsiteX78" fmla="*/ 5885314 w 6128435"/>
              <a:gd name="connsiteY78" fmla="*/ 4108387 h 6858000"/>
              <a:gd name="connsiteX79" fmla="*/ 5894095 w 6128435"/>
              <a:gd name="connsiteY79" fmla="*/ 4128857 h 6858000"/>
              <a:gd name="connsiteX80" fmla="*/ 5898339 w 6128435"/>
              <a:gd name="connsiteY80" fmla="*/ 4140800 h 6858000"/>
              <a:gd name="connsiteX81" fmla="*/ 5899734 w 6128435"/>
              <a:gd name="connsiteY81" fmla="*/ 4145632 h 6858000"/>
              <a:gd name="connsiteX82" fmla="*/ 5903513 w 6128435"/>
              <a:gd name="connsiteY82" fmla="*/ 4187661 h 6858000"/>
              <a:gd name="connsiteX83" fmla="*/ 5917114 w 6128435"/>
              <a:gd name="connsiteY83" fmla="*/ 4213096 h 6858000"/>
              <a:gd name="connsiteX84" fmla="*/ 5921153 w 6128435"/>
              <a:gd name="connsiteY84" fmla="*/ 4236222 h 6858000"/>
              <a:gd name="connsiteX85" fmla="*/ 5924233 w 6128435"/>
              <a:gd name="connsiteY85" fmla="*/ 4242060 h 6858000"/>
              <a:gd name="connsiteX86" fmla="*/ 5928910 w 6128435"/>
              <a:gd name="connsiteY86" fmla="*/ 4300973 h 6858000"/>
              <a:gd name="connsiteX87" fmla="*/ 5939320 w 6128435"/>
              <a:gd name="connsiteY87" fmla="*/ 4340435 h 6858000"/>
              <a:gd name="connsiteX88" fmla="*/ 5946705 w 6128435"/>
              <a:gd name="connsiteY88" fmla="*/ 4428051 h 6858000"/>
              <a:gd name="connsiteX89" fmla="*/ 5949261 w 6128435"/>
              <a:gd name="connsiteY89" fmla="*/ 4449185 h 6858000"/>
              <a:gd name="connsiteX90" fmla="*/ 5957504 w 6128435"/>
              <a:gd name="connsiteY90" fmla="*/ 4465911 h 6858000"/>
              <a:gd name="connsiteX91" fmla="*/ 5964689 w 6128435"/>
              <a:gd name="connsiteY91" fmla="*/ 4468532 h 6858000"/>
              <a:gd name="connsiteX92" fmla="*/ 5967062 w 6128435"/>
              <a:gd name="connsiteY92" fmla="*/ 4479923 h 6858000"/>
              <a:gd name="connsiteX93" fmla="*/ 5968960 w 6128435"/>
              <a:gd name="connsiteY93" fmla="*/ 4482655 h 6858000"/>
              <a:gd name="connsiteX94" fmla="*/ 5978567 w 6128435"/>
              <a:gd name="connsiteY94" fmla="*/ 4498605 h 6858000"/>
              <a:gd name="connsiteX95" fmla="*/ 5980106 w 6128435"/>
              <a:gd name="connsiteY95" fmla="*/ 4585087 h 6858000"/>
              <a:gd name="connsiteX96" fmla="*/ 5998138 w 6128435"/>
              <a:gd name="connsiteY96" fmla="*/ 4697518 h 6858000"/>
              <a:gd name="connsiteX97" fmla="*/ 6013516 w 6128435"/>
              <a:gd name="connsiteY97" fmla="*/ 4786619 h 6858000"/>
              <a:gd name="connsiteX98" fmla="*/ 6025404 w 6128435"/>
              <a:gd name="connsiteY98" fmla="*/ 4858148 h 6858000"/>
              <a:gd name="connsiteX99" fmla="*/ 6007749 w 6128435"/>
              <a:gd name="connsiteY99" fmla="*/ 4964715 h 6858000"/>
              <a:gd name="connsiteX100" fmla="*/ 6005269 w 6128435"/>
              <a:gd name="connsiteY100" fmla="*/ 5150567 h 6858000"/>
              <a:gd name="connsiteX101" fmla="*/ 6001127 w 6128435"/>
              <a:gd name="connsiteY101" fmla="*/ 5164609 h 6858000"/>
              <a:gd name="connsiteX102" fmla="*/ 5996647 w 6128435"/>
              <a:gd name="connsiteY102" fmla="*/ 5185640 h 6858000"/>
              <a:gd name="connsiteX103" fmla="*/ 5998514 w 6128435"/>
              <a:gd name="connsiteY103" fmla="*/ 5189673 h 6858000"/>
              <a:gd name="connsiteX104" fmla="*/ 5995970 w 6128435"/>
              <a:gd name="connsiteY104" fmla="*/ 5221547 h 6858000"/>
              <a:gd name="connsiteX105" fmla="*/ 5997218 w 6128435"/>
              <a:gd name="connsiteY105" fmla="*/ 5222031 h 6858000"/>
              <a:gd name="connsiteX106" fmla="*/ 6002116 w 6128435"/>
              <a:gd name="connsiteY106" fmla="*/ 5231223 h 6858000"/>
              <a:gd name="connsiteX107" fmla="*/ 6008541 w 6128435"/>
              <a:gd name="connsiteY107" fmla="*/ 5248680 h 6858000"/>
              <a:gd name="connsiteX108" fmla="*/ 6039260 w 6128435"/>
              <a:gd name="connsiteY108" fmla="*/ 5289518 h 6858000"/>
              <a:gd name="connsiteX109" fmla="*/ 6036748 w 6128435"/>
              <a:gd name="connsiteY109" fmla="*/ 5322752 h 6858000"/>
              <a:gd name="connsiteX110" fmla="*/ 6036943 w 6128435"/>
              <a:gd name="connsiteY110" fmla="*/ 5329480 h 6858000"/>
              <a:gd name="connsiteX111" fmla="*/ 6037236 w 6128435"/>
              <a:gd name="connsiteY111" fmla="*/ 5329634 h 6858000"/>
              <a:gd name="connsiteX112" fmla="*/ 6038019 w 6128435"/>
              <a:gd name="connsiteY112" fmla="*/ 5336764 h 6858000"/>
              <a:gd name="connsiteX113" fmla="*/ 6037298 w 6128435"/>
              <a:gd name="connsiteY113" fmla="*/ 5341753 h 6858000"/>
              <a:gd name="connsiteX114" fmla="*/ 6037677 w 6128435"/>
              <a:gd name="connsiteY114" fmla="*/ 5354807 h 6858000"/>
              <a:gd name="connsiteX115" fmla="*/ 6039728 w 6128435"/>
              <a:gd name="connsiteY115" fmla="*/ 5359416 h 6858000"/>
              <a:gd name="connsiteX116" fmla="*/ 6043311 w 6128435"/>
              <a:gd name="connsiteY116" fmla="*/ 5361407 h 6858000"/>
              <a:gd name="connsiteX117" fmla="*/ 6042954 w 6128435"/>
              <a:gd name="connsiteY117" fmla="*/ 5362576 h 6858000"/>
              <a:gd name="connsiteX118" fmla="*/ 6053435 w 6128435"/>
              <a:gd name="connsiteY118" fmla="*/ 5387547 h 6858000"/>
              <a:gd name="connsiteX119" fmla="*/ 6065933 w 6128435"/>
              <a:gd name="connsiteY119" fmla="*/ 5443002 h 6858000"/>
              <a:gd name="connsiteX120" fmla="*/ 6068640 w 6128435"/>
              <a:gd name="connsiteY120" fmla="*/ 5474503 h 6858000"/>
              <a:gd name="connsiteX121" fmla="*/ 6080922 w 6128435"/>
              <a:gd name="connsiteY121" fmla="*/ 5561070 h 6858000"/>
              <a:gd name="connsiteX122" fmla="*/ 6096949 w 6128435"/>
              <a:gd name="connsiteY122" fmla="*/ 5648179 h 6858000"/>
              <a:gd name="connsiteX123" fmla="*/ 6125703 w 6128435"/>
              <a:gd name="connsiteY123" fmla="*/ 5692894 h 6858000"/>
              <a:gd name="connsiteX124" fmla="*/ 6126670 w 6128435"/>
              <a:gd name="connsiteY124" fmla="*/ 5697882 h 6858000"/>
              <a:gd name="connsiteX125" fmla="*/ 6124061 w 6128435"/>
              <a:gd name="connsiteY125" fmla="*/ 5710294 h 6858000"/>
              <a:gd name="connsiteX126" fmla="*/ 6122213 w 6128435"/>
              <a:gd name="connsiteY126" fmla="*/ 5714762 h 6858000"/>
              <a:gd name="connsiteX127" fmla="*/ 6121353 w 6128435"/>
              <a:gd name="connsiteY127" fmla="*/ 5721725 h 6858000"/>
              <a:gd name="connsiteX128" fmla="*/ 6121607 w 6128435"/>
              <a:gd name="connsiteY128" fmla="*/ 5721959 h 6858000"/>
              <a:gd name="connsiteX129" fmla="*/ 6120262 w 6128435"/>
              <a:gd name="connsiteY129" fmla="*/ 5728358 h 6858000"/>
              <a:gd name="connsiteX130" fmla="*/ 6110194 w 6128435"/>
              <a:gd name="connsiteY130" fmla="*/ 5758853 h 6858000"/>
              <a:gd name="connsiteX131" fmla="*/ 6127519 w 6128435"/>
              <a:gd name="connsiteY131" fmla="*/ 5865775 h 6858000"/>
              <a:gd name="connsiteX132" fmla="*/ 6128435 w 6128435"/>
              <a:gd name="connsiteY132" fmla="*/ 5870164 h 6858000"/>
              <a:gd name="connsiteX133" fmla="*/ 6119217 w 6128435"/>
              <a:gd name="connsiteY133" fmla="*/ 5888542 h 6858000"/>
              <a:gd name="connsiteX134" fmla="*/ 6115966 w 6128435"/>
              <a:gd name="connsiteY134" fmla="*/ 5898387 h 6858000"/>
              <a:gd name="connsiteX135" fmla="*/ 6111924 w 6128435"/>
              <a:gd name="connsiteY135" fmla="*/ 5900444 h 6858000"/>
              <a:gd name="connsiteX136" fmla="*/ 6108716 w 6128435"/>
              <a:gd name="connsiteY136" fmla="*/ 5915345 h 6858000"/>
              <a:gd name="connsiteX137" fmla="*/ 6109524 w 6128435"/>
              <a:gd name="connsiteY137" fmla="*/ 5917328 h 6858000"/>
              <a:gd name="connsiteX138" fmla="*/ 6102493 w 6128435"/>
              <a:gd name="connsiteY138" fmla="*/ 5928602 h 6858000"/>
              <a:gd name="connsiteX139" fmla="*/ 6056863 w 6128435"/>
              <a:gd name="connsiteY139" fmla="*/ 6000643 h 6858000"/>
              <a:gd name="connsiteX140" fmla="*/ 6045436 w 6128435"/>
              <a:gd name="connsiteY140" fmla="*/ 6124480 h 6858000"/>
              <a:gd name="connsiteX141" fmla="*/ 6030489 w 6128435"/>
              <a:gd name="connsiteY141" fmla="*/ 6317666 h 6858000"/>
              <a:gd name="connsiteX142" fmla="*/ 6007492 w 6128435"/>
              <a:gd name="connsiteY142" fmla="*/ 6440818 h 6858000"/>
              <a:gd name="connsiteX143" fmla="*/ 6009467 w 6128435"/>
              <a:gd name="connsiteY143" fmla="*/ 6487076 h 6858000"/>
              <a:gd name="connsiteX144" fmla="*/ 5995064 w 6128435"/>
              <a:gd name="connsiteY144" fmla="*/ 6540791 h 6858000"/>
              <a:gd name="connsiteX145" fmla="*/ 5996309 w 6128435"/>
              <a:gd name="connsiteY145" fmla="*/ 6543961 h 6858000"/>
              <a:gd name="connsiteX146" fmla="*/ 5996048 w 6128435"/>
              <a:gd name="connsiteY146" fmla="*/ 6555444 h 6858000"/>
              <a:gd name="connsiteX147" fmla="*/ 6002524 w 6128435"/>
              <a:gd name="connsiteY147" fmla="*/ 6560188 h 6858000"/>
              <a:gd name="connsiteX148" fmla="*/ 6006823 w 6128435"/>
              <a:gd name="connsiteY148" fmla="*/ 6578546 h 6858000"/>
              <a:gd name="connsiteX149" fmla="*/ 6004510 w 6128435"/>
              <a:gd name="connsiteY149" fmla="*/ 6599256 h 6858000"/>
              <a:gd name="connsiteX150" fmla="*/ 5986207 w 6128435"/>
              <a:gd name="connsiteY150" fmla="*/ 6695855 h 6858000"/>
              <a:gd name="connsiteX151" fmla="*/ 5979428 w 6128435"/>
              <a:gd name="connsiteY151" fmla="*/ 6754678 h 6858000"/>
              <a:gd name="connsiteX152" fmla="*/ 5983398 w 6128435"/>
              <a:gd name="connsiteY152" fmla="*/ 6778641 h 6858000"/>
              <a:gd name="connsiteX153" fmla="*/ 5984543 w 6128435"/>
              <a:gd name="connsiteY153" fmla="*/ 6811016 h 6858000"/>
              <a:gd name="connsiteX154" fmla="*/ 5981802 w 6128435"/>
              <a:gd name="connsiteY154" fmla="*/ 6838578 h 6858000"/>
              <a:gd name="connsiteX155" fmla="*/ 5979671 w 6128435"/>
              <a:gd name="connsiteY155" fmla="*/ 6858000 h 6858000"/>
              <a:gd name="connsiteX156" fmla="*/ 0 w 6128435"/>
              <a:gd name="connsiteY156" fmla="*/ 6858000 h 6858000"/>
              <a:gd name="connsiteX157" fmla="*/ 0 w 6128435"/>
              <a:gd name="connsiteY157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189051 w 6128435"/>
              <a:gd name="connsiteY12" fmla="*/ 782518 h 6858000"/>
              <a:gd name="connsiteX13" fmla="*/ 5210428 w 6128435"/>
              <a:gd name="connsiteY13" fmla="*/ 815772 h 6858000"/>
              <a:gd name="connsiteX14" fmla="*/ 5221088 w 6128435"/>
              <a:gd name="connsiteY14" fmla="*/ 860193 h 6858000"/>
              <a:gd name="connsiteX15" fmla="*/ 5230806 w 6128435"/>
              <a:gd name="connsiteY15" fmla="*/ 961354 h 6858000"/>
              <a:gd name="connsiteX16" fmla="*/ 5201018 w 6128435"/>
              <a:gd name="connsiteY16" fmla="*/ 1095027 h 6858000"/>
              <a:gd name="connsiteX17" fmla="*/ 5202153 w 6128435"/>
              <a:gd name="connsiteY17" fmla="*/ 1133224 h 6858000"/>
              <a:gd name="connsiteX18" fmla="*/ 5207370 w 6128435"/>
              <a:gd name="connsiteY18" fmla="*/ 1138097 h 6858000"/>
              <a:gd name="connsiteX19" fmla="*/ 5189234 w 6128435"/>
              <a:gd name="connsiteY19" fmla="*/ 1193495 h 6858000"/>
              <a:gd name="connsiteX20" fmla="*/ 5202769 w 6128435"/>
              <a:gd name="connsiteY20" fmla="*/ 1269450 h 6858000"/>
              <a:gd name="connsiteX21" fmla="*/ 5225968 w 6128435"/>
              <a:gd name="connsiteY21" fmla="*/ 1357994 h 6858000"/>
              <a:gd name="connsiteX22" fmla="*/ 5233819 w 6128435"/>
              <a:gd name="connsiteY22" fmla="*/ 1380922 h 6858000"/>
              <a:gd name="connsiteX23" fmla="*/ 5237226 w 6128435"/>
              <a:gd name="connsiteY23" fmla="*/ 1441327 h 6858000"/>
              <a:gd name="connsiteX24" fmla="*/ 5255653 w 6128435"/>
              <a:gd name="connsiteY24" fmla="*/ 1524712 h 6858000"/>
              <a:gd name="connsiteX25" fmla="*/ 5263491 w 6128435"/>
              <a:gd name="connsiteY25" fmla="*/ 1642938 h 6858000"/>
              <a:gd name="connsiteX26" fmla="*/ 5261314 w 6128435"/>
              <a:gd name="connsiteY26" fmla="*/ 1689177 h 6858000"/>
              <a:gd name="connsiteX27" fmla="*/ 5259788 w 6128435"/>
              <a:gd name="connsiteY27" fmla="*/ 1768516 h 6858000"/>
              <a:gd name="connsiteX28" fmla="*/ 5255696 w 6128435"/>
              <a:gd name="connsiteY28" fmla="*/ 1953770 h 6858000"/>
              <a:gd name="connsiteX29" fmla="*/ 5252592 w 6128435"/>
              <a:gd name="connsiteY29" fmla="*/ 2092210 h 6858000"/>
              <a:gd name="connsiteX30" fmla="*/ 5264303 w 6128435"/>
              <a:gd name="connsiteY30" fmla="*/ 2225157 h 6858000"/>
              <a:gd name="connsiteX31" fmla="*/ 5254949 w 6128435"/>
              <a:gd name="connsiteY31" fmla="*/ 2236160 h 6858000"/>
              <a:gd name="connsiteX32" fmla="*/ 5250104 w 6128435"/>
              <a:gd name="connsiteY32" fmla="*/ 2249166 h 6858000"/>
              <a:gd name="connsiteX33" fmla="*/ 5251214 w 6128435"/>
              <a:gd name="connsiteY33" fmla="*/ 2250944 h 6858000"/>
              <a:gd name="connsiteX34" fmla="*/ 5250644 w 6128435"/>
              <a:gd name="connsiteY34" fmla="*/ 2266619 h 6858000"/>
              <a:gd name="connsiteX35" fmla="*/ 5293877 w 6128435"/>
              <a:gd name="connsiteY35" fmla="*/ 2368649 h 6858000"/>
              <a:gd name="connsiteX36" fmla="*/ 5311338 w 6128435"/>
              <a:gd name="connsiteY36" fmla="*/ 2404034 h 6858000"/>
              <a:gd name="connsiteX37" fmla="*/ 5338366 w 6128435"/>
              <a:gd name="connsiteY37" fmla="*/ 2465052 h 6858000"/>
              <a:gd name="connsiteX38" fmla="*/ 5371263 w 6128435"/>
              <a:gd name="connsiteY38" fmla="*/ 2586413 h 6858000"/>
              <a:gd name="connsiteX39" fmla="*/ 5407503 w 6128435"/>
              <a:gd name="connsiteY39" fmla="*/ 2786290 h 6858000"/>
              <a:gd name="connsiteX40" fmla="*/ 5407356 w 6128435"/>
              <a:gd name="connsiteY40" fmla="*/ 2787545 h 6858000"/>
              <a:gd name="connsiteX41" fmla="*/ 5411130 w 6128435"/>
              <a:gd name="connsiteY41" fmla="*/ 2788640 h 6858000"/>
              <a:gd name="connsiteX42" fmla="*/ 5416439 w 6128435"/>
              <a:gd name="connsiteY42" fmla="*/ 2805666 h 6858000"/>
              <a:gd name="connsiteX43" fmla="*/ 5416589 w 6128435"/>
              <a:gd name="connsiteY43" fmla="*/ 2810822 h 6858000"/>
              <a:gd name="connsiteX44" fmla="*/ 5418542 w 6128435"/>
              <a:gd name="connsiteY44" fmla="*/ 2817745 h 6858000"/>
              <a:gd name="connsiteX45" fmla="*/ 5418847 w 6128435"/>
              <a:gd name="connsiteY45" fmla="*/ 2817825 h 6858000"/>
              <a:gd name="connsiteX46" fmla="*/ 5457023 w 6128435"/>
              <a:gd name="connsiteY46" fmla="*/ 2858292 h 6858000"/>
              <a:gd name="connsiteX47" fmla="*/ 5479298 w 6128435"/>
              <a:gd name="connsiteY47" fmla="*/ 2947791 h 6858000"/>
              <a:gd name="connsiteX48" fmla="*/ 5481770 w 6128435"/>
              <a:gd name="connsiteY48" fmla="*/ 2951352 h 6858000"/>
              <a:gd name="connsiteX49" fmla="*/ 5482045 w 6128435"/>
              <a:gd name="connsiteY49" fmla="*/ 2984371 h 6858000"/>
              <a:gd name="connsiteX50" fmla="*/ 5482415 w 6128435"/>
              <a:gd name="connsiteY50" fmla="*/ 3004079 h 6858000"/>
              <a:gd name="connsiteX51" fmla="*/ 5481505 w 6128435"/>
              <a:gd name="connsiteY51" fmla="*/ 3095286 h 6858000"/>
              <a:gd name="connsiteX52" fmla="*/ 5516007 w 6128435"/>
              <a:gd name="connsiteY52" fmla="*/ 3258473 h 6858000"/>
              <a:gd name="connsiteX53" fmla="*/ 5561229 w 6128435"/>
              <a:gd name="connsiteY53" fmla="*/ 3395784 h 6858000"/>
              <a:gd name="connsiteX54" fmla="*/ 5589758 w 6128435"/>
              <a:gd name="connsiteY54" fmla="*/ 3506453 h 6858000"/>
              <a:gd name="connsiteX55" fmla="*/ 5596144 w 6128435"/>
              <a:gd name="connsiteY55" fmla="*/ 3534624 h 6858000"/>
              <a:gd name="connsiteX56" fmla="*/ 5597750 w 6128435"/>
              <a:gd name="connsiteY56" fmla="*/ 3534129 h 6858000"/>
              <a:gd name="connsiteX57" fmla="*/ 5599700 w 6128435"/>
              <a:gd name="connsiteY57" fmla="*/ 3547221 h 6858000"/>
              <a:gd name="connsiteX58" fmla="*/ 5615031 w 6128435"/>
              <a:gd name="connsiteY58" fmla="*/ 3557482 h 6858000"/>
              <a:gd name="connsiteX59" fmla="*/ 5618377 w 6128435"/>
              <a:gd name="connsiteY59" fmla="*/ 3588431 h 6858000"/>
              <a:gd name="connsiteX60" fmla="*/ 5612155 w 6128435"/>
              <a:gd name="connsiteY60" fmla="*/ 3589869 h 6858000"/>
              <a:gd name="connsiteX61" fmla="*/ 5620843 w 6128435"/>
              <a:gd name="connsiteY61" fmla="*/ 3606745 h 6858000"/>
              <a:gd name="connsiteX62" fmla="*/ 5655472 w 6128435"/>
              <a:gd name="connsiteY62" fmla="*/ 3678877 h 6858000"/>
              <a:gd name="connsiteX63" fmla="*/ 5680448 w 6128435"/>
              <a:gd name="connsiteY63" fmla="*/ 3717760 h 6858000"/>
              <a:gd name="connsiteX64" fmla="*/ 5683015 w 6128435"/>
              <a:gd name="connsiteY64" fmla="*/ 3762025 h 6858000"/>
              <a:gd name="connsiteX65" fmla="*/ 5696643 w 6128435"/>
              <a:gd name="connsiteY65" fmla="*/ 3773888 h 6858000"/>
              <a:gd name="connsiteX66" fmla="*/ 5699203 w 6128435"/>
              <a:gd name="connsiteY66" fmla="*/ 3775823 h 6858000"/>
              <a:gd name="connsiteX67" fmla="*/ 5704824 w 6128435"/>
              <a:gd name="connsiteY67" fmla="*/ 3785966 h 6858000"/>
              <a:gd name="connsiteX68" fmla="*/ 5712204 w 6128435"/>
              <a:gd name="connsiteY68" fmla="*/ 3785830 h 6858000"/>
              <a:gd name="connsiteX69" fmla="*/ 5724816 w 6128435"/>
              <a:gd name="connsiteY69" fmla="*/ 3798949 h 6858000"/>
              <a:gd name="connsiteX70" fmla="*/ 5733539 w 6128435"/>
              <a:gd name="connsiteY70" fmla="*/ 3818457 h 6858000"/>
              <a:gd name="connsiteX71" fmla="*/ 5768491 w 6128435"/>
              <a:gd name="connsiteY71" fmla="*/ 3914399 h 6858000"/>
              <a:gd name="connsiteX72" fmla="*/ 5793123 w 6128435"/>
              <a:gd name="connsiteY72" fmla="*/ 3969952 h 6858000"/>
              <a:gd name="connsiteX73" fmla="*/ 5808321 w 6128435"/>
              <a:gd name="connsiteY73" fmla="*/ 3988153 h 6858000"/>
              <a:gd name="connsiteX74" fmla="*/ 5825621 w 6128435"/>
              <a:gd name="connsiteY74" fmla="*/ 4015525 h 6858000"/>
              <a:gd name="connsiteX75" fmla="*/ 5860672 w 6128435"/>
              <a:gd name="connsiteY75" fmla="*/ 4061579 h 6858000"/>
              <a:gd name="connsiteX76" fmla="*/ 5872173 w 6128435"/>
              <a:gd name="connsiteY76" fmla="*/ 4088497 h 6858000"/>
              <a:gd name="connsiteX77" fmla="*/ 5883705 w 6128435"/>
              <a:gd name="connsiteY77" fmla="*/ 4101899 h 6858000"/>
              <a:gd name="connsiteX78" fmla="*/ 5885314 w 6128435"/>
              <a:gd name="connsiteY78" fmla="*/ 4108387 h 6858000"/>
              <a:gd name="connsiteX79" fmla="*/ 5894095 w 6128435"/>
              <a:gd name="connsiteY79" fmla="*/ 4128857 h 6858000"/>
              <a:gd name="connsiteX80" fmla="*/ 5898339 w 6128435"/>
              <a:gd name="connsiteY80" fmla="*/ 4140800 h 6858000"/>
              <a:gd name="connsiteX81" fmla="*/ 5899734 w 6128435"/>
              <a:gd name="connsiteY81" fmla="*/ 4145632 h 6858000"/>
              <a:gd name="connsiteX82" fmla="*/ 5903513 w 6128435"/>
              <a:gd name="connsiteY82" fmla="*/ 4187661 h 6858000"/>
              <a:gd name="connsiteX83" fmla="*/ 5917114 w 6128435"/>
              <a:gd name="connsiteY83" fmla="*/ 4213096 h 6858000"/>
              <a:gd name="connsiteX84" fmla="*/ 5921153 w 6128435"/>
              <a:gd name="connsiteY84" fmla="*/ 4236222 h 6858000"/>
              <a:gd name="connsiteX85" fmla="*/ 5924233 w 6128435"/>
              <a:gd name="connsiteY85" fmla="*/ 4242060 h 6858000"/>
              <a:gd name="connsiteX86" fmla="*/ 5928910 w 6128435"/>
              <a:gd name="connsiteY86" fmla="*/ 4300973 h 6858000"/>
              <a:gd name="connsiteX87" fmla="*/ 5939320 w 6128435"/>
              <a:gd name="connsiteY87" fmla="*/ 4340435 h 6858000"/>
              <a:gd name="connsiteX88" fmla="*/ 5946705 w 6128435"/>
              <a:gd name="connsiteY88" fmla="*/ 4428051 h 6858000"/>
              <a:gd name="connsiteX89" fmla="*/ 5949261 w 6128435"/>
              <a:gd name="connsiteY89" fmla="*/ 4449185 h 6858000"/>
              <a:gd name="connsiteX90" fmla="*/ 5957504 w 6128435"/>
              <a:gd name="connsiteY90" fmla="*/ 4465911 h 6858000"/>
              <a:gd name="connsiteX91" fmla="*/ 5964689 w 6128435"/>
              <a:gd name="connsiteY91" fmla="*/ 4468532 h 6858000"/>
              <a:gd name="connsiteX92" fmla="*/ 5967062 w 6128435"/>
              <a:gd name="connsiteY92" fmla="*/ 4479923 h 6858000"/>
              <a:gd name="connsiteX93" fmla="*/ 5968960 w 6128435"/>
              <a:gd name="connsiteY93" fmla="*/ 4482655 h 6858000"/>
              <a:gd name="connsiteX94" fmla="*/ 5978567 w 6128435"/>
              <a:gd name="connsiteY94" fmla="*/ 4498605 h 6858000"/>
              <a:gd name="connsiteX95" fmla="*/ 5980106 w 6128435"/>
              <a:gd name="connsiteY95" fmla="*/ 4585087 h 6858000"/>
              <a:gd name="connsiteX96" fmla="*/ 5998138 w 6128435"/>
              <a:gd name="connsiteY96" fmla="*/ 4697518 h 6858000"/>
              <a:gd name="connsiteX97" fmla="*/ 6013516 w 6128435"/>
              <a:gd name="connsiteY97" fmla="*/ 4786619 h 6858000"/>
              <a:gd name="connsiteX98" fmla="*/ 6025404 w 6128435"/>
              <a:gd name="connsiteY98" fmla="*/ 4858148 h 6858000"/>
              <a:gd name="connsiteX99" fmla="*/ 6007749 w 6128435"/>
              <a:gd name="connsiteY99" fmla="*/ 4964715 h 6858000"/>
              <a:gd name="connsiteX100" fmla="*/ 6005269 w 6128435"/>
              <a:gd name="connsiteY100" fmla="*/ 5150567 h 6858000"/>
              <a:gd name="connsiteX101" fmla="*/ 6001127 w 6128435"/>
              <a:gd name="connsiteY101" fmla="*/ 5164609 h 6858000"/>
              <a:gd name="connsiteX102" fmla="*/ 5996647 w 6128435"/>
              <a:gd name="connsiteY102" fmla="*/ 5185640 h 6858000"/>
              <a:gd name="connsiteX103" fmla="*/ 5998514 w 6128435"/>
              <a:gd name="connsiteY103" fmla="*/ 5189673 h 6858000"/>
              <a:gd name="connsiteX104" fmla="*/ 5995970 w 6128435"/>
              <a:gd name="connsiteY104" fmla="*/ 5221547 h 6858000"/>
              <a:gd name="connsiteX105" fmla="*/ 5997218 w 6128435"/>
              <a:gd name="connsiteY105" fmla="*/ 5222031 h 6858000"/>
              <a:gd name="connsiteX106" fmla="*/ 6002116 w 6128435"/>
              <a:gd name="connsiteY106" fmla="*/ 5231223 h 6858000"/>
              <a:gd name="connsiteX107" fmla="*/ 6008541 w 6128435"/>
              <a:gd name="connsiteY107" fmla="*/ 5248680 h 6858000"/>
              <a:gd name="connsiteX108" fmla="*/ 6039260 w 6128435"/>
              <a:gd name="connsiteY108" fmla="*/ 5289518 h 6858000"/>
              <a:gd name="connsiteX109" fmla="*/ 6036748 w 6128435"/>
              <a:gd name="connsiteY109" fmla="*/ 5322752 h 6858000"/>
              <a:gd name="connsiteX110" fmla="*/ 6036943 w 6128435"/>
              <a:gd name="connsiteY110" fmla="*/ 5329480 h 6858000"/>
              <a:gd name="connsiteX111" fmla="*/ 6037236 w 6128435"/>
              <a:gd name="connsiteY111" fmla="*/ 5329634 h 6858000"/>
              <a:gd name="connsiteX112" fmla="*/ 6038019 w 6128435"/>
              <a:gd name="connsiteY112" fmla="*/ 5336764 h 6858000"/>
              <a:gd name="connsiteX113" fmla="*/ 6037298 w 6128435"/>
              <a:gd name="connsiteY113" fmla="*/ 5341753 h 6858000"/>
              <a:gd name="connsiteX114" fmla="*/ 6037677 w 6128435"/>
              <a:gd name="connsiteY114" fmla="*/ 5354807 h 6858000"/>
              <a:gd name="connsiteX115" fmla="*/ 6039728 w 6128435"/>
              <a:gd name="connsiteY115" fmla="*/ 5359416 h 6858000"/>
              <a:gd name="connsiteX116" fmla="*/ 6043311 w 6128435"/>
              <a:gd name="connsiteY116" fmla="*/ 5361407 h 6858000"/>
              <a:gd name="connsiteX117" fmla="*/ 6042954 w 6128435"/>
              <a:gd name="connsiteY117" fmla="*/ 5362576 h 6858000"/>
              <a:gd name="connsiteX118" fmla="*/ 6053435 w 6128435"/>
              <a:gd name="connsiteY118" fmla="*/ 5387547 h 6858000"/>
              <a:gd name="connsiteX119" fmla="*/ 6065933 w 6128435"/>
              <a:gd name="connsiteY119" fmla="*/ 5443002 h 6858000"/>
              <a:gd name="connsiteX120" fmla="*/ 6068640 w 6128435"/>
              <a:gd name="connsiteY120" fmla="*/ 5474503 h 6858000"/>
              <a:gd name="connsiteX121" fmla="*/ 6080922 w 6128435"/>
              <a:gd name="connsiteY121" fmla="*/ 5561070 h 6858000"/>
              <a:gd name="connsiteX122" fmla="*/ 6096949 w 6128435"/>
              <a:gd name="connsiteY122" fmla="*/ 5648179 h 6858000"/>
              <a:gd name="connsiteX123" fmla="*/ 6125703 w 6128435"/>
              <a:gd name="connsiteY123" fmla="*/ 5692894 h 6858000"/>
              <a:gd name="connsiteX124" fmla="*/ 6126670 w 6128435"/>
              <a:gd name="connsiteY124" fmla="*/ 5697882 h 6858000"/>
              <a:gd name="connsiteX125" fmla="*/ 6124061 w 6128435"/>
              <a:gd name="connsiteY125" fmla="*/ 5710294 h 6858000"/>
              <a:gd name="connsiteX126" fmla="*/ 6122213 w 6128435"/>
              <a:gd name="connsiteY126" fmla="*/ 5714762 h 6858000"/>
              <a:gd name="connsiteX127" fmla="*/ 6121353 w 6128435"/>
              <a:gd name="connsiteY127" fmla="*/ 5721725 h 6858000"/>
              <a:gd name="connsiteX128" fmla="*/ 6121607 w 6128435"/>
              <a:gd name="connsiteY128" fmla="*/ 5721959 h 6858000"/>
              <a:gd name="connsiteX129" fmla="*/ 6120262 w 6128435"/>
              <a:gd name="connsiteY129" fmla="*/ 5728358 h 6858000"/>
              <a:gd name="connsiteX130" fmla="*/ 6110194 w 6128435"/>
              <a:gd name="connsiteY130" fmla="*/ 5758853 h 6858000"/>
              <a:gd name="connsiteX131" fmla="*/ 6127519 w 6128435"/>
              <a:gd name="connsiteY131" fmla="*/ 5865775 h 6858000"/>
              <a:gd name="connsiteX132" fmla="*/ 6128435 w 6128435"/>
              <a:gd name="connsiteY132" fmla="*/ 5870164 h 6858000"/>
              <a:gd name="connsiteX133" fmla="*/ 6119217 w 6128435"/>
              <a:gd name="connsiteY133" fmla="*/ 5888542 h 6858000"/>
              <a:gd name="connsiteX134" fmla="*/ 6115966 w 6128435"/>
              <a:gd name="connsiteY134" fmla="*/ 5898387 h 6858000"/>
              <a:gd name="connsiteX135" fmla="*/ 6111924 w 6128435"/>
              <a:gd name="connsiteY135" fmla="*/ 5900444 h 6858000"/>
              <a:gd name="connsiteX136" fmla="*/ 6108716 w 6128435"/>
              <a:gd name="connsiteY136" fmla="*/ 5915345 h 6858000"/>
              <a:gd name="connsiteX137" fmla="*/ 6109524 w 6128435"/>
              <a:gd name="connsiteY137" fmla="*/ 5917328 h 6858000"/>
              <a:gd name="connsiteX138" fmla="*/ 6102493 w 6128435"/>
              <a:gd name="connsiteY138" fmla="*/ 5928602 h 6858000"/>
              <a:gd name="connsiteX139" fmla="*/ 6056863 w 6128435"/>
              <a:gd name="connsiteY139" fmla="*/ 6000643 h 6858000"/>
              <a:gd name="connsiteX140" fmla="*/ 6045436 w 6128435"/>
              <a:gd name="connsiteY140" fmla="*/ 6124480 h 6858000"/>
              <a:gd name="connsiteX141" fmla="*/ 6030489 w 6128435"/>
              <a:gd name="connsiteY141" fmla="*/ 6317666 h 6858000"/>
              <a:gd name="connsiteX142" fmla="*/ 6007492 w 6128435"/>
              <a:gd name="connsiteY142" fmla="*/ 6440818 h 6858000"/>
              <a:gd name="connsiteX143" fmla="*/ 6009467 w 6128435"/>
              <a:gd name="connsiteY143" fmla="*/ 6487076 h 6858000"/>
              <a:gd name="connsiteX144" fmla="*/ 5995064 w 6128435"/>
              <a:gd name="connsiteY144" fmla="*/ 6540791 h 6858000"/>
              <a:gd name="connsiteX145" fmla="*/ 5996309 w 6128435"/>
              <a:gd name="connsiteY145" fmla="*/ 6543961 h 6858000"/>
              <a:gd name="connsiteX146" fmla="*/ 5996048 w 6128435"/>
              <a:gd name="connsiteY146" fmla="*/ 6555444 h 6858000"/>
              <a:gd name="connsiteX147" fmla="*/ 6002524 w 6128435"/>
              <a:gd name="connsiteY147" fmla="*/ 6560188 h 6858000"/>
              <a:gd name="connsiteX148" fmla="*/ 6006823 w 6128435"/>
              <a:gd name="connsiteY148" fmla="*/ 6578546 h 6858000"/>
              <a:gd name="connsiteX149" fmla="*/ 6004510 w 6128435"/>
              <a:gd name="connsiteY149" fmla="*/ 6599256 h 6858000"/>
              <a:gd name="connsiteX150" fmla="*/ 5986207 w 6128435"/>
              <a:gd name="connsiteY150" fmla="*/ 6695855 h 6858000"/>
              <a:gd name="connsiteX151" fmla="*/ 5979428 w 6128435"/>
              <a:gd name="connsiteY151" fmla="*/ 6754678 h 6858000"/>
              <a:gd name="connsiteX152" fmla="*/ 5983398 w 6128435"/>
              <a:gd name="connsiteY152" fmla="*/ 6778641 h 6858000"/>
              <a:gd name="connsiteX153" fmla="*/ 5984543 w 6128435"/>
              <a:gd name="connsiteY153" fmla="*/ 6811016 h 6858000"/>
              <a:gd name="connsiteX154" fmla="*/ 5981802 w 6128435"/>
              <a:gd name="connsiteY154" fmla="*/ 6838578 h 6858000"/>
              <a:gd name="connsiteX155" fmla="*/ 5979671 w 6128435"/>
              <a:gd name="connsiteY155" fmla="*/ 6858000 h 6858000"/>
              <a:gd name="connsiteX156" fmla="*/ 0 w 6128435"/>
              <a:gd name="connsiteY156" fmla="*/ 6858000 h 6858000"/>
              <a:gd name="connsiteX157" fmla="*/ 0 w 6128435"/>
              <a:gd name="connsiteY157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189051 w 6128435"/>
              <a:gd name="connsiteY12" fmla="*/ 782518 h 6858000"/>
              <a:gd name="connsiteX13" fmla="*/ 5210428 w 6128435"/>
              <a:gd name="connsiteY13" fmla="*/ 815772 h 6858000"/>
              <a:gd name="connsiteX14" fmla="*/ 5221088 w 6128435"/>
              <a:gd name="connsiteY14" fmla="*/ 860193 h 6858000"/>
              <a:gd name="connsiteX15" fmla="*/ 5230806 w 6128435"/>
              <a:gd name="connsiteY15" fmla="*/ 961354 h 6858000"/>
              <a:gd name="connsiteX16" fmla="*/ 5201018 w 6128435"/>
              <a:gd name="connsiteY16" fmla="*/ 1095027 h 6858000"/>
              <a:gd name="connsiteX17" fmla="*/ 5202153 w 6128435"/>
              <a:gd name="connsiteY17" fmla="*/ 1133224 h 6858000"/>
              <a:gd name="connsiteX18" fmla="*/ 5207370 w 6128435"/>
              <a:gd name="connsiteY18" fmla="*/ 1138097 h 6858000"/>
              <a:gd name="connsiteX19" fmla="*/ 5189234 w 6128435"/>
              <a:gd name="connsiteY19" fmla="*/ 1193495 h 6858000"/>
              <a:gd name="connsiteX20" fmla="*/ 5202769 w 6128435"/>
              <a:gd name="connsiteY20" fmla="*/ 1269450 h 6858000"/>
              <a:gd name="connsiteX21" fmla="*/ 5225968 w 6128435"/>
              <a:gd name="connsiteY21" fmla="*/ 1357994 h 6858000"/>
              <a:gd name="connsiteX22" fmla="*/ 5233819 w 6128435"/>
              <a:gd name="connsiteY22" fmla="*/ 1380922 h 6858000"/>
              <a:gd name="connsiteX23" fmla="*/ 5237226 w 6128435"/>
              <a:gd name="connsiteY23" fmla="*/ 1441327 h 6858000"/>
              <a:gd name="connsiteX24" fmla="*/ 5255653 w 6128435"/>
              <a:gd name="connsiteY24" fmla="*/ 1524712 h 6858000"/>
              <a:gd name="connsiteX25" fmla="*/ 5263491 w 6128435"/>
              <a:gd name="connsiteY25" fmla="*/ 1642938 h 6858000"/>
              <a:gd name="connsiteX26" fmla="*/ 5261314 w 6128435"/>
              <a:gd name="connsiteY26" fmla="*/ 1689177 h 6858000"/>
              <a:gd name="connsiteX27" fmla="*/ 5259788 w 6128435"/>
              <a:gd name="connsiteY27" fmla="*/ 1768516 h 6858000"/>
              <a:gd name="connsiteX28" fmla="*/ 5255696 w 6128435"/>
              <a:gd name="connsiteY28" fmla="*/ 1953770 h 6858000"/>
              <a:gd name="connsiteX29" fmla="*/ 5252592 w 6128435"/>
              <a:gd name="connsiteY29" fmla="*/ 2092210 h 6858000"/>
              <a:gd name="connsiteX30" fmla="*/ 5264303 w 6128435"/>
              <a:gd name="connsiteY30" fmla="*/ 2225157 h 6858000"/>
              <a:gd name="connsiteX31" fmla="*/ 5254949 w 6128435"/>
              <a:gd name="connsiteY31" fmla="*/ 2236160 h 6858000"/>
              <a:gd name="connsiteX32" fmla="*/ 5250104 w 6128435"/>
              <a:gd name="connsiteY32" fmla="*/ 2249166 h 6858000"/>
              <a:gd name="connsiteX33" fmla="*/ 5251214 w 6128435"/>
              <a:gd name="connsiteY33" fmla="*/ 2250944 h 6858000"/>
              <a:gd name="connsiteX34" fmla="*/ 5250644 w 6128435"/>
              <a:gd name="connsiteY34" fmla="*/ 2266619 h 6858000"/>
              <a:gd name="connsiteX35" fmla="*/ 5293877 w 6128435"/>
              <a:gd name="connsiteY35" fmla="*/ 2368649 h 6858000"/>
              <a:gd name="connsiteX36" fmla="*/ 5311338 w 6128435"/>
              <a:gd name="connsiteY36" fmla="*/ 2404034 h 6858000"/>
              <a:gd name="connsiteX37" fmla="*/ 5338366 w 6128435"/>
              <a:gd name="connsiteY37" fmla="*/ 2465052 h 6858000"/>
              <a:gd name="connsiteX38" fmla="*/ 5371263 w 6128435"/>
              <a:gd name="connsiteY38" fmla="*/ 2586413 h 6858000"/>
              <a:gd name="connsiteX39" fmla="*/ 5407503 w 6128435"/>
              <a:gd name="connsiteY39" fmla="*/ 2786290 h 6858000"/>
              <a:gd name="connsiteX40" fmla="*/ 5407356 w 6128435"/>
              <a:gd name="connsiteY40" fmla="*/ 2787545 h 6858000"/>
              <a:gd name="connsiteX41" fmla="*/ 5411130 w 6128435"/>
              <a:gd name="connsiteY41" fmla="*/ 2788640 h 6858000"/>
              <a:gd name="connsiteX42" fmla="*/ 5416439 w 6128435"/>
              <a:gd name="connsiteY42" fmla="*/ 2805666 h 6858000"/>
              <a:gd name="connsiteX43" fmla="*/ 5416589 w 6128435"/>
              <a:gd name="connsiteY43" fmla="*/ 2810822 h 6858000"/>
              <a:gd name="connsiteX44" fmla="*/ 5418542 w 6128435"/>
              <a:gd name="connsiteY44" fmla="*/ 2817745 h 6858000"/>
              <a:gd name="connsiteX45" fmla="*/ 5418847 w 6128435"/>
              <a:gd name="connsiteY45" fmla="*/ 2817825 h 6858000"/>
              <a:gd name="connsiteX46" fmla="*/ 5457023 w 6128435"/>
              <a:gd name="connsiteY46" fmla="*/ 2858292 h 6858000"/>
              <a:gd name="connsiteX47" fmla="*/ 5479298 w 6128435"/>
              <a:gd name="connsiteY47" fmla="*/ 2947791 h 6858000"/>
              <a:gd name="connsiteX48" fmla="*/ 5481770 w 6128435"/>
              <a:gd name="connsiteY48" fmla="*/ 2951352 h 6858000"/>
              <a:gd name="connsiteX49" fmla="*/ 5482045 w 6128435"/>
              <a:gd name="connsiteY49" fmla="*/ 2984371 h 6858000"/>
              <a:gd name="connsiteX50" fmla="*/ 5482415 w 6128435"/>
              <a:gd name="connsiteY50" fmla="*/ 3004079 h 6858000"/>
              <a:gd name="connsiteX51" fmla="*/ 5481505 w 6128435"/>
              <a:gd name="connsiteY51" fmla="*/ 3095286 h 6858000"/>
              <a:gd name="connsiteX52" fmla="*/ 5516007 w 6128435"/>
              <a:gd name="connsiteY52" fmla="*/ 3258473 h 6858000"/>
              <a:gd name="connsiteX53" fmla="*/ 5566839 w 6128435"/>
              <a:gd name="connsiteY53" fmla="*/ 3345295 h 6858000"/>
              <a:gd name="connsiteX54" fmla="*/ 5589758 w 6128435"/>
              <a:gd name="connsiteY54" fmla="*/ 3506453 h 6858000"/>
              <a:gd name="connsiteX55" fmla="*/ 5596144 w 6128435"/>
              <a:gd name="connsiteY55" fmla="*/ 3534624 h 6858000"/>
              <a:gd name="connsiteX56" fmla="*/ 5597750 w 6128435"/>
              <a:gd name="connsiteY56" fmla="*/ 3534129 h 6858000"/>
              <a:gd name="connsiteX57" fmla="*/ 5599700 w 6128435"/>
              <a:gd name="connsiteY57" fmla="*/ 3547221 h 6858000"/>
              <a:gd name="connsiteX58" fmla="*/ 5615031 w 6128435"/>
              <a:gd name="connsiteY58" fmla="*/ 3557482 h 6858000"/>
              <a:gd name="connsiteX59" fmla="*/ 5618377 w 6128435"/>
              <a:gd name="connsiteY59" fmla="*/ 3588431 h 6858000"/>
              <a:gd name="connsiteX60" fmla="*/ 5612155 w 6128435"/>
              <a:gd name="connsiteY60" fmla="*/ 3589869 h 6858000"/>
              <a:gd name="connsiteX61" fmla="*/ 5620843 w 6128435"/>
              <a:gd name="connsiteY61" fmla="*/ 3606745 h 6858000"/>
              <a:gd name="connsiteX62" fmla="*/ 5655472 w 6128435"/>
              <a:gd name="connsiteY62" fmla="*/ 3678877 h 6858000"/>
              <a:gd name="connsiteX63" fmla="*/ 5680448 w 6128435"/>
              <a:gd name="connsiteY63" fmla="*/ 3717760 h 6858000"/>
              <a:gd name="connsiteX64" fmla="*/ 5683015 w 6128435"/>
              <a:gd name="connsiteY64" fmla="*/ 3762025 h 6858000"/>
              <a:gd name="connsiteX65" fmla="*/ 5696643 w 6128435"/>
              <a:gd name="connsiteY65" fmla="*/ 3773888 h 6858000"/>
              <a:gd name="connsiteX66" fmla="*/ 5699203 w 6128435"/>
              <a:gd name="connsiteY66" fmla="*/ 3775823 h 6858000"/>
              <a:gd name="connsiteX67" fmla="*/ 5704824 w 6128435"/>
              <a:gd name="connsiteY67" fmla="*/ 3785966 h 6858000"/>
              <a:gd name="connsiteX68" fmla="*/ 5712204 w 6128435"/>
              <a:gd name="connsiteY68" fmla="*/ 3785830 h 6858000"/>
              <a:gd name="connsiteX69" fmla="*/ 5724816 w 6128435"/>
              <a:gd name="connsiteY69" fmla="*/ 3798949 h 6858000"/>
              <a:gd name="connsiteX70" fmla="*/ 5733539 w 6128435"/>
              <a:gd name="connsiteY70" fmla="*/ 3818457 h 6858000"/>
              <a:gd name="connsiteX71" fmla="*/ 5768491 w 6128435"/>
              <a:gd name="connsiteY71" fmla="*/ 3914399 h 6858000"/>
              <a:gd name="connsiteX72" fmla="*/ 5793123 w 6128435"/>
              <a:gd name="connsiteY72" fmla="*/ 3969952 h 6858000"/>
              <a:gd name="connsiteX73" fmla="*/ 5808321 w 6128435"/>
              <a:gd name="connsiteY73" fmla="*/ 3988153 h 6858000"/>
              <a:gd name="connsiteX74" fmla="*/ 5825621 w 6128435"/>
              <a:gd name="connsiteY74" fmla="*/ 4015525 h 6858000"/>
              <a:gd name="connsiteX75" fmla="*/ 5860672 w 6128435"/>
              <a:gd name="connsiteY75" fmla="*/ 4061579 h 6858000"/>
              <a:gd name="connsiteX76" fmla="*/ 5872173 w 6128435"/>
              <a:gd name="connsiteY76" fmla="*/ 4088497 h 6858000"/>
              <a:gd name="connsiteX77" fmla="*/ 5883705 w 6128435"/>
              <a:gd name="connsiteY77" fmla="*/ 4101899 h 6858000"/>
              <a:gd name="connsiteX78" fmla="*/ 5885314 w 6128435"/>
              <a:gd name="connsiteY78" fmla="*/ 4108387 h 6858000"/>
              <a:gd name="connsiteX79" fmla="*/ 5894095 w 6128435"/>
              <a:gd name="connsiteY79" fmla="*/ 4128857 h 6858000"/>
              <a:gd name="connsiteX80" fmla="*/ 5898339 w 6128435"/>
              <a:gd name="connsiteY80" fmla="*/ 4140800 h 6858000"/>
              <a:gd name="connsiteX81" fmla="*/ 5899734 w 6128435"/>
              <a:gd name="connsiteY81" fmla="*/ 4145632 h 6858000"/>
              <a:gd name="connsiteX82" fmla="*/ 5903513 w 6128435"/>
              <a:gd name="connsiteY82" fmla="*/ 4187661 h 6858000"/>
              <a:gd name="connsiteX83" fmla="*/ 5917114 w 6128435"/>
              <a:gd name="connsiteY83" fmla="*/ 4213096 h 6858000"/>
              <a:gd name="connsiteX84" fmla="*/ 5921153 w 6128435"/>
              <a:gd name="connsiteY84" fmla="*/ 4236222 h 6858000"/>
              <a:gd name="connsiteX85" fmla="*/ 5924233 w 6128435"/>
              <a:gd name="connsiteY85" fmla="*/ 4242060 h 6858000"/>
              <a:gd name="connsiteX86" fmla="*/ 5928910 w 6128435"/>
              <a:gd name="connsiteY86" fmla="*/ 4300973 h 6858000"/>
              <a:gd name="connsiteX87" fmla="*/ 5939320 w 6128435"/>
              <a:gd name="connsiteY87" fmla="*/ 4340435 h 6858000"/>
              <a:gd name="connsiteX88" fmla="*/ 5946705 w 6128435"/>
              <a:gd name="connsiteY88" fmla="*/ 4428051 h 6858000"/>
              <a:gd name="connsiteX89" fmla="*/ 5949261 w 6128435"/>
              <a:gd name="connsiteY89" fmla="*/ 4449185 h 6858000"/>
              <a:gd name="connsiteX90" fmla="*/ 5957504 w 6128435"/>
              <a:gd name="connsiteY90" fmla="*/ 4465911 h 6858000"/>
              <a:gd name="connsiteX91" fmla="*/ 5964689 w 6128435"/>
              <a:gd name="connsiteY91" fmla="*/ 4468532 h 6858000"/>
              <a:gd name="connsiteX92" fmla="*/ 5967062 w 6128435"/>
              <a:gd name="connsiteY92" fmla="*/ 4479923 h 6858000"/>
              <a:gd name="connsiteX93" fmla="*/ 5968960 w 6128435"/>
              <a:gd name="connsiteY93" fmla="*/ 4482655 h 6858000"/>
              <a:gd name="connsiteX94" fmla="*/ 5978567 w 6128435"/>
              <a:gd name="connsiteY94" fmla="*/ 4498605 h 6858000"/>
              <a:gd name="connsiteX95" fmla="*/ 5980106 w 6128435"/>
              <a:gd name="connsiteY95" fmla="*/ 4585087 h 6858000"/>
              <a:gd name="connsiteX96" fmla="*/ 5998138 w 6128435"/>
              <a:gd name="connsiteY96" fmla="*/ 4697518 h 6858000"/>
              <a:gd name="connsiteX97" fmla="*/ 6013516 w 6128435"/>
              <a:gd name="connsiteY97" fmla="*/ 4786619 h 6858000"/>
              <a:gd name="connsiteX98" fmla="*/ 6025404 w 6128435"/>
              <a:gd name="connsiteY98" fmla="*/ 4858148 h 6858000"/>
              <a:gd name="connsiteX99" fmla="*/ 6007749 w 6128435"/>
              <a:gd name="connsiteY99" fmla="*/ 4964715 h 6858000"/>
              <a:gd name="connsiteX100" fmla="*/ 6005269 w 6128435"/>
              <a:gd name="connsiteY100" fmla="*/ 5150567 h 6858000"/>
              <a:gd name="connsiteX101" fmla="*/ 6001127 w 6128435"/>
              <a:gd name="connsiteY101" fmla="*/ 5164609 h 6858000"/>
              <a:gd name="connsiteX102" fmla="*/ 5996647 w 6128435"/>
              <a:gd name="connsiteY102" fmla="*/ 5185640 h 6858000"/>
              <a:gd name="connsiteX103" fmla="*/ 5998514 w 6128435"/>
              <a:gd name="connsiteY103" fmla="*/ 5189673 h 6858000"/>
              <a:gd name="connsiteX104" fmla="*/ 5995970 w 6128435"/>
              <a:gd name="connsiteY104" fmla="*/ 5221547 h 6858000"/>
              <a:gd name="connsiteX105" fmla="*/ 5997218 w 6128435"/>
              <a:gd name="connsiteY105" fmla="*/ 5222031 h 6858000"/>
              <a:gd name="connsiteX106" fmla="*/ 6002116 w 6128435"/>
              <a:gd name="connsiteY106" fmla="*/ 5231223 h 6858000"/>
              <a:gd name="connsiteX107" fmla="*/ 6008541 w 6128435"/>
              <a:gd name="connsiteY107" fmla="*/ 5248680 h 6858000"/>
              <a:gd name="connsiteX108" fmla="*/ 6039260 w 6128435"/>
              <a:gd name="connsiteY108" fmla="*/ 5289518 h 6858000"/>
              <a:gd name="connsiteX109" fmla="*/ 6036748 w 6128435"/>
              <a:gd name="connsiteY109" fmla="*/ 5322752 h 6858000"/>
              <a:gd name="connsiteX110" fmla="*/ 6036943 w 6128435"/>
              <a:gd name="connsiteY110" fmla="*/ 5329480 h 6858000"/>
              <a:gd name="connsiteX111" fmla="*/ 6037236 w 6128435"/>
              <a:gd name="connsiteY111" fmla="*/ 5329634 h 6858000"/>
              <a:gd name="connsiteX112" fmla="*/ 6038019 w 6128435"/>
              <a:gd name="connsiteY112" fmla="*/ 5336764 h 6858000"/>
              <a:gd name="connsiteX113" fmla="*/ 6037298 w 6128435"/>
              <a:gd name="connsiteY113" fmla="*/ 5341753 h 6858000"/>
              <a:gd name="connsiteX114" fmla="*/ 6037677 w 6128435"/>
              <a:gd name="connsiteY114" fmla="*/ 5354807 h 6858000"/>
              <a:gd name="connsiteX115" fmla="*/ 6039728 w 6128435"/>
              <a:gd name="connsiteY115" fmla="*/ 5359416 h 6858000"/>
              <a:gd name="connsiteX116" fmla="*/ 6043311 w 6128435"/>
              <a:gd name="connsiteY116" fmla="*/ 5361407 h 6858000"/>
              <a:gd name="connsiteX117" fmla="*/ 6042954 w 6128435"/>
              <a:gd name="connsiteY117" fmla="*/ 5362576 h 6858000"/>
              <a:gd name="connsiteX118" fmla="*/ 6053435 w 6128435"/>
              <a:gd name="connsiteY118" fmla="*/ 5387547 h 6858000"/>
              <a:gd name="connsiteX119" fmla="*/ 6065933 w 6128435"/>
              <a:gd name="connsiteY119" fmla="*/ 5443002 h 6858000"/>
              <a:gd name="connsiteX120" fmla="*/ 6068640 w 6128435"/>
              <a:gd name="connsiteY120" fmla="*/ 5474503 h 6858000"/>
              <a:gd name="connsiteX121" fmla="*/ 6080922 w 6128435"/>
              <a:gd name="connsiteY121" fmla="*/ 5561070 h 6858000"/>
              <a:gd name="connsiteX122" fmla="*/ 6096949 w 6128435"/>
              <a:gd name="connsiteY122" fmla="*/ 5648179 h 6858000"/>
              <a:gd name="connsiteX123" fmla="*/ 6125703 w 6128435"/>
              <a:gd name="connsiteY123" fmla="*/ 5692894 h 6858000"/>
              <a:gd name="connsiteX124" fmla="*/ 6126670 w 6128435"/>
              <a:gd name="connsiteY124" fmla="*/ 5697882 h 6858000"/>
              <a:gd name="connsiteX125" fmla="*/ 6124061 w 6128435"/>
              <a:gd name="connsiteY125" fmla="*/ 5710294 h 6858000"/>
              <a:gd name="connsiteX126" fmla="*/ 6122213 w 6128435"/>
              <a:gd name="connsiteY126" fmla="*/ 5714762 h 6858000"/>
              <a:gd name="connsiteX127" fmla="*/ 6121353 w 6128435"/>
              <a:gd name="connsiteY127" fmla="*/ 5721725 h 6858000"/>
              <a:gd name="connsiteX128" fmla="*/ 6121607 w 6128435"/>
              <a:gd name="connsiteY128" fmla="*/ 5721959 h 6858000"/>
              <a:gd name="connsiteX129" fmla="*/ 6120262 w 6128435"/>
              <a:gd name="connsiteY129" fmla="*/ 5728358 h 6858000"/>
              <a:gd name="connsiteX130" fmla="*/ 6110194 w 6128435"/>
              <a:gd name="connsiteY130" fmla="*/ 5758853 h 6858000"/>
              <a:gd name="connsiteX131" fmla="*/ 6127519 w 6128435"/>
              <a:gd name="connsiteY131" fmla="*/ 5865775 h 6858000"/>
              <a:gd name="connsiteX132" fmla="*/ 6128435 w 6128435"/>
              <a:gd name="connsiteY132" fmla="*/ 5870164 h 6858000"/>
              <a:gd name="connsiteX133" fmla="*/ 6119217 w 6128435"/>
              <a:gd name="connsiteY133" fmla="*/ 5888542 h 6858000"/>
              <a:gd name="connsiteX134" fmla="*/ 6115966 w 6128435"/>
              <a:gd name="connsiteY134" fmla="*/ 5898387 h 6858000"/>
              <a:gd name="connsiteX135" fmla="*/ 6111924 w 6128435"/>
              <a:gd name="connsiteY135" fmla="*/ 5900444 h 6858000"/>
              <a:gd name="connsiteX136" fmla="*/ 6108716 w 6128435"/>
              <a:gd name="connsiteY136" fmla="*/ 5915345 h 6858000"/>
              <a:gd name="connsiteX137" fmla="*/ 6109524 w 6128435"/>
              <a:gd name="connsiteY137" fmla="*/ 5917328 h 6858000"/>
              <a:gd name="connsiteX138" fmla="*/ 6102493 w 6128435"/>
              <a:gd name="connsiteY138" fmla="*/ 5928602 h 6858000"/>
              <a:gd name="connsiteX139" fmla="*/ 6056863 w 6128435"/>
              <a:gd name="connsiteY139" fmla="*/ 6000643 h 6858000"/>
              <a:gd name="connsiteX140" fmla="*/ 6045436 w 6128435"/>
              <a:gd name="connsiteY140" fmla="*/ 6124480 h 6858000"/>
              <a:gd name="connsiteX141" fmla="*/ 6030489 w 6128435"/>
              <a:gd name="connsiteY141" fmla="*/ 6317666 h 6858000"/>
              <a:gd name="connsiteX142" fmla="*/ 6007492 w 6128435"/>
              <a:gd name="connsiteY142" fmla="*/ 6440818 h 6858000"/>
              <a:gd name="connsiteX143" fmla="*/ 6009467 w 6128435"/>
              <a:gd name="connsiteY143" fmla="*/ 6487076 h 6858000"/>
              <a:gd name="connsiteX144" fmla="*/ 5995064 w 6128435"/>
              <a:gd name="connsiteY144" fmla="*/ 6540791 h 6858000"/>
              <a:gd name="connsiteX145" fmla="*/ 5996309 w 6128435"/>
              <a:gd name="connsiteY145" fmla="*/ 6543961 h 6858000"/>
              <a:gd name="connsiteX146" fmla="*/ 5996048 w 6128435"/>
              <a:gd name="connsiteY146" fmla="*/ 6555444 h 6858000"/>
              <a:gd name="connsiteX147" fmla="*/ 6002524 w 6128435"/>
              <a:gd name="connsiteY147" fmla="*/ 6560188 h 6858000"/>
              <a:gd name="connsiteX148" fmla="*/ 6006823 w 6128435"/>
              <a:gd name="connsiteY148" fmla="*/ 6578546 h 6858000"/>
              <a:gd name="connsiteX149" fmla="*/ 6004510 w 6128435"/>
              <a:gd name="connsiteY149" fmla="*/ 6599256 h 6858000"/>
              <a:gd name="connsiteX150" fmla="*/ 5986207 w 6128435"/>
              <a:gd name="connsiteY150" fmla="*/ 6695855 h 6858000"/>
              <a:gd name="connsiteX151" fmla="*/ 5979428 w 6128435"/>
              <a:gd name="connsiteY151" fmla="*/ 6754678 h 6858000"/>
              <a:gd name="connsiteX152" fmla="*/ 5983398 w 6128435"/>
              <a:gd name="connsiteY152" fmla="*/ 6778641 h 6858000"/>
              <a:gd name="connsiteX153" fmla="*/ 5984543 w 6128435"/>
              <a:gd name="connsiteY153" fmla="*/ 6811016 h 6858000"/>
              <a:gd name="connsiteX154" fmla="*/ 5981802 w 6128435"/>
              <a:gd name="connsiteY154" fmla="*/ 6838578 h 6858000"/>
              <a:gd name="connsiteX155" fmla="*/ 5979671 w 6128435"/>
              <a:gd name="connsiteY155" fmla="*/ 6858000 h 6858000"/>
              <a:gd name="connsiteX156" fmla="*/ 0 w 6128435"/>
              <a:gd name="connsiteY156" fmla="*/ 6858000 h 6858000"/>
              <a:gd name="connsiteX157" fmla="*/ 0 w 6128435"/>
              <a:gd name="connsiteY157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189051 w 6128435"/>
              <a:gd name="connsiteY12" fmla="*/ 782518 h 6858000"/>
              <a:gd name="connsiteX13" fmla="*/ 5210428 w 6128435"/>
              <a:gd name="connsiteY13" fmla="*/ 815772 h 6858000"/>
              <a:gd name="connsiteX14" fmla="*/ 5221088 w 6128435"/>
              <a:gd name="connsiteY14" fmla="*/ 860193 h 6858000"/>
              <a:gd name="connsiteX15" fmla="*/ 5230806 w 6128435"/>
              <a:gd name="connsiteY15" fmla="*/ 961354 h 6858000"/>
              <a:gd name="connsiteX16" fmla="*/ 5201018 w 6128435"/>
              <a:gd name="connsiteY16" fmla="*/ 1095027 h 6858000"/>
              <a:gd name="connsiteX17" fmla="*/ 5202153 w 6128435"/>
              <a:gd name="connsiteY17" fmla="*/ 1133224 h 6858000"/>
              <a:gd name="connsiteX18" fmla="*/ 5207370 w 6128435"/>
              <a:gd name="connsiteY18" fmla="*/ 1138097 h 6858000"/>
              <a:gd name="connsiteX19" fmla="*/ 5189234 w 6128435"/>
              <a:gd name="connsiteY19" fmla="*/ 1193495 h 6858000"/>
              <a:gd name="connsiteX20" fmla="*/ 5202769 w 6128435"/>
              <a:gd name="connsiteY20" fmla="*/ 1269450 h 6858000"/>
              <a:gd name="connsiteX21" fmla="*/ 5225968 w 6128435"/>
              <a:gd name="connsiteY21" fmla="*/ 1357994 h 6858000"/>
              <a:gd name="connsiteX22" fmla="*/ 5233819 w 6128435"/>
              <a:gd name="connsiteY22" fmla="*/ 1380922 h 6858000"/>
              <a:gd name="connsiteX23" fmla="*/ 5237226 w 6128435"/>
              <a:gd name="connsiteY23" fmla="*/ 1441327 h 6858000"/>
              <a:gd name="connsiteX24" fmla="*/ 5255653 w 6128435"/>
              <a:gd name="connsiteY24" fmla="*/ 1524712 h 6858000"/>
              <a:gd name="connsiteX25" fmla="*/ 5263491 w 6128435"/>
              <a:gd name="connsiteY25" fmla="*/ 1642938 h 6858000"/>
              <a:gd name="connsiteX26" fmla="*/ 5261314 w 6128435"/>
              <a:gd name="connsiteY26" fmla="*/ 1689177 h 6858000"/>
              <a:gd name="connsiteX27" fmla="*/ 5259788 w 6128435"/>
              <a:gd name="connsiteY27" fmla="*/ 1768516 h 6858000"/>
              <a:gd name="connsiteX28" fmla="*/ 5255696 w 6128435"/>
              <a:gd name="connsiteY28" fmla="*/ 1953770 h 6858000"/>
              <a:gd name="connsiteX29" fmla="*/ 5252592 w 6128435"/>
              <a:gd name="connsiteY29" fmla="*/ 2092210 h 6858000"/>
              <a:gd name="connsiteX30" fmla="*/ 5264303 w 6128435"/>
              <a:gd name="connsiteY30" fmla="*/ 2225157 h 6858000"/>
              <a:gd name="connsiteX31" fmla="*/ 5254949 w 6128435"/>
              <a:gd name="connsiteY31" fmla="*/ 2236160 h 6858000"/>
              <a:gd name="connsiteX32" fmla="*/ 5250104 w 6128435"/>
              <a:gd name="connsiteY32" fmla="*/ 2249166 h 6858000"/>
              <a:gd name="connsiteX33" fmla="*/ 5251214 w 6128435"/>
              <a:gd name="connsiteY33" fmla="*/ 2250944 h 6858000"/>
              <a:gd name="connsiteX34" fmla="*/ 5250644 w 6128435"/>
              <a:gd name="connsiteY34" fmla="*/ 2266619 h 6858000"/>
              <a:gd name="connsiteX35" fmla="*/ 5293877 w 6128435"/>
              <a:gd name="connsiteY35" fmla="*/ 2368649 h 6858000"/>
              <a:gd name="connsiteX36" fmla="*/ 5311338 w 6128435"/>
              <a:gd name="connsiteY36" fmla="*/ 2404034 h 6858000"/>
              <a:gd name="connsiteX37" fmla="*/ 5338366 w 6128435"/>
              <a:gd name="connsiteY37" fmla="*/ 2465052 h 6858000"/>
              <a:gd name="connsiteX38" fmla="*/ 5371263 w 6128435"/>
              <a:gd name="connsiteY38" fmla="*/ 2586413 h 6858000"/>
              <a:gd name="connsiteX39" fmla="*/ 5407503 w 6128435"/>
              <a:gd name="connsiteY39" fmla="*/ 2786290 h 6858000"/>
              <a:gd name="connsiteX40" fmla="*/ 5407356 w 6128435"/>
              <a:gd name="connsiteY40" fmla="*/ 2787545 h 6858000"/>
              <a:gd name="connsiteX41" fmla="*/ 5411130 w 6128435"/>
              <a:gd name="connsiteY41" fmla="*/ 2788640 h 6858000"/>
              <a:gd name="connsiteX42" fmla="*/ 5416439 w 6128435"/>
              <a:gd name="connsiteY42" fmla="*/ 2805666 h 6858000"/>
              <a:gd name="connsiteX43" fmla="*/ 5416589 w 6128435"/>
              <a:gd name="connsiteY43" fmla="*/ 2810822 h 6858000"/>
              <a:gd name="connsiteX44" fmla="*/ 5418542 w 6128435"/>
              <a:gd name="connsiteY44" fmla="*/ 2817745 h 6858000"/>
              <a:gd name="connsiteX45" fmla="*/ 5418847 w 6128435"/>
              <a:gd name="connsiteY45" fmla="*/ 2817825 h 6858000"/>
              <a:gd name="connsiteX46" fmla="*/ 5457023 w 6128435"/>
              <a:gd name="connsiteY46" fmla="*/ 2858292 h 6858000"/>
              <a:gd name="connsiteX47" fmla="*/ 5479298 w 6128435"/>
              <a:gd name="connsiteY47" fmla="*/ 2947791 h 6858000"/>
              <a:gd name="connsiteX48" fmla="*/ 5481770 w 6128435"/>
              <a:gd name="connsiteY48" fmla="*/ 2951352 h 6858000"/>
              <a:gd name="connsiteX49" fmla="*/ 5482045 w 6128435"/>
              <a:gd name="connsiteY49" fmla="*/ 2984371 h 6858000"/>
              <a:gd name="connsiteX50" fmla="*/ 5482415 w 6128435"/>
              <a:gd name="connsiteY50" fmla="*/ 3004079 h 6858000"/>
              <a:gd name="connsiteX51" fmla="*/ 5503944 w 6128435"/>
              <a:gd name="connsiteY51" fmla="*/ 3123335 h 6858000"/>
              <a:gd name="connsiteX52" fmla="*/ 5516007 w 6128435"/>
              <a:gd name="connsiteY52" fmla="*/ 3258473 h 6858000"/>
              <a:gd name="connsiteX53" fmla="*/ 5566839 w 6128435"/>
              <a:gd name="connsiteY53" fmla="*/ 3345295 h 6858000"/>
              <a:gd name="connsiteX54" fmla="*/ 5589758 w 6128435"/>
              <a:gd name="connsiteY54" fmla="*/ 3506453 h 6858000"/>
              <a:gd name="connsiteX55" fmla="*/ 5596144 w 6128435"/>
              <a:gd name="connsiteY55" fmla="*/ 3534624 h 6858000"/>
              <a:gd name="connsiteX56" fmla="*/ 5597750 w 6128435"/>
              <a:gd name="connsiteY56" fmla="*/ 3534129 h 6858000"/>
              <a:gd name="connsiteX57" fmla="*/ 5599700 w 6128435"/>
              <a:gd name="connsiteY57" fmla="*/ 3547221 h 6858000"/>
              <a:gd name="connsiteX58" fmla="*/ 5615031 w 6128435"/>
              <a:gd name="connsiteY58" fmla="*/ 3557482 h 6858000"/>
              <a:gd name="connsiteX59" fmla="*/ 5618377 w 6128435"/>
              <a:gd name="connsiteY59" fmla="*/ 3588431 h 6858000"/>
              <a:gd name="connsiteX60" fmla="*/ 5612155 w 6128435"/>
              <a:gd name="connsiteY60" fmla="*/ 3589869 h 6858000"/>
              <a:gd name="connsiteX61" fmla="*/ 5620843 w 6128435"/>
              <a:gd name="connsiteY61" fmla="*/ 3606745 h 6858000"/>
              <a:gd name="connsiteX62" fmla="*/ 5655472 w 6128435"/>
              <a:gd name="connsiteY62" fmla="*/ 3678877 h 6858000"/>
              <a:gd name="connsiteX63" fmla="*/ 5680448 w 6128435"/>
              <a:gd name="connsiteY63" fmla="*/ 3717760 h 6858000"/>
              <a:gd name="connsiteX64" fmla="*/ 5683015 w 6128435"/>
              <a:gd name="connsiteY64" fmla="*/ 3762025 h 6858000"/>
              <a:gd name="connsiteX65" fmla="*/ 5696643 w 6128435"/>
              <a:gd name="connsiteY65" fmla="*/ 3773888 h 6858000"/>
              <a:gd name="connsiteX66" fmla="*/ 5699203 w 6128435"/>
              <a:gd name="connsiteY66" fmla="*/ 3775823 h 6858000"/>
              <a:gd name="connsiteX67" fmla="*/ 5704824 w 6128435"/>
              <a:gd name="connsiteY67" fmla="*/ 3785966 h 6858000"/>
              <a:gd name="connsiteX68" fmla="*/ 5712204 w 6128435"/>
              <a:gd name="connsiteY68" fmla="*/ 3785830 h 6858000"/>
              <a:gd name="connsiteX69" fmla="*/ 5724816 w 6128435"/>
              <a:gd name="connsiteY69" fmla="*/ 3798949 h 6858000"/>
              <a:gd name="connsiteX70" fmla="*/ 5733539 w 6128435"/>
              <a:gd name="connsiteY70" fmla="*/ 3818457 h 6858000"/>
              <a:gd name="connsiteX71" fmla="*/ 5768491 w 6128435"/>
              <a:gd name="connsiteY71" fmla="*/ 3914399 h 6858000"/>
              <a:gd name="connsiteX72" fmla="*/ 5793123 w 6128435"/>
              <a:gd name="connsiteY72" fmla="*/ 3969952 h 6858000"/>
              <a:gd name="connsiteX73" fmla="*/ 5808321 w 6128435"/>
              <a:gd name="connsiteY73" fmla="*/ 3988153 h 6858000"/>
              <a:gd name="connsiteX74" fmla="*/ 5825621 w 6128435"/>
              <a:gd name="connsiteY74" fmla="*/ 4015525 h 6858000"/>
              <a:gd name="connsiteX75" fmla="*/ 5860672 w 6128435"/>
              <a:gd name="connsiteY75" fmla="*/ 4061579 h 6858000"/>
              <a:gd name="connsiteX76" fmla="*/ 5872173 w 6128435"/>
              <a:gd name="connsiteY76" fmla="*/ 4088497 h 6858000"/>
              <a:gd name="connsiteX77" fmla="*/ 5883705 w 6128435"/>
              <a:gd name="connsiteY77" fmla="*/ 4101899 h 6858000"/>
              <a:gd name="connsiteX78" fmla="*/ 5885314 w 6128435"/>
              <a:gd name="connsiteY78" fmla="*/ 4108387 h 6858000"/>
              <a:gd name="connsiteX79" fmla="*/ 5894095 w 6128435"/>
              <a:gd name="connsiteY79" fmla="*/ 4128857 h 6858000"/>
              <a:gd name="connsiteX80" fmla="*/ 5898339 w 6128435"/>
              <a:gd name="connsiteY80" fmla="*/ 4140800 h 6858000"/>
              <a:gd name="connsiteX81" fmla="*/ 5899734 w 6128435"/>
              <a:gd name="connsiteY81" fmla="*/ 4145632 h 6858000"/>
              <a:gd name="connsiteX82" fmla="*/ 5903513 w 6128435"/>
              <a:gd name="connsiteY82" fmla="*/ 4187661 h 6858000"/>
              <a:gd name="connsiteX83" fmla="*/ 5917114 w 6128435"/>
              <a:gd name="connsiteY83" fmla="*/ 4213096 h 6858000"/>
              <a:gd name="connsiteX84" fmla="*/ 5921153 w 6128435"/>
              <a:gd name="connsiteY84" fmla="*/ 4236222 h 6858000"/>
              <a:gd name="connsiteX85" fmla="*/ 5924233 w 6128435"/>
              <a:gd name="connsiteY85" fmla="*/ 4242060 h 6858000"/>
              <a:gd name="connsiteX86" fmla="*/ 5928910 w 6128435"/>
              <a:gd name="connsiteY86" fmla="*/ 4300973 h 6858000"/>
              <a:gd name="connsiteX87" fmla="*/ 5939320 w 6128435"/>
              <a:gd name="connsiteY87" fmla="*/ 4340435 h 6858000"/>
              <a:gd name="connsiteX88" fmla="*/ 5946705 w 6128435"/>
              <a:gd name="connsiteY88" fmla="*/ 4428051 h 6858000"/>
              <a:gd name="connsiteX89" fmla="*/ 5949261 w 6128435"/>
              <a:gd name="connsiteY89" fmla="*/ 4449185 h 6858000"/>
              <a:gd name="connsiteX90" fmla="*/ 5957504 w 6128435"/>
              <a:gd name="connsiteY90" fmla="*/ 4465911 h 6858000"/>
              <a:gd name="connsiteX91" fmla="*/ 5964689 w 6128435"/>
              <a:gd name="connsiteY91" fmla="*/ 4468532 h 6858000"/>
              <a:gd name="connsiteX92" fmla="*/ 5967062 w 6128435"/>
              <a:gd name="connsiteY92" fmla="*/ 4479923 h 6858000"/>
              <a:gd name="connsiteX93" fmla="*/ 5968960 w 6128435"/>
              <a:gd name="connsiteY93" fmla="*/ 4482655 h 6858000"/>
              <a:gd name="connsiteX94" fmla="*/ 5978567 w 6128435"/>
              <a:gd name="connsiteY94" fmla="*/ 4498605 h 6858000"/>
              <a:gd name="connsiteX95" fmla="*/ 5980106 w 6128435"/>
              <a:gd name="connsiteY95" fmla="*/ 4585087 h 6858000"/>
              <a:gd name="connsiteX96" fmla="*/ 5998138 w 6128435"/>
              <a:gd name="connsiteY96" fmla="*/ 4697518 h 6858000"/>
              <a:gd name="connsiteX97" fmla="*/ 6013516 w 6128435"/>
              <a:gd name="connsiteY97" fmla="*/ 4786619 h 6858000"/>
              <a:gd name="connsiteX98" fmla="*/ 6025404 w 6128435"/>
              <a:gd name="connsiteY98" fmla="*/ 4858148 h 6858000"/>
              <a:gd name="connsiteX99" fmla="*/ 6007749 w 6128435"/>
              <a:gd name="connsiteY99" fmla="*/ 4964715 h 6858000"/>
              <a:gd name="connsiteX100" fmla="*/ 6005269 w 6128435"/>
              <a:gd name="connsiteY100" fmla="*/ 5150567 h 6858000"/>
              <a:gd name="connsiteX101" fmla="*/ 6001127 w 6128435"/>
              <a:gd name="connsiteY101" fmla="*/ 5164609 h 6858000"/>
              <a:gd name="connsiteX102" fmla="*/ 5996647 w 6128435"/>
              <a:gd name="connsiteY102" fmla="*/ 5185640 h 6858000"/>
              <a:gd name="connsiteX103" fmla="*/ 5998514 w 6128435"/>
              <a:gd name="connsiteY103" fmla="*/ 5189673 h 6858000"/>
              <a:gd name="connsiteX104" fmla="*/ 5995970 w 6128435"/>
              <a:gd name="connsiteY104" fmla="*/ 5221547 h 6858000"/>
              <a:gd name="connsiteX105" fmla="*/ 5997218 w 6128435"/>
              <a:gd name="connsiteY105" fmla="*/ 5222031 h 6858000"/>
              <a:gd name="connsiteX106" fmla="*/ 6002116 w 6128435"/>
              <a:gd name="connsiteY106" fmla="*/ 5231223 h 6858000"/>
              <a:gd name="connsiteX107" fmla="*/ 6008541 w 6128435"/>
              <a:gd name="connsiteY107" fmla="*/ 5248680 h 6858000"/>
              <a:gd name="connsiteX108" fmla="*/ 6039260 w 6128435"/>
              <a:gd name="connsiteY108" fmla="*/ 5289518 h 6858000"/>
              <a:gd name="connsiteX109" fmla="*/ 6036748 w 6128435"/>
              <a:gd name="connsiteY109" fmla="*/ 5322752 h 6858000"/>
              <a:gd name="connsiteX110" fmla="*/ 6036943 w 6128435"/>
              <a:gd name="connsiteY110" fmla="*/ 5329480 h 6858000"/>
              <a:gd name="connsiteX111" fmla="*/ 6037236 w 6128435"/>
              <a:gd name="connsiteY111" fmla="*/ 5329634 h 6858000"/>
              <a:gd name="connsiteX112" fmla="*/ 6038019 w 6128435"/>
              <a:gd name="connsiteY112" fmla="*/ 5336764 h 6858000"/>
              <a:gd name="connsiteX113" fmla="*/ 6037298 w 6128435"/>
              <a:gd name="connsiteY113" fmla="*/ 5341753 h 6858000"/>
              <a:gd name="connsiteX114" fmla="*/ 6037677 w 6128435"/>
              <a:gd name="connsiteY114" fmla="*/ 5354807 h 6858000"/>
              <a:gd name="connsiteX115" fmla="*/ 6039728 w 6128435"/>
              <a:gd name="connsiteY115" fmla="*/ 5359416 h 6858000"/>
              <a:gd name="connsiteX116" fmla="*/ 6043311 w 6128435"/>
              <a:gd name="connsiteY116" fmla="*/ 5361407 h 6858000"/>
              <a:gd name="connsiteX117" fmla="*/ 6042954 w 6128435"/>
              <a:gd name="connsiteY117" fmla="*/ 5362576 h 6858000"/>
              <a:gd name="connsiteX118" fmla="*/ 6053435 w 6128435"/>
              <a:gd name="connsiteY118" fmla="*/ 5387547 h 6858000"/>
              <a:gd name="connsiteX119" fmla="*/ 6065933 w 6128435"/>
              <a:gd name="connsiteY119" fmla="*/ 5443002 h 6858000"/>
              <a:gd name="connsiteX120" fmla="*/ 6068640 w 6128435"/>
              <a:gd name="connsiteY120" fmla="*/ 5474503 h 6858000"/>
              <a:gd name="connsiteX121" fmla="*/ 6080922 w 6128435"/>
              <a:gd name="connsiteY121" fmla="*/ 5561070 h 6858000"/>
              <a:gd name="connsiteX122" fmla="*/ 6096949 w 6128435"/>
              <a:gd name="connsiteY122" fmla="*/ 5648179 h 6858000"/>
              <a:gd name="connsiteX123" fmla="*/ 6125703 w 6128435"/>
              <a:gd name="connsiteY123" fmla="*/ 5692894 h 6858000"/>
              <a:gd name="connsiteX124" fmla="*/ 6126670 w 6128435"/>
              <a:gd name="connsiteY124" fmla="*/ 5697882 h 6858000"/>
              <a:gd name="connsiteX125" fmla="*/ 6124061 w 6128435"/>
              <a:gd name="connsiteY125" fmla="*/ 5710294 h 6858000"/>
              <a:gd name="connsiteX126" fmla="*/ 6122213 w 6128435"/>
              <a:gd name="connsiteY126" fmla="*/ 5714762 h 6858000"/>
              <a:gd name="connsiteX127" fmla="*/ 6121353 w 6128435"/>
              <a:gd name="connsiteY127" fmla="*/ 5721725 h 6858000"/>
              <a:gd name="connsiteX128" fmla="*/ 6121607 w 6128435"/>
              <a:gd name="connsiteY128" fmla="*/ 5721959 h 6858000"/>
              <a:gd name="connsiteX129" fmla="*/ 6120262 w 6128435"/>
              <a:gd name="connsiteY129" fmla="*/ 5728358 h 6858000"/>
              <a:gd name="connsiteX130" fmla="*/ 6110194 w 6128435"/>
              <a:gd name="connsiteY130" fmla="*/ 5758853 h 6858000"/>
              <a:gd name="connsiteX131" fmla="*/ 6127519 w 6128435"/>
              <a:gd name="connsiteY131" fmla="*/ 5865775 h 6858000"/>
              <a:gd name="connsiteX132" fmla="*/ 6128435 w 6128435"/>
              <a:gd name="connsiteY132" fmla="*/ 5870164 h 6858000"/>
              <a:gd name="connsiteX133" fmla="*/ 6119217 w 6128435"/>
              <a:gd name="connsiteY133" fmla="*/ 5888542 h 6858000"/>
              <a:gd name="connsiteX134" fmla="*/ 6115966 w 6128435"/>
              <a:gd name="connsiteY134" fmla="*/ 5898387 h 6858000"/>
              <a:gd name="connsiteX135" fmla="*/ 6111924 w 6128435"/>
              <a:gd name="connsiteY135" fmla="*/ 5900444 h 6858000"/>
              <a:gd name="connsiteX136" fmla="*/ 6108716 w 6128435"/>
              <a:gd name="connsiteY136" fmla="*/ 5915345 h 6858000"/>
              <a:gd name="connsiteX137" fmla="*/ 6109524 w 6128435"/>
              <a:gd name="connsiteY137" fmla="*/ 5917328 h 6858000"/>
              <a:gd name="connsiteX138" fmla="*/ 6102493 w 6128435"/>
              <a:gd name="connsiteY138" fmla="*/ 5928602 h 6858000"/>
              <a:gd name="connsiteX139" fmla="*/ 6056863 w 6128435"/>
              <a:gd name="connsiteY139" fmla="*/ 6000643 h 6858000"/>
              <a:gd name="connsiteX140" fmla="*/ 6045436 w 6128435"/>
              <a:gd name="connsiteY140" fmla="*/ 6124480 h 6858000"/>
              <a:gd name="connsiteX141" fmla="*/ 6030489 w 6128435"/>
              <a:gd name="connsiteY141" fmla="*/ 6317666 h 6858000"/>
              <a:gd name="connsiteX142" fmla="*/ 6007492 w 6128435"/>
              <a:gd name="connsiteY142" fmla="*/ 6440818 h 6858000"/>
              <a:gd name="connsiteX143" fmla="*/ 6009467 w 6128435"/>
              <a:gd name="connsiteY143" fmla="*/ 6487076 h 6858000"/>
              <a:gd name="connsiteX144" fmla="*/ 5995064 w 6128435"/>
              <a:gd name="connsiteY144" fmla="*/ 6540791 h 6858000"/>
              <a:gd name="connsiteX145" fmla="*/ 5996309 w 6128435"/>
              <a:gd name="connsiteY145" fmla="*/ 6543961 h 6858000"/>
              <a:gd name="connsiteX146" fmla="*/ 5996048 w 6128435"/>
              <a:gd name="connsiteY146" fmla="*/ 6555444 h 6858000"/>
              <a:gd name="connsiteX147" fmla="*/ 6002524 w 6128435"/>
              <a:gd name="connsiteY147" fmla="*/ 6560188 h 6858000"/>
              <a:gd name="connsiteX148" fmla="*/ 6006823 w 6128435"/>
              <a:gd name="connsiteY148" fmla="*/ 6578546 h 6858000"/>
              <a:gd name="connsiteX149" fmla="*/ 6004510 w 6128435"/>
              <a:gd name="connsiteY149" fmla="*/ 6599256 h 6858000"/>
              <a:gd name="connsiteX150" fmla="*/ 5986207 w 6128435"/>
              <a:gd name="connsiteY150" fmla="*/ 6695855 h 6858000"/>
              <a:gd name="connsiteX151" fmla="*/ 5979428 w 6128435"/>
              <a:gd name="connsiteY151" fmla="*/ 6754678 h 6858000"/>
              <a:gd name="connsiteX152" fmla="*/ 5983398 w 6128435"/>
              <a:gd name="connsiteY152" fmla="*/ 6778641 h 6858000"/>
              <a:gd name="connsiteX153" fmla="*/ 5984543 w 6128435"/>
              <a:gd name="connsiteY153" fmla="*/ 6811016 h 6858000"/>
              <a:gd name="connsiteX154" fmla="*/ 5981802 w 6128435"/>
              <a:gd name="connsiteY154" fmla="*/ 6838578 h 6858000"/>
              <a:gd name="connsiteX155" fmla="*/ 5979671 w 6128435"/>
              <a:gd name="connsiteY155" fmla="*/ 6858000 h 6858000"/>
              <a:gd name="connsiteX156" fmla="*/ 0 w 6128435"/>
              <a:gd name="connsiteY156" fmla="*/ 6858000 h 6858000"/>
              <a:gd name="connsiteX157" fmla="*/ 0 w 6128435"/>
              <a:gd name="connsiteY157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189051 w 6128435"/>
              <a:gd name="connsiteY12" fmla="*/ 782518 h 6858000"/>
              <a:gd name="connsiteX13" fmla="*/ 5210428 w 6128435"/>
              <a:gd name="connsiteY13" fmla="*/ 815772 h 6858000"/>
              <a:gd name="connsiteX14" fmla="*/ 5221088 w 6128435"/>
              <a:gd name="connsiteY14" fmla="*/ 860193 h 6858000"/>
              <a:gd name="connsiteX15" fmla="*/ 5230806 w 6128435"/>
              <a:gd name="connsiteY15" fmla="*/ 961354 h 6858000"/>
              <a:gd name="connsiteX16" fmla="*/ 5201018 w 6128435"/>
              <a:gd name="connsiteY16" fmla="*/ 1095027 h 6858000"/>
              <a:gd name="connsiteX17" fmla="*/ 5202153 w 6128435"/>
              <a:gd name="connsiteY17" fmla="*/ 1133224 h 6858000"/>
              <a:gd name="connsiteX18" fmla="*/ 5207370 w 6128435"/>
              <a:gd name="connsiteY18" fmla="*/ 1138097 h 6858000"/>
              <a:gd name="connsiteX19" fmla="*/ 5189234 w 6128435"/>
              <a:gd name="connsiteY19" fmla="*/ 1193495 h 6858000"/>
              <a:gd name="connsiteX20" fmla="*/ 5202769 w 6128435"/>
              <a:gd name="connsiteY20" fmla="*/ 1269450 h 6858000"/>
              <a:gd name="connsiteX21" fmla="*/ 5225968 w 6128435"/>
              <a:gd name="connsiteY21" fmla="*/ 1357994 h 6858000"/>
              <a:gd name="connsiteX22" fmla="*/ 5233819 w 6128435"/>
              <a:gd name="connsiteY22" fmla="*/ 1380922 h 6858000"/>
              <a:gd name="connsiteX23" fmla="*/ 5237226 w 6128435"/>
              <a:gd name="connsiteY23" fmla="*/ 1441327 h 6858000"/>
              <a:gd name="connsiteX24" fmla="*/ 5255653 w 6128435"/>
              <a:gd name="connsiteY24" fmla="*/ 1524712 h 6858000"/>
              <a:gd name="connsiteX25" fmla="*/ 5263491 w 6128435"/>
              <a:gd name="connsiteY25" fmla="*/ 1642938 h 6858000"/>
              <a:gd name="connsiteX26" fmla="*/ 5261314 w 6128435"/>
              <a:gd name="connsiteY26" fmla="*/ 1689177 h 6858000"/>
              <a:gd name="connsiteX27" fmla="*/ 5259788 w 6128435"/>
              <a:gd name="connsiteY27" fmla="*/ 1768516 h 6858000"/>
              <a:gd name="connsiteX28" fmla="*/ 5255696 w 6128435"/>
              <a:gd name="connsiteY28" fmla="*/ 1953770 h 6858000"/>
              <a:gd name="connsiteX29" fmla="*/ 5252592 w 6128435"/>
              <a:gd name="connsiteY29" fmla="*/ 2092210 h 6858000"/>
              <a:gd name="connsiteX30" fmla="*/ 5264303 w 6128435"/>
              <a:gd name="connsiteY30" fmla="*/ 2225157 h 6858000"/>
              <a:gd name="connsiteX31" fmla="*/ 5254949 w 6128435"/>
              <a:gd name="connsiteY31" fmla="*/ 2236160 h 6858000"/>
              <a:gd name="connsiteX32" fmla="*/ 5250104 w 6128435"/>
              <a:gd name="connsiteY32" fmla="*/ 2249166 h 6858000"/>
              <a:gd name="connsiteX33" fmla="*/ 5251214 w 6128435"/>
              <a:gd name="connsiteY33" fmla="*/ 2250944 h 6858000"/>
              <a:gd name="connsiteX34" fmla="*/ 5250644 w 6128435"/>
              <a:gd name="connsiteY34" fmla="*/ 2266619 h 6858000"/>
              <a:gd name="connsiteX35" fmla="*/ 5293877 w 6128435"/>
              <a:gd name="connsiteY35" fmla="*/ 2368649 h 6858000"/>
              <a:gd name="connsiteX36" fmla="*/ 5311338 w 6128435"/>
              <a:gd name="connsiteY36" fmla="*/ 2404034 h 6858000"/>
              <a:gd name="connsiteX37" fmla="*/ 5338366 w 6128435"/>
              <a:gd name="connsiteY37" fmla="*/ 2465052 h 6858000"/>
              <a:gd name="connsiteX38" fmla="*/ 5371263 w 6128435"/>
              <a:gd name="connsiteY38" fmla="*/ 2586413 h 6858000"/>
              <a:gd name="connsiteX39" fmla="*/ 5407503 w 6128435"/>
              <a:gd name="connsiteY39" fmla="*/ 2786290 h 6858000"/>
              <a:gd name="connsiteX40" fmla="*/ 5407356 w 6128435"/>
              <a:gd name="connsiteY40" fmla="*/ 2787545 h 6858000"/>
              <a:gd name="connsiteX41" fmla="*/ 5411130 w 6128435"/>
              <a:gd name="connsiteY41" fmla="*/ 2788640 h 6858000"/>
              <a:gd name="connsiteX42" fmla="*/ 5416439 w 6128435"/>
              <a:gd name="connsiteY42" fmla="*/ 2805666 h 6858000"/>
              <a:gd name="connsiteX43" fmla="*/ 5416589 w 6128435"/>
              <a:gd name="connsiteY43" fmla="*/ 2810822 h 6858000"/>
              <a:gd name="connsiteX44" fmla="*/ 5418542 w 6128435"/>
              <a:gd name="connsiteY44" fmla="*/ 2817745 h 6858000"/>
              <a:gd name="connsiteX45" fmla="*/ 5418847 w 6128435"/>
              <a:gd name="connsiteY45" fmla="*/ 2817825 h 6858000"/>
              <a:gd name="connsiteX46" fmla="*/ 5457023 w 6128435"/>
              <a:gd name="connsiteY46" fmla="*/ 2858292 h 6858000"/>
              <a:gd name="connsiteX47" fmla="*/ 5479298 w 6128435"/>
              <a:gd name="connsiteY47" fmla="*/ 2947791 h 6858000"/>
              <a:gd name="connsiteX48" fmla="*/ 5481770 w 6128435"/>
              <a:gd name="connsiteY48" fmla="*/ 2951352 h 6858000"/>
              <a:gd name="connsiteX49" fmla="*/ 5482045 w 6128435"/>
              <a:gd name="connsiteY49" fmla="*/ 2984371 h 6858000"/>
              <a:gd name="connsiteX50" fmla="*/ 5482415 w 6128435"/>
              <a:gd name="connsiteY50" fmla="*/ 3004079 h 6858000"/>
              <a:gd name="connsiteX51" fmla="*/ 5503944 w 6128435"/>
              <a:gd name="connsiteY51" fmla="*/ 3123335 h 6858000"/>
              <a:gd name="connsiteX52" fmla="*/ 5516007 w 6128435"/>
              <a:gd name="connsiteY52" fmla="*/ 3258473 h 6858000"/>
              <a:gd name="connsiteX53" fmla="*/ 5566839 w 6128435"/>
              <a:gd name="connsiteY53" fmla="*/ 3345295 h 6858000"/>
              <a:gd name="connsiteX54" fmla="*/ 5589758 w 6128435"/>
              <a:gd name="connsiteY54" fmla="*/ 3506453 h 6858000"/>
              <a:gd name="connsiteX55" fmla="*/ 5596144 w 6128435"/>
              <a:gd name="connsiteY55" fmla="*/ 3534624 h 6858000"/>
              <a:gd name="connsiteX56" fmla="*/ 5597750 w 6128435"/>
              <a:gd name="connsiteY56" fmla="*/ 3534129 h 6858000"/>
              <a:gd name="connsiteX57" fmla="*/ 5599700 w 6128435"/>
              <a:gd name="connsiteY57" fmla="*/ 3547221 h 6858000"/>
              <a:gd name="connsiteX58" fmla="*/ 5615031 w 6128435"/>
              <a:gd name="connsiteY58" fmla="*/ 3557482 h 6858000"/>
              <a:gd name="connsiteX59" fmla="*/ 5618377 w 6128435"/>
              <a:gd name="connsiteY59" fmla="*/ 3588431 h 6858000"/>
              <a:gd name="connsiteX60" fmla="*/ 5612155 w 6128435"/>
              <a:gd name="connsiteY60" fmla="*/ 3589869 h 6858000"/>
              <a:gd name="connsiteX61" fmla="*/ 5620843 w 6128435"/>
              <a:gd name="connsiteY61" fmla="*/ 3606745 h 6858000"/>
              <a:gd name="connsiteX62" fmla="*/ 5655472 w 6128435"/>
              <a:gd name="connsiteY62" fmla="*/ 3678877 h 6858000"/>
              <a:gd name="connsiteX63" fmla="*/ 5680448 w 6128435"/>
              <a:gd name="connsiteY63" fmla="*/ 3717760 h 6858000"/>
              <a:gd name="connsiteX64" fmla="*/ 5683015 w 6128435"/>
              <a:gd name="connsiteY64" fmla="*/ 3762025 h 6858000"/>
              <a:gd name="connsiteX65" fmla="*/ 5696643 w 6128435"/>
              <a:gd name="connsiteY65" fmla="*/ 3773888 h 6858000"/>
              <a:gd name="connsiteX66" fmla="*/ 5699203 w 6128435"/>
              <a:gd name="connsiteY66" fmla="*/ 3775823 h 6858000"/>
              <a:gd name="connsiteX67" fmla="*/ 5704824 w 6128435"/>
              <a:gd name="connsiteY67" fmla="*/ 3785966 h 6858000"/>
              <a:gd name="connsiteX68" fmla="*/ 5712204 w 6128435"/>
              <a:gd name="connsiteY68" fmla="*/ 3785830 h 6858000"/>
              <a:gd name="connsiteX69" fmla="*/ 5724816 w 6128435"/>
              <a:gd name="connsiteY69" fmla="*/ 3798949 h 6858000"/>
              <a:gd name="connsiteX70" fmla="*/ 5733539 w 6128435"/>
              <a:gd name="connsiteY70" fmla="*/ 3818457 h 6858000"/>
              <a:gd name="connsiteX71" fmla="*/ 5768491 w 6128435"/>
              <a:gd name="connsiteY71" fmla="*/ 3914399 h 6858000"/>
              <a:gd name="connsiteX72" fmla="*/ 5793123 w 6128435"/>
              <a:gd name="connsiteY72" fmla="*/ 3969952 h 6858000"/>
              <a:gd name="connsiteX73" fmla="*/ 5808321 w 6128435"/>
              <a:gd name="connsiteY73" fmla="*/ 3988153 h 6858000"/>
              <a:gd name="connsiteX74" fmla="*/ 5825621 w 6128435"/>
              <a:gd name="connsiteY74" fmla="*/ 4015525 h 6858000"/>
              <a:gd name="connsiteX75" fmla="*/ 5860672 w 6128435"/>
              <a:gd name="connsiteY75" fmla="*/ 4061579 h 6858000"/>
              <a:gd name="connsiteX76" fmla="*/ 5872173 w 6128435"/>
              <a:gd name="connsiteY76" fmla="*/ 4088497 h 6858000"/>
              <a:gd name="connsiteX77" fmla="*/ 5883705 w 6128435"/>
              <a:gd name="connsiteY77" fmla="*/ 4101899 h 6858000"/>
              <a:gd name="connsiteX78" fmla="*/ 5885314 w 6128435"/>
              <a:gd name="connsiteY78" fmla="*/ 4108387 h 6858000"/>
              <a:gd name="connsiteX79" fmla="*/ 5894095 w 6128435"/>
              <a:gd name="connsiteY79" fmla="*/ 4128857 h 6858000"/>
              <a:gd name="connsiteX80" fmla="*/ 5898339 w 6128435"/>
              <a:gd name="connsiteY80" fmla="*/ 4140800 h 6858000"/>
              <a:gd name="connsiteX81" fmla="*/ 5899734 w 6128435"/>
              <a:gd name="connsiteY81" fmla="*/ 4145632 h 6858000"/>
              <a:gd name="connsiteX82" fmla="*/ 5903513 w 6128435"/>
              <a:gd name="connsiteY82" fmla="*/ 4187661 h 6858000"/>
              <a:gd name="connsiteX83" fmla="*/ 5917114 w 6128435"/>
              <a:gd name="connsiteY83" fmla="*/ 4213096 h 6858000"/>
              <a:gd name="connsiteX84" fmla="*/ 5921153 w 6128435"/>
              <a:gd name="connsiteY84" fmla="*/ 4236222 h 6858000"/>
              <a:gd name="connsiteX85" fmla="*/ 5924233 w 6128435"/>
              <a:gd name="connsiteY85" fmla="*/ 4242060 h 6858000"/>
              <a:gd name="connsiteX86" fmla="*/ 5928910 w 6128435"/>
              <a:gd name="connsiteY86" fmla="*/ 4300973 h 6858000"/>
              <a:gd name="connsiteX87" fmla="*/ 5939320 w 6128435"/>
              <a:gd name="connsiteY87" fmla="*/ 4340435 h 6858000"/>
              <a:gd name="connsiteX88" fmla="*/ 5946705 w 6128435"/>
              <a:gd name="connsiteY88" fmla="*/ 4428051 h 6858000"/>
              <a:gd name="connsiteX89" fmla="*/ 5949261 w 6128435"/>
              <a:gd name="connsiteY89" fmla="*/ 4449185 h 6858000"/>
              <a:gd name="connsiteX90" fmla="*/ 5957504 w 6128435"/>
              <a:gd name="connsiteY90" fmla="*/ 4465911 h 6858000"/>
              <a:gd name="connsiteX91" fmla="*/ 5964689 w 6128435"/>
              <a:gd name="connsiteY91" fmla="*/ 4468532 h 6858000"/>
              <a:gd name="connsiteX92" fmla="*/ 5967062 w 6128435"/>
              <a:gd name="connsiteY92" fmla="*/ 4479923 h 6858000"/>
              <a:gd name="connsiteX93" fmla="*/ 5968960 w 6128435"/>
              <a:gd name="connsiteY93" fmla="*/ 4482655 h 6858000"/>
              <a:gd name="connsiteX94" fmla="*/ 5978567 w 6128435"/>
              <a:gd name="connsiteY94" fmla="*/ 4498605 h 6858000"/>
              <a:gd name="connsiteX95" fmla="*/ 5980106 w 6128435"/>
              <a:gd name="connsiteY95" fmla="*/ 4585087 h 6858000"/>
              <a:gd name="connsiteX96" fmla="*/ 5998138 w 6128435"/>
              <a:gd name="connsiteY96" fmla="*/ 4697518 h 6858000"/>
              <a:gd name="connsiteX97" fmla="*/ 6013516 w 6128435"/>
              <a:gd name="connsiteY97" fmla="*/ 4786619 h 6858000"/>
              <a:gd name="connsiteX98" fmla="*/ 6025404 w 6128435"/>
              <a:gd name="connsiteY98" fmla="*/ 4858148 h 6858000"/>
              <a:gd name="connsiteX99" fmla="*/ 6007749 w 6128435"/>
              <a:gd name="connsiteY99" fmla="*/ 4964715 h 6858000"/>
              <a:gd name="connsiteX100" fmla="*/ 6005269 w 6128435"/>
              <a:gd name="connsiteY100" fmla="*/ 5150567 h 6858000"/>
              <a:gd name="connsiteX101" fmla="*/ 6001127 w 6128435"/>
              <a:gd name="connsiteY101" fmla="*/ 5164609 h 6858000"/>
              <a:gd name="connsiteX102" fmla="*/ 5996647 w 6128435"/>
              <a:gd name="connsiteY102" fmla="*/ 5185640 h 6858000"/>
              <a:gd name="connsiteX103" fmla="*/ 5998514 w 6128435"/>
              <a:gd name="connsiteY103" fmla="*/ 5189673 h 6858000"/>
              <a:gd name="connsiteX104" fmla="*/ 5995970 w 6128435"/>
              <a:gd name="connsiteY104" fmla="*/ 5221547 h 6858000"/>
              <a:gd name="connsiteX105" fmla="*/ 5997218 w 6128435"/>
              <a:gd name="connsiteY105" fmla="*/ 5222031 h 6858000"/>
              <a:gd name="connsiteX106" fmla="*/ 6002116 w 6128435"/>
              <a:gd name="connsiteY106" fmla="*/ 5231223 h 6858000"/>
              <a:gd name="connsiteX107" fmla="*/ 6008541 w 6128435"/>
              <a:gd name="connsiteY107" fmla="*/ 5248680 h 6858000"/>
              <a:gd name="connsiteX108" fmla="*/ 6039260 w 6128435"/>
              <a:gd name="connsiteY108" fmla="*/ 5289518 h 6858000"/>
              <a:gd name="connsiteX109" fmla="*/ 6036748 w 6128435"/>
              <a:gd name="connsiteY109" fmla="*/ 5322752 h 6858000"/>
              <a:gd name="connsiteX110" fmla="*/ 6036943 w 6128435"/>
              <a:gd name="connsiteY110" fmla="*/ 5329480 h 6858000"/>
              <a:gd name="connsiteX111" fmla="*/ 6037236 w 6128435"/>
              <a:gd name="connsiteY111" fmla="*/ 5329634 h 6858000"/>
              <a:gd name="connsiteX112" fmla="*/ 6038019 w 6128435"/>
              <a:gd name="connsiteY112" fmla="*/ 5336764 h 6858000"/>
              <a:gd name="connsiteX113" fmla="*/ 6037298 w 6128435"/>
              <a:gd name="connsiteY113" fmla="*/ 5341753 h 6858000"/>
              <a:gd name="connsiteX114" fmla="*/ 6037677 w 6128435"/>
              <a:gd name="connsiteY114" fmla="*/ 5354807 h 6858000"/>
              <a:gd name="connsiteX115" fmla="*/ 6039728 w 6128435"/>
              <a:gd name="connsiteY115" fmla="*/ 5359416 h 6858000"/>
              <a:gd name="connsiteX116" fmla="*/ 6043311 w 6128435"/>
              <a:gd name="connsiteY116" fmla="*/ 5361407 h 6858000"/>
              <a:gd name="connsiteX117" fmla="*/ 6042954 w 6128435"/>
              <a:gd name="connsiteY117" fmla="*/ 5362576 h 6858000"/>
              <a:gd name="connsiteX118" fmla="*/ 6053435 w 6128435"/>
              <a:gd name="connsiteY118" fmla="*/ 5387547 h 6858000"/>
              <a:gd name="connsiteX119" fmla="*/ 6065933 w 6128435"/>
              <a:gd name="connsiteY119" fmla="*/ 5443002 h 6858000"/>
              <a:gd name="connsiteX120" fmla="*/ 6068640 w 6128435"/>
              <a:gd name="connsiteY120" fmla="*/ 5474503 h 6858000"/>
              <a:gd name="connsiteX121" fmla="*/ 6080922 w 6128435"/>
              <a:gd name="connsiteY121" fmla="*/ 5561070 h 6858000"/>
              <a:gd name="connsiteX122" fmla="*/ 6096949 w 6128435"/>
              <a:gd name="connsiteY122" fmla="*/ 5648179 h 6858000"/>
              <a:gd name="connsiteX123" fmla="*/ 6125703 w 6128435"/>
              <a:gd name="connsiteY123" fmla="*/ 5692894 h 6858000"/>
              <a:gd name="connsiteX124" fmla="*/ 6126670 w 6128435"/>
              <a:gd name="connsiteY124" fmla="*/ 5697882 h 6858000"/>
              <a:gd name="connsiteX125" fmla="*/ 6124061 w 6128435"/>
              <a:gd name="connsiteY125" fmla="*/ 5710294 h 6858000"/>
              <a:gd name="connsiteX126" fmla="*/ 6122213 w 6128435"/>
              <a:gd name="connsiteY126" fmla="*/ 5714762 h 6858000"/>
              <a:gd name="connsiteX127" fmla="*/ 6121353 w 6128435"/>
              <a:gd name="connsiteY127" fmla="*/ 5721725 h 6858000"/>
              <a:gd name="connsiteX128" fmla="*/ 6121607 w 6128435"/>
              <a:gd name="connsiteY128" fmla="*/ 5721959 h 6858000"/>
              <a:gd name="connsiteX129" fmla="*/ 6120262 w 6128435"/>
              <a:gd name="connsiteY129" fmla="*/ 5728358 h 6858000"/>
              <a:gd name="connsiteX130" fmla="*/ 6110194 w 6128435"/>
              <a:gd name="connsiteY130" fmla="*/ 5758853 h 6858000"/>
              <a:gd name="connsiteX131" fmla="*/ 6127519 w 6128435"/>
              <a:gd name="connsiteY131" fmla="*/ 5865775 h 6858000"/>
              <a:gd name="connsiteX132" fmla="*/ 6128435 w 6128435"/>
              <a:gd name="connsiteY132" fmla="*/ 5870164 h 6858000"/>
              <a:gd name="connsiteX133" fmla="*/ 6119217 w 6128435"/>
              <a:gd name="connsiteY133" fmla="*/ 5888542 h 6858000"/>
              <a:gd name="connsiteX134" fmla="*/ 6115966 w 6128435"/>
              <a:gd name="connsiteY134" fmla="*/ 5898387 h 6858000"/>
              <a:gd name="connsiteX135" fmla="*/ 6108716 w 6128435"/>
              <a:gd name="connsiteY135" fmla="*/ 5915345 h 6858000"/>
              <a:gd name="connsiteX136" fmla="*/ 6109524 w 6128435"/>
              <a:gd name="connsiteY136" fmla="*/ 5917328 h 6858000"/>
              <a:gd name="connsiteX137" fmla="*/ 6102493 w 6128435"/>
              <a:gd name="connsiteY137" fmla="*/ 5928602 h 6858000"/>
              <a:gd name="connsiteX138" fmla="*/ 6056863 w 6128435"/>
              <a:gd name="connsiteY138" fmla="*/ 6000643 h 6858000"/>
              <a:gd name="connsiteX139" fmla="*/ 6045436 w 6128435"/>
              <a:gd name="connsiteY139" fmla="*/ 6124480 h 6858000"/>
              <a:gd name="connsiteX140" fmla="*/ 6030489 w 6128435"/>
              <a:gd name="connsiteY140" fmla="*/ 6317666 h 6858000"/>
              <a:gd name="connsiteX141" fmla="*/ 6007492 w 6128435"/>
              <a:gd name="connsiteY141" fmla="*/ 6440818 h 6858000"/>
              <a:gd name="connsiteX142" fmla="*/ 6009467 w 6128435"/>
              <a:gd name="connsiteY142" fmla="*/ 6487076 h 6858000"/>
              <a:gd name="connsiteX143" fmla="*/ 5995064 w 6128435"/>
              <a:gd name="connsiteY143" fmla="*/ 6540791 h 6858000"/>
              <a:gd name="connsiteX144" fmla="*/ 5996309 w 6128435"/>
              <a:gd name="connsiteY144" fmla="*/ 6543961 h 6858000"/>
              <a:gd name="connsiteX145" fmla="*/ 5996048 w 6128435"/>
              <a:gd name="connsiteY145" fmla="*/ 6555444 h 6858000"/>
              <a:gd name="connsiteX146" fmla="*/ 6002524 w 6128435"/>
              <a:gd name="connsiteY146" fmla="*/ 6560188 h 6858000"/>
              <a:gd name="connsiteX147" fmla="*/ 6006823 w 6128435"/>
              <a:gd name="connsiteY147" fmla="*/ 6578546 h 6858000"/>
              <a:gd name="connsiteX148" fmla="*/ 6004510 w 6128435"/>
              <a:gd name="connsiteY148" fmla="*/ 6599256 h 6858000"/>
              <a:gd name="connsiteX149" fmla="*/ 5986207 w 6128435"/>
              <a:gd name="connsiteY149" fmla="*/ 6695855 h 6858000"/>
              <a:gd name="connsiteX150" fmla="*/ 5979428 w 6128435"/>
              <a:gd name="connsiteY150" fmla="*/ 6754678 h 6858000"/>
              <a:gd name="connsiteX151" fmla="*/ 5983398 w 6128435"/>
              <a:gd name="connsiteY151" fmla="*/ 6778641 h 6858000"/>
              <a:gd name="connsiteX152" fmla="*/ 5984543 w 6128435"/>
              <a:gd name="connsiteY152" fmla="*/ 6811016 h 6858000"/>
              <a:gd name="connsiteX153" fmla="*/ 5981802 w 6128435"/>
              <a:gd name="connsiteY153" fmla="*/ 6838578 h 6858000"/>
              <a:gd name="connsiteX154" fmla="*/ 5979671 w 6128435"/>
              <a:gd name="connsiteY154" fmla="*/ 6858000 h 6858000"/>
              <a:gd name="connsiteX155" fmla="*/ 0 w 6128435"/>
              <a:gd name="connsiteY155" fmla="*/ 6858000 h 6858000"/>
              <a:gd name="connsiteX156" fmla="*/ 0 w 6128435"/>
              <a:gd name="connsiteY156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189051 w 6128435"/>
              <a:gd name="connsiteY12" fmla="*/ 782518 h 6858000"/>
              <a:gd name="connsiteX13" fmla="*/ 5210428 w 6128435"/>
              <a:gd name="connsiteY13" fmla="*/ 815772 h 6858000"/>
              <a:gd name="connsiteX14" fmla="*/ 5221088 w 6128435"/>
              <a:gd name="connsiteY14" fmla="*/ 860193 h 6858000"/>
              <a:gd name="connsiteX15" fmla="*/ 5230806 w 6128435"/>
              <a:gd name="connsiteY15" fmla="*/ 961354 h 6858000"/>
              <a:gd name="connsiteX16" fmla="*/ 5201018 w 6128435"/>
              <a:gd name="connsiteY16" fmla="*/ 1095027 h 6858000"/>
              <a:gd name="connsiteX17" fmla="*/ 5202153 w 6128435"/>
              <a:gd name="connsiteY17" fmla="*/ 1133224 h 6858000"/>
              <a:gd name="connsiteX18" fmla="*/ 5207370 w 6128435"/>
              <a:gd name="connsiteY18" fmla="*/ 1138097 h 6858000"/>
              <a:gd name="connsiteX19" fmla="*/ 5189234 w 6128435"/>
              <a:gd name="connsiteY19" fmla="*/ 1193495 h 6858000"/>
              <a:gd name="connsiteX20" fmla="*/ 5202769 w 6128435"/>
              <a:gd name="connsiteY20" fmla="*/ 1269450 h 6858000"/>
              <a:gd name="connsiteX21" fmla="*/ 5225968 w 6128435"/>
              <a:gd name="connsiteY21" fmla="*/ 1357994 h 6858000"/>
              <a:gd name="connsiteX22" fmla="*/ 5233819 w 6128435"/>
              <a:gd name="connsiteY22" fmla="*/ 1380922 h 6858000"/>
              <a:gd name="connsiteX23" fmla="*/ 5237226 w 6128435"/>
              <a:gd name="connsiteY23" fmla="*/ 1441327 h 6858000"/>
              <a:gd name="connsiteX24" fmla="*/ 5255653 w 6128435"/>
              <a:gd name="connsiteY24" fmla="*/ 1524712 h 6858000"/>
              <a:gd name="connsiteX25" fmla="*/ 5263491 w 6128435"/>
              <a:gd name="connsiteY25" fmla="*/ 1642938 h 6858000"/>
              <a:gd name="connsiteX26" fmla="*/ 5261314 w 6128435"/>
              <a:gd name="connsiteY26" fmla="*/ 1689177 h 6858000"/>
              <a:gd name="connsiteX27" fmla="*/ 5259788 w 6128435"/>
              <a:gd name="connsiteY27" fmla="*/ 1768516 h 6858000"/>
              <a:gd name="connsiteX28" fmla="*/ 5255696 w 6128435"/>
              <a:gd name="connsiteY28" fmla="*/ 1953770 h 6858000"/>
              <a:gd name="connsiteX29" fmla="*/ 5252592 w 6128435"/>
              <a:gd name="connsiteY29" fmla="*/ 2092210 h 6858000"/>
              <a:gd name="connsiteX30" fmla="*/ 5264303 w 6128435"/>
              <a:gd name="connsiteY30" fmla="*/ 2225157 h 6858000"/>
              <a:gd name="connsiteX31" fmla="*/ 5254949 w 6128435"/>
              <a:gd name="connsiteY31" fmla="*/ 2236160 h 6858000"/>
              <a:gd name="connsiteX32" fmla="*/ 5250104 w 6128435"/>
              <a:gd name="connsiteY32" fmla="*/ 2249166 h 6858000"/>
              <a:gd name="connsiteX33" fmla="*/ 5251214 w 6128435"/>
              <a:gd name="connsiteY33" fmla="*/ 2250944 h 6858000"/>
              <a:gd name="connsiteX34" fmla="*/ 5250644 w 6128435"/>
              <a:gd name="connsiteY34" fmla="*/ 2266619 h 6858000"/>
              <a:gd name="connsiteX35" fmla="*/ 5293877 w 6128435"/>
              <a:gd name="connsiteY35" fmla="*/ 2368649 h 6858000"/>
              <a:gd name="connsiteX36" fmla="*/ 5311338 w 6128435"/>
              <a:gd name="connsiteY36" fmla="*/ 2404034 h 6858000"/>
              <a:gd name="connsiteX37" fmla="*/ 5338366 w 6128435"/>
              <a:gd name="connsiteY37" fmla="*/ 2465052 h 6858000"/>
              <a:gd name="connsiteX38" fmla="*/ 5371263 w 6128435"/>
              <a:gd name="connsiteY38" fmla="*/ 2586413 h 6858000"/>
              <a:gd name="connsiteX39" fmla="*/ 5407503 w 6128435"/>
              <a:gd name="connsiteY39" fmla="*/ 2786290 h 6858000"/>
              <a:gd name="connsiteX40" fmla="*/ 5407356 w 6128435"/>
              <a:gd name="connsiteY40" fmla="*/ 2787545 h 6858000"/>
              <a:gd name="connsiteX41" fmla="*/ 5411130 w 6128435"/>
              <a:gd name="connsiteY41" fmla="*/ 2788640 h 6858000"/>
              <a:gd name="connsiteX42" fmla="*/ 5416439 w 6128435"/>
              <a:gd name="connsiteY42" fmla="*/ 2805666 h 6858000"/>
              <a:gd name="connsiteX43" fmla="*/ 5416589 w 6128435"/>
              <a:gd name="connsiteY43" fmla="*/ 2810822 h 6858000"/>
              <a:gd name="connsiteX44" fmla="*/ 5418542 w 6128435"/>
              <a:gd name="connsiteY44" fmla="*/ 2817745 h 6858000"/>
              <a:gd name="connsiteX45" fmla="*/ 5418847 w 6128435"/>
              <a:gd name="connsiteY45" fmla="*/ 2817825 h 6858000"/>
              <a:gd name="connsiteX46" fmla="*/ 5457023 w 6128435"/>
              <a:gd name="connsiteY46" fmla="*/ 2858292 h 6858000"/>
              <a:gd name="connsiteX47" fmla="*/ 5479298 w 6128435"/>
              <a:gd name="connsiteY47" fmla="*/ 2947791 h 6858000"/>
              <a:gd name="connsiteX48" fmla="*/ 5481770 w 6128435"/>
              <a:gd name="connsiteY48" fmla="*/ 2951352 h 6858000"/>
              <a:gd name="connsiteX49" fmla="*/ 5482045 w 6128435"/>
              <a:gd name="connsiteY49" fmla="*/ 2984371 h 6858000"/>
              <a:gd name="connsiteX50" fmla="*/ 5482415 w 6128435"/>
              <a:gd name="connsiteY50" fmla="*/ 3004079 h 6858000"/>
              <a:gd name="connsiteX51" fmla="*/ 5503944 w 6128435"/>
              <a:gd name="connsiteY51" fmla="*/ 3123335 h 6858000"/>
              <a:gd name="connsiteX52" fmla="*/ 5516007 w 6128435"/>
              <a:gd name="connsiteY52" fmla="*/ 3258473 h 6858000"/>
              <a:gd name="connsiteX53" fmla="*/ 5566839 w 6128435"/>
              <a:gd name="connsiteY53" fmla="*/ 3345295 h 6858000"/>
              <a:gd name="connsiteX54" fmla="*/ 5589758 w 6128435"/>
              <a:gd name="connsiteY54" fmla="*/ 3506453 h 6858000"/>
              <a:gd name="connsiteX55" fmla="*/ 5596144 w 6128435"/>
              <a:gd name="connsiteY55" fmla="*/ 3534624 h 6858000"/>
              <a:gd name="connsiteX56" fmla="*/ 5597750 w 6128435"/>
              <a:gd name="connsiteY56" fmla="*/ 3534129 h 6858000"/>
              <a:gd name="connsiteX57" fmla="*/ 5599700 w 6128435"/>
              <a:gd name="connsiteY57" fmla="*/ 3547221 h 6858000"/>
              <a:gd name="connsiteX58" fmla="*/ 5615031 w 6128435"/>
              <a:gd name="connsiteY58" fmla="*/ 3557482 h 6858000"/>
              <a:gd name="connsiteX59" fmla="*/ 5618377 w 6128435"/>
              <a:gd name="connsiteY59" fmla="*/ 3588431 h 6858000"/>
              <a:gd name="connsiteX60" fmla="*/ 5612155 w 6128435"/>
              <a:gd name="connsiteY60" fmla="*/ 3589869 h 6858000"/>
              <a:gd name="connsiteX61" fmla="*/ 5620843 w 6128435"/>
              <a:gd name="connsiteY61" fmla="*/ 3606745 h 6858000"/>
              <a:gd name="connsiteX62" fmla="*/ 5655472 w 6128435"/>
              <a:gd name="connsiteY62" fmla="*/ 3678877 h 6858000"/>
              <a:gd name="connsiteX63" fmla="*/ 5680448 w 6128435"/>
              <a:gd name="connsiteY63" fmla="*/ 3717760 h 6858000"/>
              <a:gd name="connsiteX64" fmla="*/ 5683015 w 6128435"/>
              <a:gd name="connsiteY64" fmla="*/ 3762025 h 6858000"/>
              <a:gd name="connsiteX65" fmla="*/ 5696643 w 6128435"/>
              <a:gd name="connsiteY65" fmla="*/ 3773888 h 6858000"/>
              <a:gd name="connsiteX66" fmla="*/ 5699203 w 6128435"/>
              <a:gd name="connsiteY66" fmla="*/ 3775823 h 6858000"/>
              <a:gd name="connsiteX67" fmla="*/ 5704824 w 6128435"/>
              <a:gd name="connsiteY67" fmla="*/ 3785966 h 6858000"/>
              <a:gd name="connsiteX68" fmla="*/ 5712204 w 6128435"/>
              <a:gd name="connsiteY68" fmla="*/ 3785830 h 6858000"/>
              <a:gd name="connsiteX69" fmla="*/ 5724816 w 6128435"/>
              <a:gd name="connsiteY69" fmla="*/ 3798949 h 6858000"/>
              <a:gd name="connsiteX70" fmla="*/ 5733539 w 6128435"/>
              <a:gd name="connsiteY70" fmla="*/ 3818457 h 6858000"/>
              <a:gd name="connsiteX71" fmla="*/ 5768491 w 6128435"/>
              <a:gd name="connsiteY71" fmla="*/ 3914399 h 6858000"/>
              <a:gd name="connsiteX72" fmla="*/ 5793123 w 6128435"/>
              <a:gd name="connsiteY72" fmla="*/ 3969952 h 6858000"/>
              <a:gd name="connsiteX73" fmla="*/ 5808321 w 6128435"/>
              <a:gd name="connsiteY73" fmla="*/ 3988153 h 6858000"/>
              <a:gd name="connsiteX74" fmla="*/ 5825621 w 6128435"/>
              <a:gd name="connsiteY74" fmla="*/ 4015525 h 6858000"/>
              <a:gd name="connsiteX75" fmla="*/ 5860672 w 6128435"/>
              <a:gd name="connsiteY75" fmla="*/ 4061579 h 6858000"/>
              <a:gd name="connsiteX76" fmla="*/ 5872173 w 6128435"/>
              <a:gd name="connsiteY76" fmla="*/ 4088497 h 6858000"/>
              <a:gd name="connsiteX77" fmla="*/ 5883705 w 6128435"/>
              <a:gd name="connsiteY77" fmla="*/ 4101899 h 6858000"/>
              <a:gd name="connsiteX78" fmla="*/ 5885314 w 6128435"/>
              <a:gd name="connsiteY78" fmla="*/ 4108387 h 6858000"/>
              <a:gd name="connsiteX79" fmla="*/ 5894095 w 6128435"/>
              <a:gd name="connsiteY79" fmla="*/ 4128857 h 6858000"/>
              <a:gd name="connsiteX80" fmla="*/ 5898339 w 6128435"/>
              <a:gd name="connsiteY80" fmla="*/ 4140800 h 6858000"/>
              <a:gd name="connsiteX81" fmla="*/ 5899734 w 6128435"/>
              <a:gd name="connsiteY81" fmla="*/ 4145632 h 6858000"/>
              <a:gd name="connsiteX82" fmla="*/ 5903513 w 6128435"/>
              <a:gd name="connsiteY82" fmla="*/ 4187661 h 6858000"/>
              <a:gd name="connsiteX83" fmla="*/ 5917114 w 6128435"/>
              <a:gd name="connsiteY83" fmla="*/ 4213096 h 6858000"/>
              <a:gd name="connsiteX84" fmla="*/ 5921153 w 6128435"/>
              <a:gd name="connsiteY84" fmla="*/ 4236222 h 6858000"/>
              <a:gd name="connsiteX85" fmla="*/ 5924233 w 6128435"/>
              <a:gd name="connsiteY85" fmla="*/ 4242060 h 6858000"/>
              <a:gd name="connsiteX86" fmla="*/ 5928910 w 6128435"/>
              <a:gd name="connsiteY86" fmla="*/ 4300973 h 6858000"/>
              <a:gd name="connsiteX87" fmla="*/ 5939320 w 6128435"/>
              <a:gd name="connsiteY87" fmla="*/ 4340435 h 6858000"/>
              <a:gd name="connsiteX88" fmla="*/ 5946705 w 6128435"/>
              <a:gd name="connsiteY88" fmla="*/ 4428051 h 6858000"/>
              <a:gd name="connsiteX89" fmla="*/ 5949261 w 6128435"/>
              <a:gd name="connsiteY89" fmla="*/ 4449185 h 6858000"/>
              <a:gd name="connsiteX90" fmla="*/ 5957504 w 6128435"/>
              <a:gd name="connsiteY90" fmla="*/ 4465911 h 6858000"/>
              <a:gd name="connsiteX91" fmla="*/ 5964689 w 6128435"/>
              <a:gd name="connsiteY91" fmla="*/ 4468532 h 6858000"/>
              <a:gd name="connsiteX92" fmla="*/ 5967062 w 6128435"/>
              <a:gd name="connsiteY92" fmla="*/ 4479923 h 6858000"/>
              <a:gd name="connsiteX93" fmla="*/ 5968960 w 6128435"/>
              <a:gd name="connsiteY93" fmla="*/ 4482655 h 6858000"/>
              <a:gd name="connsiteX94" fmla="*/ 5978567 w 6128435"/>
              <a:gd name="connsiteY94" fmla="*/ 4498605 h 6858000"/>
              <a:gd name="connsiteX95" fmla="*/ 5980106 w 6128435"/>
              <a:gd name="connsiteY95" fmla="*/ 4585087 h 6858000"/>
              <a:gd name="connsiteX96" fmla="*/ 5998138 w 6128435"/>
              <a:gd name="connsiteY96" fmla="*/ 4697518 h 6858000"/>
              <a:gd name="connsiteX97" fmla="*/ 6013516 w 6128435"/>
              <a:gd name="connsiteY97" fmla="*/ 4786619 h 6858000"/>
              <a:gd name="connsiteX98" fmla="*/ 6025404 w 6128435"/>
              <a:gd name="connsiteY98" fmla="*/ 4858148 h 6858000"/>
              <a:gd name="connsiteX99" fmla="*/ 6007749 w 6128435"/>
              <a:gd name="connsiteY99" fmla="*/ 4964715 h 6858000"/>
              <a:gd name="connsiteX100" fmla="*/ 6005269 w 6128435"/>
              <a:gd name="connsiteY100" fmla="*/ 5150567 h 6858000"/>
              <a:gd name="connsiteX101" fmla="*/ 6001127 w 6128435"/>
              <a:gd name="connsiteY101" fmla="*/ 5164609 h 6858000"/>
              <a:gd name="connsiteX102" fmla="*/ 5996647 w 6128435"/>
              <a:gd name="connsiteY102" fmla="*/ 5185640 h 6858000"/>
              <a:gd name="connsiteX103" fmla="*/ 5998514 w 6128435"/>
              <a:gd name="connsiteY103" fmla="*/ 5189673 h 6858000"/>
              <a:gd name="connsiteX104" fmla="*/ 5995970 w 6128435"/>
              <a:gd name="connsiteY104" fmla="*/ 5221547 h 6858000"/>
              <a:gd name="connsiteX105" fmla="*/ 5997218 w 6128435"/>
              <a:gd name="connsiteY105" fmla="*/ 5222031 h 6858000"/>
              <a:gd name="connsiteX106" fmla="*/ 6002116 w 6128435"/>
              <a:gd name="connsiteY106" fmla="*/ 5231223 h 6858000"/>
              <a:gd name="connsiteX107" fmla="*/ 6008541 w 6128435"/>
              <a:gd name="connsiteY107" fmla="*/ 5248680 h 6858000"/>
              <a:gd name="connsiteX108" fmla="*/ 6039260 w 6128435"/>
              <a:gd name="connsiteY108" fmla="*/ 5289518 h 6858000"/>
              <a:gd name="connsiteX109" fmla="*/ 6036748 w 6128435"/>
              <a:gd name="connsiteY109" fmla="*/ 5322752 h 6858000"/>
              <a:gd name="connsiteX110" fmla="*/ 6036943 w 6128435"/>
              <a:gd name="connsiteY110" fmla="*/ 5329480 h 6858000"/>
              <a:gd name="connsiteX111" fmla="*/ 6037236 w 6128435"/>
              <a:gd name="connsiteY111" fmla="*/ 5329634 h 6858000"/>
              <a:gd name="connsiteX112" fmla="*/ 6038019 w 6128435"/>
              <a:gd name="connsiteY112" fmla="*/ 5336764 h 6858000"/>
              <a:gd name="connsiteX113" fmla="*/ 6037298 w 6128435"/>
              <a:gd name="connsiteY113" fmla="*/ 5341753 h 6858000"/>
              <a:gd name="connsiteX114" fmla="*/ 6037677 w 6128435"/>
              <a:gd name="connsiteY114" fmla="*/ 5354807 h 6858000"/>
              <a:gd name="connsiteX115" fmla="*/ 6039728 w 6128435"/>
              <a:gd name="connsiteY115" fmla="*/ 5359416 h 6858000"/>
              <a:gd name="connsiteX116" fmla="*/ 6043311 w 6128435"/>
              <a:gd name="connsiteY116" fmla="*/ 5361407 h 6858000"/>
              <a:gd name="connsiteX117" fmla="*/ 6042954 w 6128435"/>
              <a:gd name="connsiteY117" fmla="*/ 5362576 h 6858000"/>
              <a:gd name="connsiteX118" fmla="*/ 6053435 w 6128435"/>
              <a:gd name="connsiteY118" fmla="*/ 5387547 h 6858000"/>
              <a:gd name="connsiteX119" fmla="*/ 6065933 w 6128435"/>
              <a:gd name="connsiteY119" fmla="*/ 5443002 h 6858000"/>
              <a:gd name="connsiteX120" fmla="*/ 6068640 w 6128435"/>
              <a:gd name="connsiteY120" fmla="*/ 5474503 h 6858000"/>
              <a:gd name="connsiteX121" fmla="*/ 6080922 w 6128435"/>
              <a:gd name="connsiteY121" fmla="*/ 5561070 h 6858000"/>
              <a:gd name="connsiteX122" fmla="*/ 6096949 w 6128435"/>
              <a:gd name="connsiteY122" fmla="*/ 5648179 h 6858000"/>
              <a:gd name="connsiteX123" fmla="*/ 6125703 w 6128435"/>
              <a:gd name="connsiteY123" fmla="*/ 5692894 h 6858000"/>
              <a:gd name="connsiteX124" fmla="*/ 6126670 w 6128435"/>
              <a:gd name="connsiteY124" fmla="*/ 5697882 h 6858000"/>
              <a:gd name="connsiteX125" fmla="*/ 6124061 w 6128435"/>
              <a:gd name="connsiteY125" fmla="*/ 5710294 h 6858000"/>
              <a:gd name="connsiteX126" fmla="*/ 6122213 w 6128435"/>
              <a:gd name="connsiteY126" fmla="*/ 5714762 h 6858000"/>
              <a:gd name="connsiteX127" fmla="*/ 6121353 w 6128435"/>
              <a:gd name="connsiteY127" fmla="*/ 5721725 h 6858000"/>
              <a:gd name="connsiteX128" fmla="*/ 6121607 w 6128435"/>
              <a:gd name="connsiteY128" fmla="*/ 5721959 h 6858000"/>
              <a:gd name="connsiteX129" fmla="*/ 6120262 w 6128435"/>
              <a:gd name="connsiteY129" fmla="*/ 5728358 h 6858000"/>
              <a:gd name="connsiteX130" fmla="*/ 6110194 w 6128435"/>
              <a:gd name="connsiteY130" fmla="*/ 5758853 h 6858000"/>
              <a:gd name="connsiteX131" fmla="*/ 6127519 w 6128435"/>
              <a:gd name="connsiteY131" fmla="*/ 5865775 h 6858000"/>
              <a:gd name="connsiteX132" fmla="*/ 6128435 w 6128435"/>
              <a:gd name="connsiteY132" fmla="*/ 5870164 h 6858000"/>
              <a:gd name="connsiteX133" fmla="*/ 6119217 w 6128435"/>
              <a:gd name="connsiteY133" fmla="*/ 5888542 h 6858000"/>
              <a:gd name="connsiteX134" fmla="*/ 6115966 w 6128435"/>
              <a:gd name="connsiteY134" fmla="*/ 5898387 h 6858000"/>
              <a:gd name="connsiteX135" fmla="*/ 6108716 w 6128435"/>
              <a:gd name="connsiteY135" fmla="*/ 5915345 h 6858000"/>
              <a:gd name="connsiteX136" fmla="*/ 6102493 w 6128435"/>
              <a:gd name="connsiteY136" fmla="*/ 5928602 h 6858000"/>
              <a:gd name="connsiteX137" fmla="*/ 6056863 w 6128435"/>
              <a:gd name="connsiteY137" fmla="*/ 6000643 h 6858000"/>
              <a:gd name="connsiteX138" fmla="*/ 6045436 w 6128435"/>
              <a:gd name="connsiteY138" fmla="*/ 6124480 h 6858000"/>
              <a:gd name="connsiteX139" fmla="*/ 6030489 w 6128435"/>
              <a:gd name="connsiteY139" fmla="*/ 6317666 h 6858000"/>
              <a:gd name="connsiteX140" fmla="*/ 6007492 w 6128435"/>
              <a:gd name="connsiteY140" fmla="*/ 6440818 h 6858000"/>
              <a:gd name="connsiteX141" fmla="*/ 6009467 w 6128435"/>
              <a:gd name="connsiteY141" fmla="*/ 6487076 h 6858000"/>
              <a:gd name="connsiteX142" fmla="*/ 5995064 w 6128435"/>
              <a:gd name="connsiteY142" fmla="*/ 6540791 h 6858000"/>
              <a:gd name="connsiteX143" fmla="*/ 5996309 w 6128435"/>
              <a:gd name="connsiteY143" fmla="*/ 6543961 h 6858000"/>
              <a:gd name="connsiteX144" fmla="*/ 5996048 w 6128435"/>
              <a:gd name="connsiteY144" fmla="*/ 6555444 h 6858000"/>
              <a:gd name="connsiteX145" fmla="*/ 6002524 w 6128435"/>
              <a:gd name="connsiteY145" fmla="*/ 6560188 h 6858000"/>
              <a:gd name="connsiteX146" fmla="*/ 6006823 w 6128435"/>
              <a:gd name="connsiteY146" fmla="*/ 6578546 h 6858000"/>
              <a:gd name="connsiteX147" fmla="*/ 6004510 w 6128435"/>
              <a:gd name="connsiteY147" fmla="*/ 6599256 h 6858000"/>
              <a:gd name="connsiteX148" fmla="*/ 5986207 w 6128435"/>
              <a:gd name="connsiteY148" fmla="*/ 6695855 h 6858000"/>
              <a:gd name="connsiteX149" fmla="*/ 5979428 w 6128435"/>
              <a:gd name="connsiteY149" fmla="*/ 6754678 h 6858000"/>
              <a:gd name="connsiteX150" fmla="*/ 5983398 w 6128435"/>
              <a:gd name="connsiteY150" fmla="*/ 6778641 h 6858000"/>
              <a:gd name="connsiteX151" fmla="*/ 5984543 w 6128435"/>
              <a:gd name="connsiteY151" fmla="*/ 6811016 h 6858000"/>
              <a:gd name="connsiteX152" fmla="*/ 5981802 w 6128435"/>
              <a:gd name="connsiteY152" fmla="*/ 6838578 h 6858000"/>
              <a:gd name="connsiteX153" fmla="*/ 5979671 w 6128435"/>
              <a:gd name="connsiteY153" fmla="*/ 6858000 h 6858000"/>
              <a:gd name="connsiteX154" fmla="*/ 0 w 6128435"/>
              <a:gd name="connsiteY154" fmla="*/ 6858000 h 6858000"/>
              <a:gd name="connsiteX155" fmla="*/ 0 w 6128435"/>
              <a:gd name="connsiteY155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189051 w 6128435"/>
              <a:gd name="connsiteY12" fmla="*/ 782518 h 6858000"/>
              <a:gd name="connsiteX13" fmla="*/ 5210428 w 6128435"/>
              <a:gd name="connsiteY13" fmla="*/ 815772 h 6858000"/>
              <a:gd name="connsiteX14" fmla="*/ 5221088 w 6128435"/>
              <a:gd name="connsiteY14" fmla="*/ 860193 h 6858000"/>
              <a:gd name="connsiteX15" fmla="*/ 5230806 w 6128435"/>
              <a:gd name="connsiteY15" fmla="*/ 961354 h 6858000"/>
              <a:gd name="connsiteX16" fmla="*/ 5201018 w 6128435"/>
              <a:gd name="connsiteY16" fmla="*/ 1095027 h 6858000"/>
              <a:gd name="connsiteX17" fmla="*/ 5202153 w 6128435"/>
              <a:gd name="connsiteY17" fmla="*/ 1133224 h 6858000"/>
              <a:gd name="connsiteX18" fmla="*/ 5207370 w 6128435"/>
              <a:gd name="connsiteY18" fmla="*/ 1138097 h 6858000"/>
              <a:gd name="connsiteX19" fmla="*/ 5189234 w 6128435"/>
              <a:gd name="connsiteY19" fmla="*/ 1193495 h 6858000"/>
              <a:gd name="connsiteX20" fmla="*/ 5202769 w 6128435"/>
              <a:gd name="connsiteY20" fmla="*/ 1269450 h 6858000"/>
              <a:gd name="connsiteX21" fmla="*/ 5225968 w 6128435"/>
              <a:gd name="connsiteY21" fmla="*/ 1357994 h 6858000"/>
              <a:gd name="connsiteX22" fmla="*/ 5233819 w 6128435"/>
              <a:gd name="connsiteY22" fmla="*/ 1380922 h 6858000"/>
              <a:gd name="connsiteX23" fmla="*/ 5237226 w 6128435"/>
              <a:gd name="connsiteY23" fmla="*/ 1441327 h 6858000"/>
              <a:gd name="connsiteX24" fmla="*/ 5255653 w 6128435"/>
              <a:gd name="connsiteY24" fmla="*/ 1524712 h 6858000"/>
              <a:gd name="connsiteX25" fmla="*/ 5263491 w 6128435"/>
              <a:gd name="connsiteY25" fmla="*/ 1642938 h 6858000"/>
              <a:gd name="connsiteX26" fmla="*/ 5261314 w 6128435"/>
              <a:gd name="connsiteY26" fmla="*/ 1689177 h 6858000"/>
              <a:gd name="connsiteX27" fmla="*/ 5259788 w 6128435"/>
              <a:gd name="connsiteY27" fmla="*/ 1768516 h 6858000"/>
              <a:gd name="connsiteX28" fmla="*/ 5255696 w 6128435"/>
              <a:gd name="connsiteY28" fmla="*/ 1953770 h 6858000"/>
              <a:gd name="connsiteX29" fmla="*/ 5252592 w 6128435"/>
              <a:gd name="connsiteY29" fmla="*/ 2092210 h 6858000"/>
              <a:gd name="connsiteX30" fmla="*/ 5264303 w 6128435"/>
              <a:gd name="connsiteY30" fmla="*/ 2225157 h 6858000"/>
              <a:gd name="connsiteX31" fmla="*/ 5254949 w 6128435"/>
              <a:gd name="connsiteY31" fmla="*/ 2236160 h 6858000"/>
              <a:gd name="connsiteX32" fmla="*/ 5250104 w 6128435"/>
              <a:gd name="connsiteY32" fmla="*/ 2249166 h 6858000"/>
              <a:gd name="connsiteX33" fmla="*/ 5251214 w 6128435"/>
              <a:gd name="connsiteY33" fmla="*/ 2250944 h 6858000"/>
              <a:gd name="connsiteX34" fmla="*/ 5250644 w 6128435"/>
              <a:gd name="connsiteY34" fmla="*/ 2266619 h 6858000"/>
              <a:gd name="connsiteX35" fmla="*/ 5293877 w 6128435"/>
              <a:gd name="connsiteY35" fmla="*/ 2368649 h 6858000"/>
              <a:gd name="connsiteX36" fmla="*/ 5311338 w 6128435"/>
              <a:gd name="connsiteY36" fmla="*/ 2404034 h 6858000"/>
              <a:gd name="connsiteX37" fmla="*/ 5338366 w 6128435"/>
              <a:gd name="connsiteY37" fmla="*/ 2465052 h 6858000"/>
              <a:gd name="connsiteX38" fmla="*/ 5371263 w 6128435"/>
              <a:gd name="connsiteY38" fmla="*/ 2586413 h 6858000"/>
              <a:gd name="connsiteX39" fmla="*/ 5407503 w 6128435"/>
              <a:gd name="connsiteY39" fmla="*/ 2786290 h 6858000"/>
              <a:gd name="connsiteX40" fmla="*/ 5407356 w 6128435"/>
              <a:gd name="connsiteY40" fmla="*/ 2787545 h 6858000"/>
              <a:gd name="connsiteX41" fmla="*/ 5411130 w 6128435"/>
              <a:gd name="connsiteY41" fmla="*/ 2788640 h 6858000"/>
              <a:gd name="connsiteX42" fmla="*/ 5416439 w 6128435"/>
              <a:gd name="connsiteY42" fmla="*/ 2805666 h 6858000"/>
              <a:gd name="connsiteX43" fmla="*/ 5416589 w 6128435"/>
              <a:gd name="connsiteY43" fmla="*/ 2810822 h 6858000"/>
              <a:gd name="connsiteX44" fmla="*/ 5418542 w 6128435"/>
              <a:gd name="connsiteY44" fmla="*/ 2817745 h 6858000"/>
              <a:gd name="connsiteX45" fmla="*/ 5418847 w 6128435"/>
              <a:gd name="connsiteY45" fmla="*/ 2817825 h 6858000"/>
              <a:gd name="connsiteX46" fmla="*/ 5457023 w 6128435"/>
              <a:gd name="connsiteY46" fmla="*/ 2858292 h 6858000"/>
              <a:gd name="connsiteX47" fmla="*/ 5479298 w 6128435"/>
              <a:gd name="connsiteY47" fmla="*/ 2947791 h 6858000"/>
              <a:gd name="connsiteX48" fmla="*/ 5481770 w 6128435"/>
              <a:gd name="connsiteY48" fmla="*/ 2951352 h 6858000"/>
              <a:gd name="connsiteX49" fmla="*/ 5482045 w 6128435"/>
              <a:gd name="connsiteY49" fmla="*/ 2984371 h 6858000"/>
              <a:gd name="connsiteX50" fmla="*/ 5482415 w 6128435"/>
              <a:gd name="connsiteY50" fmla="*/ 3004079 h 6858000"/>
              <a:gd name="connsiteX51" fmla="*/ 5503944 w 6128435"/>
              <a:gd name="connsiteY51" fmla="*/ 3123335 h 6858000"/>
              <a:gd name="connsiteX52" fmla="*/ 5516007 w 6128435"/>
              <a:gd name="connsiteY52" fmla="*/ 3258473 h 6858000"/>
              <a:gd name="connsiteX53" fmla="*/ 5566839 w 6128435"/>
              <a:gd name="connsiteY53" fmla="*/ 3345295 h 6858000"/>
              <a:gd name="connsiteX54" fmla="*/ 5589758 w 6128435"/>
              <a:gd name="connsiteY54" fmla="*/ 3506453 h 6858000"/>
              <a:gd name="connsiteX55" fmla="*/ 5596144 w 6128435"/>
              <a:gd name="connsiteY55" fmla="*/ 3534624 h 6858000"/>
              <a:gd name="connsiteX56" fmla="*/ 5597750 w 6128435"/>
              <a:gd name="connsiteY56" fmla="*/ 3534129 h 6858000"/>
              <a:gd name="connsiteX57" fmla="*/ 5599700 w 6128435"/>
              <a:gd name="connsiteY57" fmla="*/ 3547221 h 6858000"/>
              <a:gd name="connsiteX58" fmla="*/ 5615031 w 6128435"/>
              <a:gd name="connsiteY58" fmla="*/ 3557482 h 6858000"/>
              <a:gd name="connsiteX59" fmla="*/ 5618377 w 6128435"/>
              <a:gd name="connsiteY59" fmla="*/ 3588431 h 6858000"/>
              <a:gd name="connsiteX60" fmla="*/ 5612155 w 6128435"/>
              <a:gd name="connsiteY60" fmla="*/ 3589869 h 6858000"/>
              <a:gd name="connsiteX61" fmla="*/ 5620843 w 6128435"/>
              <a:gd name="connsiteY61" fmla="*/ 3606745 h 6858000"/>
              <a:gd name="connsiteX62" fmla="*/ 5655472 w 6128435"/>
              <a:gd name="connsiteY62" fmla="*/ 3678877 h 6858000"/>
              <a:gd name="connsiteX63" fmla="*/ 5680448 w 6128435"/>
              <a:gd name="connsiteY63" fmla="*/ 3717760 h 6858000"/>
              <a:gd name="connsiteX64" fmla="*/ 5683015 w 6128435"/>
              <a:gd name="connsiteY64" fmla="*/ 3762025 h 6858000"/>
              <a:gd name="connsiteX65" fmla="*/ 5696643 w 6128435"/>
              <a:gd name="connsiteY65" fmla="*/ 3773888 h 6858000"/>
              <a:gd name="connsiteX66" fmla="*/ 5699203 w 6128435"/>
              <a:gd name="connsiteY66" fmla="*/ 3775823 h 6858000"/>
              <a:gd name="connsiteX67" fmla="*/ 5704824 w 6128435"/>
              <a:gd name="connsiteY67" fmla="*/ 3785966 h 6858000"/>
              <a:gd name="connsiteX68" fmla="*/ 5712204 w 6128435"/>
              <a:gd name="connsiteY68" fmla="*/ 3785830 h 6858000"/>
              <a:gd name="connsiteX69" fmla="*/ 5724816 w 6128435"/>
              <a:gd name="connsiteY69" fmla="*/ 3798949 h 6858000"/>
              <a:gd name="connsiteX70" fmla="*/ 5733539 w 6128435"/>
              <a:gd name="connsiteY70" fmla="*/ 3818457 h 6858000"/>
              <a:gd name="connsiteX71" fmla="*/ 5768491 w 6128435"/>
              <a:gd name="connsiteY71" fmla="*/ 3914399 h 6858000"/>
              <a:gd name="connsiteX72" fmla="*/ 5793123 w 6128435"/>
              <a:gd name="connsiteY72" fmla="*/ 3969952 h 6858000"/>
              <a:gd name="connsiteX73" fmla="*/ 5808321 w 6128435"/>
              <a:gd name="connsiteY73" fmla="*/ 3988153 h 6858000"/>
              <a:gd name="connsiteX74" fmla="*/ 5825621 w 6128435"/>
              <a:gd name="connsiteY74" fmla="*/ 4015525 h 6858000"/>
              <a:gd name="connsiteX75" fmla="*/ 5860672 w 6128435"/>
              <a:gd name="connsiteY75" fmla="*/ 4061579 h 6858000"/>
              <a:gd name="connsiteX76" fmla="*/ 5872173 w 6128435"/>
              <a:gd name="connsiteY76" fmla="*/ 4088497 h 6858000"/>
              <a:gd name="connsiteX77" fmla="*/ 5883705 w 6128435"/>
              <a:gd name="connsiteY77" fmla="*/ 4101899 h 6858000"/>
              <a:gd name="connsiteX78" fmla="*/ 5885314 w 6128435"/>
              <a:gd name="connsiteY78" fmla="*/ 4108387 h 6858000"/>
              <a:gd name="connsiteX79" fmla="*/ 5894095 w 6128435"/>
              <a:gd name="connsiteY79" fmla="*/ 4128857 h 6858000"/>
              <a:gd name="connsiteX80" fmla="*/ 5898339 w 6128435"/>
              <a:gd name="connsiteY80" fmla="*/ 4140800 h 6858000"/>
              <a:gd name="connsiteX81" fmla="*/ 5899734 w 6128435"/>
              <a:gd name="connsiteY81" fmla="*/ 4145632 h 6858000"/>
              <a:gd name="connsiteX82" fmla="*/ 5903513 w 6128435"/>
              <a:gd name="connsiteY82" fmla="*/ 4187661 h 6858000"/>
              <a:gd name="connsiteX83" fmla="*/ 5917114 w 6128435"/>
              <a:gd name="connsiteY83" fmla="*/ 4213096 h 6858000"/>
              <a:gd name="connsiteX84" fmla="*/ 5921153 w 6128435"/>
              <a:gd name="connsiteY84" fmla="*/ 4236222 h 6858000"/>
              <a:gd name="connsiteX85" fmla="*/ 5924233 w 6128435"/>
              <a:gd name="connsiteY85" fmla="*/ 4242060 h 6858000"/>
              <a:gd name="connsiteX86" fmla="*/ 5928910 w 6128435"/>
              <a:gd name="connsiteY86" fmla="*/ 4300973 h 6858000"/>
              <a:gd name="connsiteX87" fmla="*/ 5939320 w 6128435"/>
              <a:gd name="connsiteY87" fmla="*/ 4340435 h 6858000"/>
              <a:gd name="connsiteX88" fmla="*/ 5946705 w 6128435"/>
              <a:gd name="connsiteY88" fmla="*/ 4428051 h 6858000"/>
              <a:gd name="connsiteX89" fmla="*/ 5949261 w 6128435"/>
              <a:gd name="connsiteY89" fmla="*/ 4449185 h 6858000"/>
              <a:gd name="connsiteX90" fmla="*/ 5957504 w 6128435"/>
              <a:gd name="connsiteY90" fmla="*/ 4465911 h 6858000"/>
              <a:gd name="connsiteX91" fmla="*/ 5964689 w 6128435"/>
              <a:gd name="connsiteY91" fmla="*/ 4468532 h 6858000"/>
              <a:gd name="connsiteX92" fmla="*/ 5967062 w 6128435"/>
              <a:gd name="connsiteY92" fmla="*/ 4479923 h 6858000"/>
              <a:gd name="connsiteX93" fmla="*/ 5968960 w 6128435"/>
              <a:gd name="connsiteY93" fmla="*/ 4482655 h 6858000"/>
              <a:gd name="connsiteX94" fmla="*/ 5978567 w 6128435"/>
              <a:gd name="connsiteY94" fmla="*/ 4498605 h 6858000"/>
              <a:gd name="connsiteX95" fmla="*/ 5980106 w 6128435"/>
              <a:gd name="connsiteY95" fmla="*/ 4585087 h 6858000"/>
              <a:gd name="connsiteX96" fmla="*/ 5998138 w 6128435"/>
              <a:gd name="connsiteY96" fmla="*/ 4697518 h 6858000"/>
              <a:gd name="connsiteX97" fmla="*/ 6013516 w 6128435"/>
              <a:gd name="connsiteY97" fmla="*/ 4786619 h 6858000"/>
              <a:gd name="connsiteX98" fmla="*/ 6025404 w 6128435"/>
              <a:gd name="connsiteY98" fmla="*/ 4858148 h 6858000"/>
              <a:gd name="connsiteX99" fmla="*/ 6007749 w 6128435"/>
              <a:gd name="connsiteY99" fmla="*/ 4964715 h 6858000"/>
              <a:gd name="connsiteX100" fmla="*/ 6005269 w 6128435"/>
              <a:gd name="connsiteY100" fmla="*/ 5150567 h 6858000"/>
              <a:gd name="connsiteX101" fmla="*/ 6001127 w 6128435"/>
              <a:gd name="connsiteY101" fmla="*/ 5164609 h 6858000"/>
              <a:gd name="connsiteX102" fmla="*/ 5996647 w 6128435"/>
              <a:gd name="connsiteY102" fmla="*/ 5185640 h 6858000"/>
              <a:gd name="connsiteX103" fmla="*/ 5998514 w 6128435"/>
              <a:gd name="connsiteY103" fmla="*/ 5189673 h 6858000"/>
              <a:gd name="connsiteX104" fmla="*/ 5995970 w 6128435"/>
              <a:gd name="connsiteY104" fmla="*/ 5221547 h 6858000"/>
              <a:gd name="connsiteX105" fmla="*/ 5997218 w 6128435"/>
              <a:gd name="connsiteY105" fmla="*/ 5222031 h 6858000"/>
              <a:gd name="connsiteX106" fmla="*/ 6002116 w 6128435"/>
              <a:gd name="connsiteY106" fmla="*/ 5231223 h 6858000"/>
              <a:gd name="connsiteX107" fmla="*/ 6008541 w 6128435"/>
              <a:gd name="connsiteY107" fmla="*/ 5248680 h 6858000"/>
              <a:gd name="connsiteX108" fmla="*/ 6039260 w 6128435"/>
              <a:gd name="connsiteY108" fmla="*/ 5289518 h 6858000"/>
              <a:gd name="connsiteX109" fmla="*/ 6036748 w 6128435"/>
              <a:gd name="connsiteY109" fmla="*/ 5322752 h 6858000"/>
              <a:gd name="connsiteX110" fmla="*/ 6036943 w 6128435"/>
              <a:gd name="connsiteY110" fmla="*/ 5329480 h 6858000"/>
              <a:gd name="connsiteX111" fmla="*/ 6037236 w 6128435"/>
              <a:gd name="connsiteY111" fmla="*/ 5329634 h 6858000"/>
              <a:gd name="connsiteX112" fmla="*/ 6038019 w 6128435"/>
              <a:gd name="connsiteY112" fmla="*/ 5336764 h 6858000"/>
              <a:gd name="connsiteX113" fmla="*/ 6037298 w 6128435"/>
              <a:gd name="connsiteY113" fmla="*/ 5341753 h 6858000"/>
              <a:gd name="connsiteX114" fmla="*/ 6037677 w 6128435"/>
              <a:gd name="connsiteY114" fmla="*/ 5354807 h 6858000"/>
              <a:gd name="connsiteX115" fmla="*/ 6039728 w 6128435"/>
              <a:gd name="connsiteY115" fmla="*/ 5359416 h 6858000"/>
              <a:gd name="connsiteX116" fmla="*/ 6043311 w 6128435"/>
              <a:gd name="connsiteY116" fmla="*/ 5361407 h 6858000"/>
              <a:gd name="connsiteX117" fmla="*/ 6042954 w 6128435"/>
              <a:gd name="connsiteY117" fmla="*/ 5362576 h 6858000"/>
              <a:gd name="connsiteX118" fmla="*/ 6053435 w 6128435"/>
              <a:gd name="connsiteY118" fmla="*/ 5387547 h 6858000"/>
              <a:gd name="connsiteX119" fmla="*/ 6065933 w 6128435"/>
              <a:gd name="connsiteY119" fmla="*/ 5443002 h 6858000"/>
              <a:gd name="connsiteX120" fmla="*/ 6068640 w 6128435"/>
              <a:gd name="connsiteY120" fmla="*/ 5474503 h 6858000"/>
              <a:gd name="connsiteX121" fmla="*/ 6080922 w 6128435"/>
              <a:gd name="connsiteY121" fmla="*/ 5561070 h 6858000"/>
              <a:gd name="connsiteX122" fmla="*/ 6096949 w 6128435"/>
              <a:gd name="connsiteY122" fmla="*/ 5648179 h 6858000"/>
              <a:gd name="connsiteX123" fmla="*/ 6125703 w 6128435"/>
              <a:gd name="connsiteY123" fmla="*/ 5692894 h 6858000"/>
              <a:gd name="connsiteX124" fmla="*/ 6126670 w 6128435"/>
              <a:gd name="connsiteY124" fmla="*/ 5697882 h 6858000"/>
              <a:gd name="connsiteX125" fmla="*/ 6124061 w 6128435"/>
              <a:gd name="connsiteY125" fmla="*/ 5710294 h 6858000"/>
              <a:gd name="connsiteX126" fmla="*/ 6122213 w 6128435"/>
              <a:gd name="connsiteY126" fmla="*/ 5714762 h 6858000"/>
              <a:gd name="connsiteX127" fmla="*/ 6121353 w 6128435"/>
              <a:gd name="connsiteY127" fmla="*/ 5721725 h 6858000"/>
              <a:gd name="connsiteX128" fmla="*/ 6121607 w 6128435"/>
              <a:gd name="connsiteY128" fmla="*/ 5721959 h 6858000"/>
              <a:gd name="connsiteX129" fmla="*/ 6120262 w 6128435"/>
              <a:gd name="connsiteY129" fmla="*/ 5728358 h 6858000"/>
              <a:gd name="connsiteX130" fmla="*/ 6110194 w 6128435"/>
              <a:gd name="connsiteY130" fmla="*/ 5758853 h 6858000"/>
              <a:gd name="connsiteX131" fmla="*/ 6127519 w 6128435"/>
              <a:gd name="connsiteY131" fmla="*/ 5865775 h 6858000"/>
              <a:gd name="connsiteX132" fmla="*/ 6128435 w 6128435"/>
              <a:gd name="connsiteY132" fmla="*/ 5870164 h 6858000"/>
              <a:gd name="connsiteX133" fmla="*/ 6119217 w 6128435"/>
              <a:gd name="connsiteY133" fmla="*/ 5888542 h 6858000"/>
              <a:gd name="connsiteX134" fmla="*/ 6115966 w 6128435"/>
              <a:gd name="connsiteY134" fmla="*/ 5898387 h 6858000"/>
              <a:gd name="connsiteX135" fmla="*/ 6102493 w 6128435"/>
              <a:gd name="connsiteY135" fmla="*/ 5928602 h 6858000"/>
              <a:gd name="connsiteX136" fmla="*/ 6056863 w 6128435"/>
              <a:gd name="connsiteY136" fmla="*/ 6000643 h 6858000"/>
              <a:gd name="connsiteX137" fmla="*/ 6045436 w 6128435"/>
              <a:gd name="connsiteY137" fmla="*/ 6124480 h 6858000"/>
              <a:gd name="connsiteX138" fmla="*/ 6030489 w 6128435"/>
              <a:gd name="connsiteY138" fmla="*/ 6317666 h 6858000"/>
              <a:gd name="connsiteX139" fmla="*/ 6007492 w 6128435"/>
              <a:gd name="connsiteY139" fmla="*/ 6440818 h 6858000"/>
              <a:gd name="connsiteX140" fmla="*/ 6009467 w 6128435"/>
              <a:gd name="connsiteY140" fmla="*/ 6487076 h 6858000"/>
              <a:gd name="connsiteX141" fmla="*/ 5995064 w 6128435"/>
              <a:gd name="connsiteY141" fmla="*/ 6540791 h 6858000"/>
              <a:gd name="connsiteX142" fmla="*/ 5996309 w 6128435"/>
              <a:gd name="connsiteY142" fmla="*/ 6543961 h 6858000"/>
              <a:gd name="connsiteX143" fmla="*/ 5996048 w 6128435"/>
              <a:gd name="connsiteY143" fmla="*/ 6555444 h 6858000"/>
              <a:gd name="connsiteX144" fmla="*/ 6002524 w 6128435"/>
              <a:gd name="connsiteY144" fmla="*/ 6560188 h 6858000"/>
              <a:gd name="connsiteX145" fmla="*/ 6006823 w 6128435"/>
              <a:gd name="connsiteY145" fmla="*/ 6578546 h 6858000"/>
              <a:gd name="connsiteX146" fmla="*/ 6004510 w 6128435"/>
              <a:gd name="connsiteY146" fmla="*/ 6599256 h 6858000"/>
              <a:gd name="connsiteX147" fmla="*/ 5986207 w 6128435"/>
              <a:gd name="connsiteY147" fmla="*/ 6695855 h 6858000"/>
              <a:gd name="connsiteX148" fmla="*/ 5979428 w 6128435"/>
              <a:gd name="connsiteY148" fmla="*/ 6754678 h 6858000"/>
              <a:gd name="connsiteX149" fmla="*/ 5983398 w 6128435"/>
              <a:gd name="connsiteY149" fmla="*/ 6778641 h 6858000"/>
              <a:gd name="connsiteX150" fmla="*/ 5984543 w 6128435"/>
              <a:gd name="connsiteY150" fmla="*/ 6811016 h 6858000"/>
              <a:gd name="connsiteX151" fmla="*/ 5981802 w 6128435"/>
              <a:gd name="connsiteY151" fmla="*/ 6838578 h 6858000"/>
              <a:gd name="connsiteX152" fmla="*/ 5979671 w 6128435"/>
              <a:gd name="connsiteY152" fmla="*/ 6858000 h 6858000"/>
              <a:gd name="connsiteX153" fmla="*/ 0 w 6128435"/>
              <a:gd name="connsiteY153" fmla="*/ 6858000 h 6858000"/>
              <a:gd name="connsiteX154" fmla="*/ 0 w 6128435"/>
              <a:gd name="connsiteY154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189051 w 6128435"/>
              <a:gd name="connsiteY12" fmla="*/ 782518 h 6858000"/>
              <a:gd name="connsiteX13" fmla="*/ 5210428 w 6128435"/>
              <a:gd name="connsiteY13" fmla="*/ 815772 h 6858000"/>
              <a:gd name="connsiteX14" fmla="*/ 5221088 w 6128435"/>
              <a:gd name="connsiteY14" fmla="*/ 860193 h 6858000"/>
              <a:gd name="connsiteX15" fmla="*/ 5230806 w 6128435"/>
              <a:gd name="connsiteY15" fmla="*/ 961354 h 6858000"/>
              <a:gd name="connsiteX16" fmla="*/ 5201018 w 6128435"/>
              <a:gd name="connsiteY16" fmla="*/ 1095027 h 6858000"/>
              <a:gd name="connsiteX17" fmla="*/ 5202153 w 6128435"/>
              <a:gd name="connsiteY17" fmla="*/ 1133224 h 6858000"/>
              <a:gd name="connsiteX18" fmla="*/ 5207370 w 6128435"/>
              <a:gd name="connsiteY18" fmla="*/ 1138097 h 6858000"/>
              <a:gd name="connsiteX19" fmla="*/ 5189234 w 6128435"/>
              <a:gd name="connsiteY19" fmla="*/ 1193495 h 6858000"/>
              <a:gd name="connsiteX20" fmla="*/ 5202769 w 6128435"/>
              <a:gd name="connsiteY20" fmla="*/ 1269450 h 6858000"/>
              <a:gd name="connsiteX21" fmla="*/ 5225968 w 6128435"/>
              <a:gd name="connsiteY21" fmla="*/ 1357994 h 6858000"/>
              <a:gd name="connsiteX22" fmla="*/ 5233819 w 6128435"/>
              <a:gd name="connsiteY22" fmla="*/ 1380922 h 6858000"/>
              <a:gd name="connsiteX23" fmla="*/ 5237226 w 6128435"/>
              <a:gd name="connsiteY23" fmla="*/ 1441327 h 6858000"/>
              <a:gd name="connsiteX24" fmla="*/ 5255653 w 6128435"/>
              <a:gd name="connsiteY24" fmla="*/ 1524712 h 6858000"/>
              <a:gd name="connsiteX25" fmla="*/ 5263491 w 6128435"/>
              <a:gd name="connsiteY25" fmla="*/ 1642938 h 6858000"/>
              <a:gd name="connsiteX26" fmla="*/ 5261314 w 6128435"/>
              <a:gd name="connsiteY26" fmla="*/ 1689177 h 6858000"/>
              <a:gd name="connsiteX27" fmla="*/ 5259788 w 6128435"/>
              <a:gd name="connsiteY27" fmla="*/ 1768516 h 6858000"/>
              <a:gd name="connsiteX28" fmla="*/ 5255696 w 6128435"/>
              <a:gd name="connsiteY28" fmla="*/ 1953770 h 6858000"/>
              <a:gd name="connsiteX29" fmla="*/ 5252592 w 6128435"/>
              <a:gd name="connsiteY29" fmla="*/ 2092210 h 6858000"/>
              <a:gd name="connsiteX30" fmla="*/ 5264303 w 6128435"/>
              <a:gd name="connsiteY30" fmla="*/ 2225157 h 6858000"/>
              <a:gd name="connsiteX31" fmla="*/ 5254949 w 6128435"/>
              <a:gd name="connsiteY31" fmla="*/ 2236160 h 6858000"/>
              <a:gd name="connsiteX32" fmla="*/ 5250104 w 6128435"/>
              <a:gd name="connsiteY32" fmla="*/ 2249166 h 6858000"/>
              <a:gd name="connsiteX33" fmla="*/ 5251214 w 6128435"/>
              <a:gd name="connsiteY33" fmla="*/ 2250944 h 6858000"/>
              <a:gd name="connsiteX34" fmla="*/ 5250644 w 6128435"/>
              <a:gd name="connsiteY34" fmla="*/ 2266619 h 6858000"/>
              <a:gd name="connsiteX35" fmla="*/ 5293877 w 6128435"/>
              <a:gd name="connsiteY35" fmla="*/ 2368649 h 6858000"/>
              <a:gd name="connsiteX36" fmla="*/ 5311338 w 6128435"/>
              <a:gd name="connsiteY36" fmla="*/ 2404034 h 6858000"/>
              <a:gd name="connsiteX37" fmla="*/ 5338366 w 6128435"/>
              <a:gd name="connsiteY37" fmla="*/ 2465052 h 6858000"/>
              <a:gd name="connsiteX38" fmla="*/ 5371263 w 6128435"/>
              <a:gd name="connsiteY38" fmla="*/ 2586413 h 6858000"/>
              <a:gd name="connsiteX39" fmla="*/ 5407503 w 6128435"/>
              <a:gd name="connsiteY39" fmla="*/ 2786290 h 6858000"/>
              <a:gd name="connsiteX40" fmla="*/ 5407356 w 6128435"/>
              <a:gd name="connsiteY40" fmla="*/ 2787545 h 6858000"/>
              <a:gd name="connsiteX41" fmla="*/ 5411130 w 6128435"/>
              <a:gd name="connsiteY41" fmla="*/ 2788640 h 6858000"/>
              <a:gd name="connsiteX42" fmla="*/ 5416439 w 6128435"/>
              <a:gd name="connsiteY42" fmla="*/ 2805666 h 6858000"/>
              <a:gd name="connsiteX43" fmla="*/ 5416589 w 6128435"/>
              <a:gd name="connsiteY43" fmla="*/ 2810822 h 6858000"/>
              <a:gd name="connsiteX44" fmla="*/ 5418542 w 6128435"/>
              <a:gd name="connsiteY44" fmla="*/ 2817745 h 6858000"/>
              <a:gd name="connsiteX45" fmla="*/ 5418847 w 6128435"/>
              <a:gd name="connsiteY45" fmla="*/ 2817825 h 6858000"/>
              <a:gd name="connsiteX46" fmla="*/ 5457023 w 6128435"/>
              <a:gd name="connsiteY46" fmla="*/ 2858292 h 6858000"/>
              <a:gd name="connsiteX47" fmla="*/ 5479298 w 6128435"/>
              <a:gd name="connsiteY47" fmla="*/ 2947791 h 6858000"/>
              <a:gd name="connsiteX48" fmla="*/ 5481770 w 6128435"/>
              <a:gd name="connsiteY48" fmla="*/ 2951352 h 6858000"/>
              <a:gd name="connsiteX49" fmla="*/ 5482045 w 6128435"/>
              <a:gd name="connsiteY49" fmla="*/ 2984371 h 6858000"/>
              <a:gd name="connsiteX50" fmla="*/ 5482415 w 6128435"/>
              <a:gd name="connsiteY50" fmla="*/ 3004079 h 6858000"/>
              <a:gd name="connsiteX51" fmla="*/ 5503944 w 6128435"/>
              <a:gd name="connsiteY51" fmla="*/ 3123335 h 6858000"/>
              <a:gd name="connsiteX52" fmla="*/ 5516007 w 6128435"/>
              <a:gd name="connsiteY52" fmla="*/ 3258473 h 6858000"/>
              <a:gd name="connsiteX53" fmla="*/ 5566839 w 6128435"/>
              <a:gd name="connsiteY53" fmla="*/ 3345295 h 6858000"/>
              <a:gd name="connsiteX54" fmla="*/ 5589758 w 6128435"/>
              <a:gd name="connsiteY54" fmla="*/ 3506453 h 6858000"/>
              <a:gd name="connsiteX55" fmla="*/ 5596144 w 6128435"/>
              <a:gd name="connsiteY55" fmla="*/ 3534624 h 6858000"/>
              <a:gd name="connsiteX56" fmla="*/ 5597750 w 6128435"/>
              <a:gd name="connsiteY56" fmla="*/ 3534129 h 6858000"/>
              <a:gd name="connsiteX57" fmla="*/ 5599700 w 6128435"/>
              <a:gd name="connsiteY57" fmla="*/ 3547221 h 6858000"/>
              <a:gd name="connsiteX58" fmla="*/ 5615031 w 6128435"/>
              <a:gd name="connsiteY58" fmla="*/ 3557482 h 6858000"/>
              <a:gd name="connsiteX59" fmla="*/ 5618377 w 6128435"/>
              <a:gd name="connsiteY59" fmla="*/ 3588431 h 6858000"/>
              <a:gd name="connsiteX60" fmla="*/ 5612155 w 6128435"/>
              <a:gd name="connsiteY60" fmla="*/ 3589869 h 6858000"/>
              <a:gd name="connsiteX61" fmla="*/ 5620843 w 6128435"/>
              <a:gd name="connsiteY61" fmla="*/ 3606745 h 6858000"/>
              <a:gd name="connsiteX62" fmla="*/ 5655472 w 6128435"/>
              <a:gd name="connsiteY62" fmla="*/ 3678877 h 6858000"/>
              <a:gd name="connsiteX63" fmla="*/ 5680448 w 6128435"/>
              <a:gd name="connsiteY63" fmla="*/ 3717760 h 6858000"/>
              <a:gd name="connsiteX64" fmla="*/ 5683015 w 6128435"/>
              <a:gd name="connsiteY64" fmla="*/ 3762025 h 6858000"/>
              <a:gd name="connsiteX65" fmla="*/ 5696643 w 6128435"/>
              <a:gd name="connsiteY65" fmla="*/ 3773888 h 6858000"/>
              <a:gd name="connsiteX66" fmla="*/ 5699203 w 6128435"/>
              <a:gd name="connsiteY66" fmla="*/ 3775823 h 6858000"/>
              <a:gd name="connsiteX67" fmla="*/ 5704824 w 6128435"/>
              <a:gd name="connsiteY67" fmla="*/ 3785966 h 6858000"/>
              <a:gd name="connsiteX68" fmla="*/ 5712204 w 6128435"/>
              <a:gd name="connsiteY68" fmla="*/ 3785830 h 6858000"/>
              <a:gd name="connsiteX69" fmla="*/ 5724816 w 6128435"/>
              <a:gd name="connsiteY69" fmla="*/ 3798949 h 6858000"/>
              <a:gd name="connsiteX70" fmla="*/ 5733539 w 6128435"/>
              <a:gd name="connsiteY70" fmla="*/ 3818457 h 6858000"/>
              <a:gd name="connsiteX71" fmla="*/ 5768491 w 6128435"/>
              <a:gd name="connsiteY71" fmla="*/ 3914399 h 6858000"/>
              <a:gd name="connsiteX72" fmla="*/ 5793123 w 6128435"/>
              <a:gd name="connsiteY72" fmla="*/ 3969952 h 6858000"/>
              <a:gd name="connsiteX73" fmla="*/ 5808321 w 6128435"/>
              <a:gd name="connsiteY73" fmla="*/ 3988153 h 6858000"/>
              <a:gd name="connsiteX74" fmla="*/ 5825621 w 6128435"/>
              <a:gd name="connsiteY74" fmla="*/ 4015525 h 6858000"/>
              <a:gd name="connsiteX75" fmla="*/ 5860672 w 6128435"/>
              <a:gd name="connsiteY75" fmla="*/ 4061579 h 6858000"/>
              <a:gd name="connsiteX76" fmla="*/ 5872173 w 6128435"/>
              <a:gd name="connsiteY76" fmla="*/ 4088497 h 6858000"/>
              <a:gd name="connsiteX77" fmla="*/ 5883705 w 6128435"/>
              <a:gd name="connsiteY77" fmla="*/ 4101899 h 6858000"/>
              <a:gd name="connsiteX78" fmla="*/ 5885314 w 6128435"/>
              <a:gd name="connsiteY78" fmla="*/ 4108387 h 6858000"/>
              <a:gd name="connsiteX79" fmla="*/ 5894095 w 6128435"/>
              <a:gd name="connsiteY79" fmla="*/ 4128857 h 6858000"/>
              <a:gd name="connsiteX80" fmla="*/ 5898339 w 6128435"/>
              <a:gd name="connsiteY80" fmla="*/ 4140800 h 6858000"/>
              <a:gd name="connsiteX81" fmla="*/ 5899734 w 6128435"/>
              <a:gd name="connsiteY81" fmla="*/ 4145632 h 6858000"/>
              <a:gd name="connsiteX82" fmla="*/ 5903513 w 6128435"/>
              <a:gd name="connsiteY82" fmla="*/ 4187661 h 6858000"/>
              <a:gd name="connsiteX83" fmla="*/ 5917114 w 6128435"/>
              <a:gd name="connsiteY83" fmla="*/ 4213096 h 6858000"/>
              <a:gd name="connsiteX84" fmla="*/ 5921153 w 6128435"/>
              <a:gd name="connsiteY84" fmla="*/ 4236222 h 6858000"/>
              <a:gd name="connsiteX85" fmla="*/ 5924233 w 6128435"/>
              <a:gd name="connsiteY85" fmla="*/ 4242060 h 6858000"/>
              <a:gd name="connsiteX86" fmla="*/ 5928910 w 6128435"/>
              <a:gd name="connsiteY86" fmla="*/ 4300973 h 6858000"/>
              <a:gd name="connsiteX87" fmla="*/ 5939320 w 6128435"/>
              <a:gd name="connsiteY87" fmla="*/ 4340435 h 6858000"/>
              <a:gd name="connsiteX88" fmla="*/ 5946705 w 6128435"/>
              <a:gd name="connsiteY88" fmla="*/ 4428051 h 6858000"/>
              <a:gd name="connsiteX89" fmla="*/ 5949261 w 6128435"/>
              <a:gd name="connsiteY89" fmla="*/ 4449185 h 6858000"/>
              <a:gd name="connsiteX90" fmla="*/ 5957504 w 6128435"/>
              <a:gd name="connsiteY90" fmla="*/ 4465911 h 6858000"/>
              <a:gd name="connsiteX91" fmla="*/ 5964689 w 6128435"/>
              <a:gd name="connsiteY91" fmla="*/ 4468532 h 6858000"/>
              <a:gd name="connsiteX92" fmla="*/ 5967062 w 6128435"/>
              <a:gd name="connsiteY92" fmla="*/ 4479923 h 6858000"/>
              <a:gd name="connsiteX93" fmla="*/ 5968960 w 6128435"/>
              <a:gd name="connsiteY93" fmla="*/ 4482655 h 6858000"/>
              <a:gd name="connsiteX94" fmla="*/ 5978567 w 6128435"/>
              <a:gd name="connsiteY94" fmla="*/ 4498605 h 6858000"/>
              <a:gd name="connsiteX95" fmla="*/ 5980106 w 6128435"/>
              <a:gd name="connsiteY95" fmla="*/ 4585087 h 6858000"/>
              <a:gd name="connsiteX96" fmla="*/ 5998138 w 6128435"/>
              <a:gd name="connsiteY96" fmla="*/ 4697518 h 6858000"/>
              <a:gd name="connsiteX97" fmla="*/ 6013516 w 6128435"/>
              <a:gd name="connsiteY97" fmla="*/ 4786619 h 6858000"/>
              <a:gd name="connsiteX98" fmla="*/ 6025404 w 6128435"/>
              <a:gd name="connsiteY98" fmla="*/ 4858148 h 6858000"/>
              <a:gd name="connsiteX99" fmla="*/ 6007749 w 6128435"/>
              <a:gd name="connsiteY99" fmla="*/ 4964715 h 6858000"/>
              <a:gd name="connsiteX100" fmla="*/ 6005269 w 6128435"/>
              <a:gd name="connsiteY100" fmla="*/ 5150567 h 6858000"/>
              <a:gd name="connsiteX101" fmla="*/ 6001127 w 6128435"/>
              <a:gd name="connsiteY101" fmla="*/ 5164609 h 6858000"/>
              <a:gd name="connsiteX102" fmla="*/ 5996647 w 6128435"/>
              <a:gd name="connsiteY102" fmla="*/ 5185640 h 6858000"/>
              <a:gd name="connsiteX103" fmla="*/ 5998514 w 6128435"/>
              <a:gd name="connsiteY103" fmla="*/ 5189673 h 6858000"/>
              <a:gd name="connsiteX104" fmla="*/ 5995970 w 6128435"/>
              <a:gd name="connsiteY104" fmla="*/ 5221547 h 6858000"/>
              <a:gd name="connsiteX105" fmla="*/ 5997218 w 6128435"/>
              <a:gd name="connsiteY105" fmla="*/ 5222031 h 6858000"/>
              <a:gd name="connsiteX106" fmla="*/ 6002116 w 6128435"/>
              <a:gd name="connsiteY106" fmla="*/ 5231223 h 6858000"/>
              <a:gd name="connsiteX107" fmla="*/ 6008541 w 6128435"/>
              <a:gd name="connsiteY107" fmla="*/ 5248680 h 6858000"/>
              <a:gd name="connsiteX108" fmla="*/ 6039260 w 6128435"/>
              <a:gd name="connsiteY108" fmla="*/ 5289518 h 6858000"/>
              <a:gd name="connsiteX109" fmla="*/ 6036748 w 6128435"/>
              <a:gd name="connsiteY109" fmla="*/ 5322752 h 6858000"/>
              <a:gd name="connsiteX110" fmla="*/ 6036943 w 6128435"/>
              <a:gd name="connsiteY110" fmla="*/ 5329480 h 6858000"/>
              <a:gd name="connsiteX111" fmla="*/ 6037236 w 6128435"/>
              <a:gd name="connsiteY111" fmla="*/ 5329634 h 6858000"/>
              <a:gd name="connsiteX112" fmla="*/ 6038019 w 6128435"/>
              <a:gd name="connsiteY112" fmla="*/ 5336764 h 6858000"/>
              <a:gd name="connsiteX113" fmla="*/ 6037298 w 6128435"/>
              <a:gd name="connsiteY113" fmla="*/ 5341753 h 6858000"/>
              <a:gd name="connsiteX114" fmla="*/ 6037677 w 6128435"/>
              <a:gd name="connsiteY114" fmla="*/ 5354807 h 6858000"/>
              <a:gd name="connsiteX115" fmla="*/ 6039728 w 6128435"/>
              <a:gd name="connsiteY115" fmla="*/ 5359416 h 6858000"/>
              <a:gd name="connsiteX116" fmla="*/ 6043311 w 6128435"/>
              <a:gd name="connsiteY116" fmla="*/ 5361407 h 6858000"/>
              <a:gd name="connsiteX117" fmla="*/ 6042954 w 6128435"/>
              <a:gd name="connsiteY117" fmla="*/ 5362576 h 6858000"/>
              <a:gd name="connsiteX118" fmla="*/ 6053435 w 6128435"/>
              <a:gd name="connsiteY118" fmla="*/ 5387547 h 6858000"/>
              <a:gd name="connsiteX119" fmla="*/ 6065933 w 6128435"/>
              <a:gd name="connsiteY119" fmla="*/ 5443002 h 6858000"/>
              <a:gd name="connsiteX120" fmla="*/ 6068640 w 6128435"/>
              <a:gd name="connsiteY120" fmla="*/ 5474503 h 6858000"/>
              <a:gd name="connsiteX121" fmla="*/ 6080922 w 6128435"/>
              <a:gd name="connsiteY121" fmla="*/ 5561070 h 6858000"/>
              <a:gd name="connsiteX122" fmla="*/ 6096949 w 6128435"/>
              <a:gd name="connsiteY122" fmla="*/ 5648179 h 6858000"/>
              <a:gd name="connsiteX123" fmla="*/ 6125703 w 6128435"/>
              <a:gd name="connsiteY123" fmla="*/ 5692894 h 6858000"/>
              <a:gd name="connsiteX124" fmla="*/ 6126670 w 6128435"/>
              <a:gd name="connsiteY124" fmla="*/ 5697882 h 6858000"/>
              <a:gd name="connsiteX125" fmla="*/ 6124061 w 6128435"/>
              <a:gd name="connsiteY125" fmla="*/ 5710294 h 6858000"/>
              <a:gd name="connsiteX126" fmla="*/ 6122213 w 6128435"/>
              <a:gd name="connsiteY126" fmla="*/ 5714762 h 6858000"/>
              <a:gd name="connsiteX127" fmla="*/ 6121353 w 6128435"/>
              <a:gd name="connsiteY127" fmla="*/ 5721725 h 6858000"/>
              <a:gd name="connsiteX128" fmla="*/ 6121607 w 6128435"/>
              <a:gd name="connsiteY128" fmla="*/ 5721959 h 6858000"/>
              <a:gd name="connsiteX129" fmla="*/ 6120262 w 6128435"/>
              <a:gd name="connsiteY129" fmla="*/ 5728358 h 6858000"/>
              <a:gd name="connsiteX130" fmla="*/ 6110194 w 6128435"/>
              <a:gd name="connsiteY130" fmla="*/ 5758853 h 6858000"/>
              <a:gd name="connsiteX131" fmla="*/ 6127519 w 6128435"/>
              <a:gd name="connsiteY131" fmla="*/ 5865775 h 6858000"/>
              <a:gd name="connsiteX132" fmla="*/ 6128435 w 6128435"/>
              <a:gd name="connsiteY132" fmla="*/ 5870164 h 6858000"/>
              <a:gd name="connsiteX133" fmla="*/ 6119217 w 6128435"/>
              <a:gd name="connsiteY133" fmla="*/ 5888542 h 6858000"/>
              <a:gd name="connsiteX134" fmla="*/ 6102493 w 6128435"/>
              <a:gd name="connsiteY134" fmla="*/ 5928602 h 6858000"/>
              <a:gd name="connsiteX135" fmla="*/ 6056863 w 6128435"/>
              <a:gd name="connsiteY135" fmla="*/ 6000643 h 6858000"/>
              <a:gd name="connsiteX136" fmla="*/ 6045436 w 6128435"/>
              <a:gd name="connsiteY136" fmla="*/ 6124480 h 6858000"/>
              <a:gd name="connsiteX137" fmla="*/ 6030489 w 6128435"/>
              <a:gd name="connsiteY137" fmla="*/ 6317666 h 6858000"/>
              <a:gd name="connsiteX138" fmla="*/ 6007492 w 6128435"/>
              <a:gd name="connsiteY138" fmla="*/ 6440818 h 6858000"/>
              <a:gd name="connsiteX139" fmla="*/ 6009467 w 6128435"/>
              <a:gd name="connsiteY139" fmla="*/ 6487076 h 6858000"/>
              <a:gd name="connsiteX140" fmla="*/ 5995064 w 6128435"/>
              <a:gd name="connsiteY140" fmla="*/ 6540791 h 6858000"/>
              <a:gd name="connsiteX141" fmla="*/ 5996309 w 6128435"/>
              <a:gd name="connsiteY141" fmla="*/ 6543961 h 6858000"/>
              <a:gd name="connsiteX142" fmla="*/ 5996048 w 6128435"/>
              <a:gd name="connsiteY142" fmla="*/ 6555444 h 6858000"/>
              <a:gd name="connsiteX143" fmla="*/ 6002524 w 6128435"/>
              <a:gd name="connsiteY143" fmla="*/ 6560188 h 6858000"/>
              <a:gd name="connsiteX144" fmla="*/ 6006823 w 6128435"/>
              <a:gd name="connsiteY144" fmla="*/ 6578546 h 6858000"/>
              <a:gd name="connsiteX145" fmla="*/ 6004510 w 6128435"/>
              <a:gd name="connsiteY145" fmla="*/ 6599256 h 6858000"/>
              <a:gd name="connsiteX146" fmla="*/ 5986207 w 6128435"/>
              <a:gd name="connsiteY146" fmla="*/ 6695855 h 6858000"/>
              <a:gd name="connsiteX147" fmla="*/ 5979428 w 6128435"/>
              <a:gd name="connsiteY147" fmla="*/ 6754678 h 6858000"/>
              <a:gd name="connsiteX148" fmla="*/ 5983398 w 6128435"/>
              <a:gd name="connsiteY148" fmla="*/ 6778641 h 6858000"/>
              <a:gd name="connsiteX149" fmla="*/ 5984543 w 6128435"/>
              <a:gd name="connsiteY149" fmla="*/ 6811016 h 6858000"/>
              <a:gd name="connsiteX150" fmla="*/ 5981802 w 6128435"/>
              <a:gd name="connsiteY150" fmla="*/ 6838578 h 6858000"/>
              <a:gd name="connsiteX151" fmla="*/ 5979671 w 6128435"/>
              <a:gd name="connsiteY151" fmla="*/ 6858000 h 6858000"/>
              <a:gd name="connsiteX152" fmla="*/ 0 w 6128435"/>
              <a:gd name="connsiteY152" fmla="*/ 6858000 h 6858000"/>
              <a:gd name="connsiteX153" fmla="*/ 0 w 6128435"/>
              <a:gd name="connsiteY153" fmla="*/ 0 h 6858000"/>
              <a:gd name="connsiteX0" fmla="*/ 0 w 6127519"/>
              <a:gd name="connsiteY0" fmla="*/ 0 h 6858000"/>
              <a:gd name="connsiteX1" fmla="*/ 4965888 w 6127519"/>
              <a:gd name="connsiteY1" fmla="*/ 0 h 6858000"/>
              <a:gd name="connsiteX2" fmla="*/ 4967767 w 6127519"/>
              <a:gd name="connsiteY2" fmla="*/ 7930 h 6858000"/>
              <a:gd name="connsiteX3" fmla="*/ 4979444 w 6127519"/>
              <a:gd name="connsiteY3" fmla="*/ 43921 h 6858000"/>
              <a:gd name="connsiteX4" fmla="*/ 5021173 w 6127519"/>
              <a:gd name="connsiteY4" fmla="*/ 123738 h 6858000"/>
              <a:gd name="connsiteX5" fmla="*/ 5075458 w 6127519"/>
              <a:gd name="connsiteY5" fmla="*/ 264355 h 6858000"/>
              <a:gd name="connsiteX6" fmla="*/ 5081175 w 6127519"/>
              <a:gd name="connsiteY6" fmla="*/ 277448 h 6858000"/>
              <a:gd name="connsiteX7" fmla="*/ 5097011 w 6127519"/>
              <a:gd name="connsiteY7" fmla="*/ 355616 h 6858000"/>
              <a:gd name="connsiteX8" fmla="*/ 5130982 w 6127519"/>
              <a:gd name="connsiteY8" fmla="*/ 412030 h 6858000"/>
              <a:gd name="connsiteX9" fmla="*/ 5153000 w 6127519"/>
              <a:gd name="connsiteY9" fmla="*/ 507134 h 6858000"/>
              <a:gd name="connsiteX10" fmla="*/ 5171282 w 6127519"/>
              <a:gd name="connsiteY10" fmla="*/ 602071 h 6858000"/>
              <a:gd name="connsiteX11" fmla="*/ 5176196 w 6127519"/>
              <a:gd name="connsiteY11" fmla="*/ 636822 h 6858000"/>
              <a:gd name="connsiteX12" fmla="*/ 5189051 w 6127519"/>
              <a:gd name="connsiteY12" fmla="*/ 782518 h 6858000"/>
              <a:gd name="connsiteX13" fmla="*/ 5210428 w 6127519"/>
              <a:gd name="connsiteY13" fmla="*/ 815772 h 6858000"/>
              <a:gd name="connsiteX14" fmla="*/ 5221088 w 6127519"/>
              <a:gd name="connsiteY14" fmla="*/ 860193 h 6858000"/>
              <a:gd name="connsiteX15" fmla="*/ 5230806 w 6127519"/>
              <a:gd name="connsiteY15" fmla="*/ 961354 h 6858000"/>
              <a:gd name="connsiteX16" fmla="*/ 5201018 w 6127519"/>
              <a:gd name="connsiteY16" fmla="*/ 1095027 h 6858000"/>
              <a:gd name="connsiteX17" fmla="*/ 5202153 w 6127519"/>
              <a:gd name="connsiteY17" fmla="*/ 1133224 h 6858000"/>
              <a:gd name="connsiteX18" fmla="*/ 5207370 w 6127519"/>
              <a:gd name="connsiteY18" fmla="*/ 1138097 h 6858000"/>
              <a:gd name="connsiteX19" fmla="*/ 5189234 w 6127519"/>
              <a:gd name="connsiteY19" fmla="*/ 1193495 h 6858000"/>
              <a:gd name="connsiteX20" fmla="*/ 5202769 w 6127519"/>
              <a:gd name="connsiteY20" fmla="*/ 1269450 h 6858000"/>
              <a:gd name="connsiteX21" fmla="*/ 5225968 w 6127519"/>
              <a:gd name="connsiteY21" fmla="*/ 1357994 h 6858000"/>
              <a:gd name="connsiteX22" fmla="*/ 5233819 w 6127519"/>
              <a:gd name="connsiteY22" fmla="*/ 1380922 h 6858000"/>
              <a:gd name="connsiteX23" fmla="*/ 5237226 w 6127519"/>
              <a:gd name="connsiteY23" fmla="*/ 1441327 h 6858000"/>
              <a:gd name="connsiteX24" fmla="*/ 5255653 w 6127519"/>
              <a:gd name="connsiteY24" fmla="*/ 1524712 h 6858000"/>
              <a:gd name="connsiteX25" fmla="*/ 5263491 w 6127519"/>
              <a:gd name="connsiteY25" fmla="*/ 1642938 h 6858000"/>
              <a:gd name="connsiteX26" fmla="*/ 5261314 w 6127519"/>
              <a:gd name="connsiteY26" fmla="*/ 1689177 h 6858000"/>
              <a:gd name="connsiteX27" fmla="*/ 5259788 w 6127519"/>
              <a:gd name="connsiteY27" fmla="*/ 1768516 h 6858000"/>
              <a:gd name="connsiteX28" fmla="*/ 5255696 w 6127519"/>
              <a:gd name="connsiteY28" fmla="*/ 1953770 h 6858000"/>
              <a:gd name="connsiteX29" fmla="*/ 5252592 w 6127519"/>
              <a:gd name="connsiteY29" fmla="*/ 2092210 h 6858000"/>
              <a:gd name="connsiteX30" fmla="*/ 5264303 w 6127519"/>
              <a:gd name="connsiteY30" fmla="*/ 2225157 h 6858000"/>
              <a:gd name="connsiteX31" fmla="*/ 5254949 w 6127519"/>
              <a:gd name="connsiteY31" fmla="*/ 2236160 h 6858000"/>
              <a:gd name="connsiteX32" fmla="*/ 5250104 w 6127519"/>
              <a:gd name="connsiteY32" fmla="*/ 2249166 h 6858000"/>
              <a:gd name="connsiteX33" fmla="*/ 5251214 w 6127519"/>
              <a:gd name="connsiteY33" fmla="*/ 2250944 h 6858000"/>
              <a:gd name="connsiteX34" fmla="*/ 5250644 w 6127519"/>
              <a:gd name="connsiteY34" fmla="*/ 2266619 h 6858000"/>
              <a:gd name="connsiteX35" fmla="*/ 5293877 w 6127519"/>
              <a:gd name="connsiteY35" fmla="*/ 2368649 h 6858000"/>
              <a:gd name="connsiteX36" fmla="*/ 5311338 w 6127519"/>
              <a:gd name="connsiteY36" fmla="*/ 2404034 h 6858000"/>
              <a:gd name="connsiteX37" fmla="*/ 5338366 w 6127519"/>
              <a:gd name="connsiteY37" fmla="*/ 2465052 h 6858000"/>
              <a:gd name="connsiteX38" fmla="*/ 5371263 w 6127519"/>
              <a:gd name="connsiteY38" fmla="*/ 2586413 h 6858000"/>
              <a:gd name="connsiteX39" fmla="*/ 5407503 w 6127519"/>
              <a:gd name="connsiteY39" fmla="*/ 2786290 h 6858000"/>
              <a:gd name="connsiteX40" fmla="*/ 5407356 w 6127519"/>
              <a:gd name="connsiteY40" fmla="*/ 2787545 h 6858000"/>
              <a:gd name="connsiteX41" fmla="*/ 5411130 w 6127519"/>
              <a:gd name="connsiteY41" fmla="*/ 2788640 h 6858000"/>
              <a:gd name="connsiteX42" fmla="*/ 5416439 w 6127519"/>
              <a:gd name="connsiteY42" fmla="*/ 2805666 h 6858000"/>
              <a:gd name="connsiteX43" fmla="*/ 5416589 w 6127519"/>
              <a:gd name="connsiteY43" fmla="*/ 2810822 h 6858000"/>
              <a:gd name="connsiteX44" fmla="*/ 5418542 w 6127519"/>
              <a:gd name="connsiteY44" fmla="*/ 2817745 h 6858000"/>
              <a:gd name="connsiteX45" fmla="*/ 5418847 w 6127519"/>
              <a:gd name="connsiteY45" fmla="*/ 2817825 h 6858000"/>
              <a:gd name="connsiteX46" fmla="*/ 5457023 w 6127519"/>
              <a:gd name="connsiteY46" fmla="*/ 2858292 h 6858000"/>
              <a:gd name="connsiteX47" fmla="*/ 5479298 w 6127519"/>
              <a:gd name="connsiteY47" fmla="*/ 2947791 h 6858000"/>
              <a:gd name="connsiteX48" fmla="*/ 5481770 w 6127519"/>
              <a:gd name="connsiteY48" fmla="*/ 2951352 h 6858000"/>
              <a:gd name="connsiteX49" fmla="*/ 5482045 w 6127519"/>
              <a:gd name="connsiteY49" fmla="*/ 2984371 h 6858000"/>
              <a:gd name="connsiteX50" fmla="*/ 5482415 w 6127519"/>
              <a:gd name="connsiteY50" fmla="*/ 3004079 h 6858000"/>
              <a:gd name="connsiteX51" fmla="*/ 5503944 w 6127519"/>
              <a:gd name="connsiteY51" fmla="*/ 3123335 h 6858000"/>
              <a:gd name="connsiteX52" fmla="*/ 5516007 w 6127519"/>
              <a:gd name="connsiteY52" fmla="*/ 3258473 h 6858000"/>
              <a:gd name="connsiteX53" fmla="*/ 5566839 w 6127519"/>
              <a:gd name="connsiteY53" fmla="*/ 3345295 h 6858000"/>
              <a:gd name="connsiteX54" fmla="*/ 5589758 w 6127519"/>
              <a:gd name="connsiteY54" fmla="*/ 3506453 h 6858000"/>
              <a:gd name="connsiteX55" fmla="*/ 5596144 w 6127519"/>
              <a:gd name="connsiteY55" fmla="*/ 3534624 h 6858000"/>
              <a:gd name="connsiteX56" fmla="*/ 5597750 w 6127519"/>
              <a:gd name="connsiteY56" fmla="*/ 3534129 h 6858000"/>
              <a:gd name="connsiteX57" fmla="*/ 5599700 w 6127519"/>
              <a:gd name="connsiteY57" fmla="*/ 3547221 h 6858000"/>
              <a:gd name="connsiteX58" fmla="*/ 5615031 w 6127519"/>
              <a:gd name="connsiteY58" fmla="*/ 3557482 h 6858000"/>
              <a:gd name="connsiteX59" fmla="*/ 5618377 w 6127519"/>
              <a:gd name="connsiteY59" fmla="*/ 3588431 h 6858000"/>
              <a:gd name="connsiteX60" fmla="*/ 5612155 w 6127519"/>
              <a:gd name="connsiteY60" fmla="*/ 3589869 h 6858000"/>
              <a:gd name="connsiteX61" fmla="*/ 5620843 w 6127519"/>
              <a:gd name="connsiteY61" fmla="*/ 3606745 h 6858000"/>
              <a:gd name="connsiteX62" fmla="*/ 5655472 w 6127519"/>
              <a:gd name="connsiteY62" fmla="*/ 3678877 h 6858000"/>
              <a:gd name="connsiteX63" fmla="*/ 5680448 w 6127519"/>
              <a:gd name="connsiteY63" fmla="*/ 3717760 h 6858000"/>
              <a:gd name="connsiteX64" fmla="*/ 5683015 w 6127519"/>
              <a:gd name="connsiteY64" fmla="*/ 3762025 h 6858000"/>
              <a:gd name="connsiteX65" fmla="*/ 5696643 w 6127519"/>
              <a:gd name="connsiteY65" fmla="*/ 3773888 h 6858000"/>
              <a:gd name="connsiteX66" fmla="*/ 5699203 w 6127519"/>
              <a:gd name="connsiteY66" fmla="*/ 3775823 h 6858000"/>
              <a:gd name="connsiteX67" fmla="*/ 5704824 w 6127519"/>
              <a:gd name="connsiteY67" fmla="*/ 3785966 h 6858000"/>
              <a:gd name="connsiteX68" fmla="*/ 5712204 w 6127519"/>
              <a:gd name="connsiteY68" fmla="*/ 3785830 h 6858000"/>
              <a:gd name="connsiteX69" fmla="*/ 5724816 w 6127519"/>
              <a:gd name="connsiteY69" fmla="*/ 3798949 h 6858000"/>
              <a:gd name="connsiteX70" fmla="*/ 5733539 w 6127519"/>
              <a:gd name="connsiteY70" fmla="*/ 3818457 h 6858000"/>
              <a:gd name="connsiteX71" fmla="*/ 5768491 w 6127519"/>
              <a:gd name="connsiteY71" fmla="*/ 3914399 h 6858000"/>
              <a:gd name="connsiteX72" fmla="*/ 5793123 w 6127519"/>
              <a:gd name="connsiteY72" fmla="*/ 3969952 h 6858000"/>
              <a:gd name="connsiteX73" fmla="*/ 5808321 w 6127519"/>
              <a:gd name="connsiteY73" fmla="*/ 3988153 h 6858000"/>
              <a:gd name="connsiteX74" fmla="*/ 5825621 w 6127519"/>
              <a:gd name="connsiteY74" fmla="*/ 4015525 h 6858000"/>
              <a:gd name="connsiteX75" fmla="*/ 5860672 w 6127519"/>
              <a:gd name="connsiteY75" fmla="*/ 4061579 h 6858000"/>
              <a:gd name="connsiteX76" fmla="*/ 5872173 w 6127519"/>
              <a:gd name="connsiteY76" fmla="*/ 4088497 h 6858000"/>
              <a:gd name="connsiteX77" fmla="*/ 5883705 w 6127519"/>
              <a:gd name="connsiteY77" fmla="*/ 4101899 h 6858000"/>
              <a:gd name="connsiteX78" fmla="*/ 5885314 w 6127519"/>
              <a:gd name="connsiteY78" fmla="*/ 4108387 h 6858000"/>
              <a:gd name="connsiteX79" fmla="*/ 5894095 w 6127519"/>
              <a:gd name="connsiteY79" fmla="*/ 4128857 h 6858000"/>
              <a:gd name="connsiteX80" fmla="*/ 5898339 w 6127519"/>
              <a:gd name="connsiteY80" fmla="*/ 4140800 h 6858000"/>
              <a:gd name="connsiteX81" fmla="*/ 5899734 w 6127519"/>
              <a:gd name="connsiteY81" fmla="*/ 4145632 h 6858000"/>
              <a:gd name="connsiteX82" fmla="*/ 5903513 w 6127519"/>
              <a:gd name="connsiteY82" fmla="*/ 4187661 h 6858000"/>
              <a:gd name="connsiteX83" fmla="*/ 5917114 w 6127519"/>
              <a:gd name="connsiteY83" fmla="*/ 4213096 h 6858000"/>
              <a:gd name="connsiteX84" fmla="*/ 5921153 w 6127519"/>
              <a:gd name="connsiteY84" fmla="*/ 4236222 h 6858000"/>
              <a:gd name="connsiteX85" fmla="*/ 5924233 w 6127519"/>
              <a:gd name="connsiteY85" fmla="*/ 4242060 h 6858000"/>
              <a:gd name="connsiteX86" fmla="*/ 5928910 w 6127519"/>
              <a:gd name="connsiteY86" fmla="*/ 4300973 h 6858000"/>
              <a:gd name="connsiteX87" fmla="*/ 5939320 w 6127519"/>
              <a:gd name="connsiteY87" fmla="*/ 4340435 h 6858000"/>
              <a:gd name="connsiteX88" fmla="*/ 5946705 w 6127519"/>
              <a:gd name="connsiteY88" fmla="*/ 4428051 h 6858000"/>
              <a:gd name="connsiteX89" fmla="*/ 5949261 w 6127519"/>
              <a:gd name="connsiteY89" fmla="*/ 4449185 h 6858000"/>
              <a:gd name="connsiteX90" fmla="*/ 5957504 w 6127519"/>
              <a:gd name="connsiteY90" fmla="*/ 4465911 h 6858000"/>
              <a:gd name="connsiteX91" fmla="*/ 5964689 w 6127519"/>
              <a:gd name="connsiteY91" fmla="*/ 4468532 h 6858000"/>
              <a:gd name="connsiteX92" fmla="*/ 5967062 w 6127519"/>
              <a:gd name="connsiteY92" fmla="*/ 4479923 h 6858000"/>
              <a:gd name="connsiteX93" fmla="*/ 5968960 w 6127519"/>
              <a:gd name="connsiteY93" fmla="*/ 4482655 h 6858000"/>
              <a:gd name="connsiteX94" fmla="*/ 5978567 w 6127519"/>
              <a:gd name="connsiteY94" fmla="*/ 4498605 h 6858000"/>
              <a:gd name="connsiteX95" fmla="*/ 5980106 w 6127519"/>
              <a:gd name="connsiteY95" fmla="*/ 4585087 h 6858000"/>
              <a:gd name="connsiteX96" fmla="*/ 5998138 w 6127519"/>
              <a:gd name="connsiteY96" fmla="*/ 4697518 h 6858000"/>
              <a:gd name="connsiteX97" fmla="*/ 6013516 w 6127519"/>
              <a:gd name="connsiteY97" fmla="*/ 4786619 h 6858000"/>
              <a:gd name="connsiteX98" fmla="*/ 6025404 w 6127519"/>
              <a:gd name="connsiteY98" fmla="*/ 4858148 h 6858000"/>
              <a:gd name="connsiteX99" fmla="*/ 6007749 w 6127519"/>
              <a:gd name="connsiteY99" fmla="*/ 4964715 h 6858000"/>
              <a:gd name="connsiteX100" fmla="*/ 6005269 w 6127519"/>
              <a:gd name="connsiteY100" fmla="*/ 5150567 h 6858000"/>
              <a:gd name="connsiteX101" fmla="*/ 6001127 w 6127519"/>
              <a:gd name="connsiteY101" fmla="*/ 5164609 h 6858000"/>
              <a:gd name="connsiteX102" fmla="*/ 5996647 w 6127519"/>
              <a:gd name="connsiteY102" fmla="*/ 5185640 h 6858000"/>
              <a:gd name="connsiteX103" fmla="*/ 5998514 w 6127519"/>
              <a:gd name="connsiteY103" fmla="*/ 5189673 h 6858000"/>
              <a:gd name="connsiteX104" fmla="*/ 5995970 w 6127519"/>
              <a:gd name="connsiteY104" fmla="*/ 5221547 h 6858000"/>
              <a:gd name="connsiteX105" fmla="*/ 5997218 w 6127519"/>
              <a:gd name="connsiteY105" fmla="*/ 5222031 h 6858000"/>
              <a:gd name="connsiteX106" fmla="*/ 6002116 w 6127519"/>
              <a:gd name="connsiteY106" fmla="*/ 5231223 h 6858000"/>
              <a:gd name="connsiteX107" fmla="*/ 6008541 w 6127519"/>
              <a:gd name="connsiteY107" fmla="*/ 5248680 h 6858000"/>
              <a:gd name="connsiteX108" fmla="*/ 6039260 w 6127519"/>
              <a:gd name="connsiteY108" fmla="*/ 5289518 h 6858000"/>
              <a:gd name="connsiteX109" fmla="*/ 6036748 w 6127519"/>
              <a:gd name="connsiteY109" fmla="*/ 5322752 h 6858000"/>
              <a:gd name="connsiteX110" fmla="*/ 6036943 w 6127519"/>
              <a:gd name="connsiteY110" fmla="*/ 5329480 h 6858000"/>
              <a:gd name="connsiteX111" fmla="*/ 6037236 w 6127519"/>
              <a:gd name="connsiteY111" fmla="*/ 5329634 h 6858000"/>
              <a:gd name="connsiteX112" fmla="*/ 6038019 w 6127519"/>
              <a:gd name="connsiteY112" fmla="*/ 5336764 h 6858000"/>
              <a:gd name="connsiteX113" fmla="*/ 6037298 w 6127519"/>
              <a:gd name="connsiteY113" fmla="*/ 5341753 h 6858000"/>
              <a:gd name="connsiteX114" fmla="*/ 6037677 w 6127519"/>
              <a:gd name="connsiteY114" fmla="*/ 5354807 h 6858000"/>
              <a:gd name="connsiteX115" fmla="*/ 6039728 w 6127519"/>
              <a:gd name="connsiteY115" fmla="*/ 5359416 h 6858000"/>
              <a:gd name="connsiteX116" fmla="*/ 6043311 w 6127519"/>
              <a:gd name="connsiteY116" fmla="*/ 5361407 h 6858000"/>
              <a:gd name="connsiteX117" fmla="*/ 6042954 w 6127519"/>
              <a:gd name="connsiteY117" fmla="*/ 5362576 h 6858000"/>
              <a:gd name="connsiteX118" fmla="*/ 6053435 w 6127519"/>
              <a:gd name="connsiteY118" fmla="*/ 5387547 h 6858000"/>
              <a:gd name="connsiteX119" fmla="*/ 6065933 w 6127519"/>
              <a:gd name="connsiteY119" fmla="*/ 5443002 h 6858000"/>
              <a:gd name="connsiteX120" fmla="*/ 6068640 w 6127519"/>
              <a:gd name="connsiteY120" fmla="*/ 5474503 h 6858000"/>
              <a:gd name="connsiteX121" fmla="*/ 6080922 w 6127519"/>
              <a:gd name="connsiteY121" fmla="*/ 5561070 h 6858000"/>
              <a:gd name="connsiteX122" fmla="*/ 6096949 w 6127519"/>
              <a:gd name="connsiteY122" fmla="*/ 5648179 h 6858000"/>
              <a:gd name="connsiteX123" fmla="*/ 6125703 w 6127519"/>
              <a:gd name="connsiteY123" fmla="*/ 5692894 h 6858000"/>
              <a:gd name="connsiteX124" fmla="*/ 6126670 w 6127519"/>
              <a:gd name="connsiteY124" fmla="*/ 5697882 h 6858000"/>
              <a:gd name="connsiteX125" fmla="*/ 6124061 w 6127519"/>
              <a:gd name="connsiteY125" fmla="*/ 5710294 h 6858000"/>
              <a:gd name="connsiteX126" fmla="*/ 6122213 w 6127519"/>
              <a:gd name="connsiteY126" fmla="*/ 5714762 h 6858000"/>
              <a:gd name="connsiteX127" fmla="*/ 6121353 w 6127519"/>
              <a:gd name="connsiteY127" fmla="*/ 5721725 h 6858000"/>
              <a:gd name="connsiteX128" fmla="*/ 6121607 w 6127519"/>
              <a:gd name="connsiteY128" fmla="*/ 5721959 h 6858000"/>
              <a:gd name="connsiteX129" fmla="*/ 6120262 w 6127519"/>
              <a:gd name="connsiteY129" fmla="*/ 5728358 h 6858000"/>
              <a:gd name="connsiteX130" fmla="*/ 6110194 w 6127519"/>
              <a:gd name="connsiteY130" fmla="*/ 5758853 h 6858000"/>
              <a:gd name="connsiteX131" fmla="*/ 6127519 w 6127519"/>
              <a:gd name="connsiteY131" fmla="*/ 5865775 h 6858000"/>
              <a:gd name="connsiteX132" fmla="*/ 6119217 w 6127519"/>
              <a:gd name="connsiteY132" fmla="*/ 5888542 h 6858000"/>
              <a:gd name="connsiteX133" fmla="*/ 6102493 w 6127519"/>
              <a:gd name="connsiteY133" fmla="*/ 5928602 h 6858000"/>
              <a:gd name="connsiteX134" fmla="*/ 6056863 w 6127519"/>
              <a:gd name="connsiteY134" fmla="*/ 6000643 h 6858000"/>
              <a:gd name="connsiteX135" fmla="*/ 6045436 w 6127519"/>
              <a:gd name="connsiteY135" fmla="*/ 6124480 h 6858000"/>
              <a:gd name="connsiteX136" fmla="*/ 6030489 w 6127519"/>
              <a:gd name="connsiteY136" fmla="*/ 6317666 h 6858000"/>
              <a:gd name="connsiteX137" fmla="*/ 6007492 w 6127519"/>
              <a:gd name="connsiteY137" fmla="*/ 6440818 h 6858000"/>
              <a:gd name="connsiteX138" fmla="*/ 6009467 w 6127519"/>
              <a:gd name="connsiteY138" fmla="*/ 6487076 h 6858000"/>
              <a:gd name="connsiteX139" fmla="*/ 5995064 w 6127519"/>
              <a:gd name="connsiteY139" fmla="*/ 6540791 h 6858000"/>
              <a:gd name="connsiteX140" fmla="*/ 5996309 w 6127519"/>
              <a:gd name="connsiteY140" fmla="*/ 6543961 h 6858000"/>
              <a:gd name="connsiteX141" fmla="*/ 5996048 w 6127519"/>
              <a:gd name="connsiteY141" fmla="*/ 6555444 h 6858000"/>
              <a:gd name="connsiteX142" fmla="*/ 6002524 w 6127519"/>
              <a:gd name="connsiteY142" fmla="*/ 6560188 h 6858000"/>
              <a:gd name="connsiteX143" fmla="*/ 6006823 w 6127519"/>
              <a:gd name="connsiteY143" fmla="*/ 6578546 h 6858000"/>
              <a:gd name="connsiteX144" fmla="*/ 6004510 w 6127519"/>
              <a:gd name="connsiteY144" fmla="*/ 6599256 h 6858000"/>
              <a:gd name="connsiteX145" fmla="*/ 5986207 w 6127519"/>
              <a:gd name="connsiteY145" fmla="*/ 6695855 h 6858000"/>
              <a:gd name="connsiteX146" fmla="*/ 5979428 w 6127519"/>
              <a:gd name="connsiteY146" fmla="*/ 6754678 h 6858000"/>
              <a:gd name="connsiteX147" fmla="*/ 5983398 w 6127519"/>
              <a:gd name="connsiteY147" fmla="*/ 6778641 h 6858000"/>
              <a:gd name="connsiteX148" fmla="*/ 5984543 w 6127519"/>
              <a:gd name="connsiteY148" fmla="*/ 6811016 h 6858000"/>
              <a:gd name="connsiteX149" fmla="*/ 5981802 w 6127519"/>
              <a:gd name="connsiteY149" fmla="*/ 6838578 h 6858000"/>
              <a:gd name="connsiteX150" fmla="*/ 5979671 w 6127519"/>
              <a:gd name="connsiteY150" fmla="*/ 6858000 h 6858000"/>
              <a:gd name="connsiteX151" fmla="*/ 0 w 6127519"/>
              <a:gd name="connsiteY151" fmla="*/ 6858000 h 6858000"/>
              <a:gd name="connsiteX152" fmla="*/ 0 w 6127519"/>
              <a:gd name="connsiteY152" fmla="*/ 0 h 6858000"/>
              <a:gd name="connsiteX0" fmla="*/ 0 w 6127689"/>
              <a:gd name="connsiteY0" fmla="*/ 0 h 6858000"/>
              <a:gd name="connsiteX1" fmla="*/ 4965888 w 6127689"/>
              <a:gd name="connsiteY1" fmla="*/ 0 h 6858000"/>
              <a:gd name="connsiteX2" fmla="*/ 4967767 w 6127689"/>
              <a:gd name="connsiteY2" fmla="*/ 7930 h 6858000"/>
              <a:gd name="connsiteX3" fmla="*/ 4979444 w 6127689"/>
              <a:gd name="connsiteY3" fmla="*/ 43921 h 6858000"/>
              <a:gd name="connsiteX4" fmla="*/ 5021173 w 6127689"/>
              <a:gd name="connsiteY4" fmla="*/ 123738 h 6858000"/>
              <a:gd name="connsiteX5" fmla="*/ 5075458 w 6127689"/>
              <a:gd name="connsiteY5" fmla="*/ 264355 h 6858000"/>
              <a:gd name="connsiteX6" fmla="*/ 5081175 w 6127689"/>
              <a:gd name="connsiteY6" fmla="*/ 277448 h 6858000"/>
              <a:gd name="connsiteX7" fmla="*/ 5097011 w 6127689"/>
              <a:gd name="connsiteY7" fmla="*/ 355616 h 6858000"/>
              <a:gd name="connsiteX8" fmla="*/ 5130982 w 6127689"/>
              <a:gd name="connsiteY8" fmla="*/ 412030 h 6858000"/>
              <a:gd name="connsiteX9" fmla="*/ 5153000 w 6127689"/>
              <a:gd name="connsiteY9" fmla="*/ 507134 h 6858000"/>
              <a:gd name="connsiteX10" fmla="*/ 5171282 w 6127689"/>
              <a:gd name="connsiteY10" fmla="*/ 602071 h 6858000"/>
              <a:gd name="connsiteX11" fmla="*/ 5176196 w 6127689"/>
              <a:gd name="connsiteY11" fmla="*/ 636822 h 6858000"/>
              <a:gd name="connsiteX12" fmla="*/ 5189051 w 6127689"/>
              <a:gd name="connsiteY12" fmla="*/ 782518 h 6858000"/>
              <a:gd name="connsiteX13" fmla="*/ 5210428 w 6127689"/>
              <a:gd name="connsiteY13" fmla="*/ 815772 h 6858000"/>
              <a:gd name="connsiteX14" fmla="*/ 5221088 w 6127689"/>
              <a:gd name="connsiteY14" fmla="*/ 860193 h 6858000"/>
              <a:gd name="connsiteX15" fmla="*/ 5230806 w 6127689"/>
              <a:gd name="connsiteY15" fmla="*/ 961354 h 6858000"/>
              <a:gd name="connsiteX16" fmla="*/ 5201018 w 6127689"/>
              <a:gd name="connsiteY16" fmla="*/ 1095027 h 6858000"/>
              <a:gd name="connsiteX17" fmla="*/ 5202153 w 6127689"/>
              <a:gd name="connsiteY17" fmla="*/ 1133224 h 6858000"/>
              <a:gd name="connsiteX18" fmla="*/ 5207370 w 6127689"/>
              <a:gd name="connsiteY18" fmla="*/ 1138097 h 6858000"/>
              <a:gd name="connsiteX19" fmla="*/ 5189234 w 6127689"/>
              <a:gd name="connsiteY19" fmla="*/ 1193495 h 6858000"/>
              <a:gd name="connsiteX20" fmla="*/ 5202769 w 6127689"/>
              <a:gd name="connsiteY20" fmla="*/ 1269450 h 6858000"/>
              <a:gd name="connsiteX21" fmla="*/ 5225968 w 6127689"/>
              <a:gd name="connsiteY21" fmla="*/ 1357994 h 6858000"/>
              <a:gd name="connsiteX22" fmla="*/ 5233819 w 6127689"/>
              <a:gd name="connsiteY22" fmla="*/ 1380922 h 6858000"/>
              <a:gd name="connsiteX23" fmla="*/ 5237226 w 6127689"/>
              <a:gd name="connsiteY23" fmla="*/ 1441327 h 6858000"/>
              <a:gd name="connsiteX24" fmla="*/ 5255653 w 6127689"/>
              <a:gd name="connsiteY24" fmla="*/ 1524712 h 6858000"/>
              <a:gd name="connsiteX25" fmla="*/ 5263491 w 6127689"/>
              <a:gd name="connsiteY25" fmla="*/ 1642938 h 6858000"/>
              <a:gd name="connsiteX26" fmla="*/ 5261314 w 6127689"/>
              <a:gd name="connsiteY26" fmla="*/ 1689177 h 6858000"/>
              <a:gd name="connsiteX27" fmla="*/ 5259788 w 6127689"/>
              <a:gd name="connsiteY27" fmla="*/ 1768516 h 6858000"/>
              <a:gd name="connsiteX28" fmla="*/ 5255696 w 6127689"/>
              <a:gd name="connsiteY28" fmla="*/ 1953770 h 6858000"/>
              <a:gd name="connsiteX29" fmla="*/ 5252592 w 6127689"/>
              <a:gd name="connsiteY29" fmla="*/ 2092210 h 6858000"/>
              <a:gd name="connsiteX30" fmla="*/ 5264303 w 6127689"/>
              <a:gd name="connsiteY30" fmla="*/ 2225157 h 6858000"/>
              <a:gd name="connsiteX31" fmla="*/ 5254949 w 6127689"/>
              <a:gd name="connsiteY31" fmla="*/ 2236160 h 6858000"/>
              <a:gd name="connsiteX32" fmla="*/ 5250104 w 6127689"/>
              <a:gd name="connsiteY32" fmla="*/ 2249166 h 6858000"/>
              <a:gd name="connsiteX33" fmla="*/ 5251214 w 6127689"/>
              <a:gd name="connsiteY33" fmla="*/ 2250944 h 6858000"/>
              <a:gd name="connsiteX34" fmla="*/ 5250644 w 6127689"/>
              <a:gd name="connsiteY34" fmla="*/ 2266619 h 6858000"/>
              <a:gd name="connsiteX35" fmla="*/ 5293877 w 6127689"/>
              <a:gd name="connsiteY35" fmla="*/ 2368649 h 6858000"/>
              <a:gd name="connsiteX36" fmla="*/ 5311338 w 6127689"/>
              <a:gd name="connsiteY36" fmla="*/ 2404034 h 6858000"/>
              <a:gd name="connsiteX37" fmla="*/ 5338366 w 6127689"/>
              <a:gd name="connsiteY37" fmla="*/ 2465052 h 6858000"/>
              <a:gd name="connsiteX38" fmla="*/ 5371263 w 6127689"/>
              <a:gd name="connsiteY38" fmla="*/ 2586413 h 6858000"/>
              <a:gd name="connsiteX39" fmla="*/ 5407503 w 6127689"/>
              <a:gd name="connsiteY39" fmla="*/ 2786290 h 6858000"/>
              <a:gd name="connsiteX40" fmla="*/ 5407356 w 6127689"/>
              <a:gd name="connsiteY40" fmla="*/ 2787545 h 6858000"/>
              <a:gd name="connsiteX41" fmla="*/ 5411130 w 6127689"/>
              <a:gd name="connsiteY41" fmla="*/ 2788640 h 6858000"/>
              <a:gd name="connsiteX42" fmla="*/ 5416439 w 6127689"/>
              <a:gd name="connsiteY42" fmla="*/ 2805666 h 6858000"/>
              <a:gd name="connsiteX43" fmla="*/ 5416589 w 6127689"/>
              <a:gd name="connsiteY43" fmla="*/ 2810822 h 6858000"/>
              <a:gd name="connsiteX44" fmla="*/ 5418542 w 6127689"/>
              <a:gd name="connsiteY44" fmla="*/ 2817745 h 6858000"/>
              <a:gd name="connsiteX45" fmla="*/ 5418847 w 6127689"/>
              <a:gd name="connsiteY45" fmla="*/ 2817825 h 6858000"/>
              <a:gd name="connsiteX46" fmla="*/ 5457023 w 6127689"/>
              <a:gd name="connsiteY46" fmla="*/ 2858292 h 6858000"/>
              <a:gd name="connsiteX47" fmla="*/ 5479298 w 6127689"/>
              <a:gd name="connsiteY47" fmla="*/ 2947791 h 6858000"/>
              <a:gd name="connsiteX48" fmla="*/ 5481770 w 6127689"/>
              <a:gd name="connsiteY48" fmla="*/ 2951352 h 6858000"/>
              <a:gd name="connsiteX49" fmla="*/ 5482045 w 6127689"/>
              <a:gd name="connsiteY49" fmla="*/ 2984371 h 6858000"/>
              <a:gd name="connsiteX50" fmla="*/ 5482415 w 6127689"/>
              <a:gd name="connsiteY50" fmla="*/ 3004079 h 6858000"/>
              <a:gd name="connsiteX51" fmla="*/ 5503944 w 6127689"/>
              <a:gd name="connsiteY51" fmla="*/ 3123335 h 6858000"/>
              <a:gd name="connsiteX52" fmla="*/ 5516007 w 6127689"/>
              <a:gd name="connsiteY52" fmla="*/ 3258473 h 6858000"/>
              <a:gd name="connsiteX53" fmla="*/ 5566839 w 6127689"/>
              <a:gd name="connsiteY53" fmla="*/ 3345295 h 6858000"/>
              <a:gd name="connsiteX54" fmla="*/ 5589758 w 6127689"/>
              <a:gd name="connsiteY54" fmla="*/ 3506453 h 6858000"/>
              <a:gd name="connsiteX55" fmla="*/ 5596144 w 6127689"/>
              <a:gd name="connsiteY55" fmla="*/ 3534624 h 6858000"/>
              <a:gd name="connsiteX56" fmla="*/ 5597750 w 6127689"/>
              <a:gd name="connsiteY56" fmla="*/ 3534129 h 6858000"/>
              <a:gd name="connsiteX57" fmla="*/ 5599700 w 6127689"/>
              <a:gd name="connsiteY57" fmla="*/ 3547221 h 6858000"/>
              <a:gd name="connsiteX58" fmla="*/ 5615031 w 6127689"/>
              <a:gd name="connsiteY58" fmla="*/ 3557482 h 6858000"/>
              <a:gd name="connsiteX59" fmla="*/ 5618377 w 6127689"/>
              <a:gd name="connsiteY59" fmla="*/ 3588431 h 6858000"/>
              <a:gd name="connsiteX60" fmla="*/ 5612155 w 6127689"/>
              <a:gd name="connsiteY60" fmla="*/ 3589869 h 6858000"/>
              <a:gd name="connsiteX61" fmla="*/ 5620843 w 6127689"/>
              <a:gd name="connsiteY61" fmla="*/ 3606745 h 6858000"/>
              <a:gd name="connsiteX62" fmla="*/ 5655472 w 6127689"/>
              <a:gd name="connsiteY62" fmla="*/ 3678877 h 6858000"/>
              <a:gd name="connsiteX63" fmla="*/ 5680448 w 6127689"/>
              <a:gd name="connsiteY63" fmla="*/ 3717760 h 6858000"/>
              <a:gd name="connsiteX64" fmla="*/ 5683015 w 6127689"/>
              <a:gd name="connsiteY64" fmla="*/ 3762025 h 6858000"/>
              <a:gd name="connsiteX65" fmla="*/ 5696643 w 6127689"/>
              <a:gd name="connsiteY65" fmla="*/ 3773888 h 6858000"/>
              <a:gd name="connsiteX66" fmla="*/ 5699203 w 6127689"/>
              <a:gd name="connsiteY66" fmla="*/ 3775823 h 6858000"/>
              <a:gd name="connsiteX67" fmla="*/ 5704824 w 6127689"/>
              <a:gd name="connsiteY67" fmla="*/ 3785966 h 6858000"/>
              <a:gd name="connsiteX68" fmla="*/ 5712204 w 6127689"/>
              <a:gd name="connsiteY68" fmla="*/ 3785830 h 6858000"/>
              <a:gd name="connsiteX69" fmla="*/ 5724816 w 6127689"/>
              <a:gd name="connsiteY69" fmla="*/ 3798949 h 6858000"/>
              <a:gd name="connsiteX70" fmla="*/ 5733539 w 6127689"/>
              <a:gd name="connsiteY70" fmla="*/ 3818457 h 6858000"/>
              <a:gd name="connsiteX71" fmla="*/ 5768491 w 6127689"/>
              <a:gd name="connsiteY71" fmla="*/ 3914399 h 6858000"/>
              <a:gd name="connsiteX72" fmla="*/ 5793123 w 6127689"/>
              <a:gd name="connsiteY72" fmla="*/ 3969952 h 6858000"/>
              <a:gd name="connsiteX73" fmla="*/ 5808321 w 6127689"/>
              <a:gd name="connsiteY73" fmla="*/ 3988153 h 6858000"/>
              <a:gd name="connsiteX74" fmla="*/ 5825621 w 6127689"/>
              <a:gd name="connsiteY74" fmla="*/ 4015525 h 6858000"/>
              <a:gd name="connsiteX75" fmla="*/ 5860672 w 6127689"/>
              <a:gd name="connsiteY75" fmla="*/ 4061579 h 6858000"/>
              <a:gd name="connsiteX76" fmla="*/ 5872173 w 6127689"/>
              <a:gd name="connsiteY76" fmla="*/ 4088497 h 6858000"/>
              <a:gd name="connsiteX77" fmla="*/ 5883705 w 6127689"/>
              <a:gd name="connsiteY77" fmla="*/ 4101899 h 6858000"/>
              <a:gd name="connsiteX78" fmla="*/ 5885314 w 6127689"/>
              <a:gd name="connsiteY78" fmla="*/ 4108387 h 6858000"/>
              <a:gd name="connsiteX79" fmla="*/ 5894095 w 6127689"/>
              <a:gd name="connsiteY79" fmla="*/ 4128857 h 6858000"/>
              <a:gd name="connsiteX80" fmla="*/ 5898339 w 6127689"/>
              <a:gd name="connsiteY80" fmla="*/ 4140800 h 6858000"/>
              <a:gd name="connsiteX81" fmla="*/ 5899734 w 6127689"/>
              <a:gd name="connsiteY81" fmla="*/ 4145632 h 6858000"/>
              <a:gd name="connsiteX82" fmla="*/ 5903513 w 6127689"/>
              <a:gd name="connsiteY82" fmla="*/ 4187661 h 6858000"/>
              <a:gd name="connsiteX83" fmla="*/ 5917114 w 6127689"/>
              <a:gd name="connsiteY83" fmla="*/ 4213096 h 6858000"/>
              <a:gd name="connsiteX84" fmla="*/ 5921153 w 6127689"/>
              <a:gd name="connsiteY84" fmla="*/ 4236222 h 6858000"/>
              <a:gd name="connsiteX85" fmla="*/ 5924233 w 6127689"/>
              <a:gd name="connsiteY85" fmla="*/ 4242060 h 6858000"/>
              <a:gd name="connsiteX86" fmla="*/ 5928910 w 6127689"/>
              <a:gd name="connsiteY86" fmla="*/ 4300973 h 6858000"/>
              <a:gd name="connsiteX87" fmla="*/ 5939320 w 6127689"/>
              <a:gd name="connsiteY87" fmla="*/ 4340435 h 6858000"/>
              <a:gd name="connsiteX88" fmla="*/ 5946705 w 6127689"/>
              <a:gd name="connsiteY88" fmla="*/ 4428051 h 6858000"/>
              <a:gd name="connsiteX89" fmla="*/ 5949261 w 6127689"/>
              <a:gd name="connsiteY89" fmla="*/ 4449185 h 6858000"/>
              <a:gd name="connsiteX90" fmla="*/ 5957504 w 6127689"/>
              <a:gd name="connsiteY90" fmla="*/ 4465911 h 6858000"/>
              <a:gd name="connsiteX91" fmla="*/ 5964689 w 6127689"/>
              <a:gd name="connsiteY91" fmla="*/ 4468532 h 6858000"/>
              <a:gd name="connsiteX92" fmla="*/ 5967062 w 6127689"/>
              <a:gd name="connsiteY92" fmla="*/ 4479923 h 6858000"/>
              <a:gd name="connsiteX93" fmla="*/ 5968960 w 6127689"/>
              <a:gd name="connsiteY93" fmla="*/ 4482655 h 6858000"/>
              <a:gd name="connsiteX94" fmla="*/ 5978567 w 6127689"/>
              <a:gd name="connsiteY94" fmla="*/ 4498605 h 6858000"/>
              <a:gd name="connsiteX95" fmla="*/ 5980106 w 6127689"/>
              <a:gd name="connsiteY95" fmla="*/ 4585087 h 6858000"/>
              <a:gd name="connsiteX96" fmla="*/ 5998138 w 6127689"/>
              <a:gd name="connsiteY96" fmla="*/ 4697518 h 6858000"/>
              <a:gd name="connsiteX97" fmla="*/ 6013516 w 6127689"/>
              <a:gd name="connsiteY97" fmla="*/ 4786619 h 6858000"/>
              <a:gd name="connsiteX98" fmla="*/ 6025404 w 6127689"/>
              <a:gd name="connsiteY98" fmla="*/ 4858148 h 6858000"/>
              <a:gd name="connsiteX99" fmla="*/ 6007749 w 6127689"/>
              <a:gd name="connsiteY99" fmla="*/ 4964715 h 6858000"/>
              <a:gd name="connsiteX100" fmla="*/ 6005269 w 6127689"/>
              <a:gd name="connsiteY100" fmla="*/ 5150567 h 6858000"/>
              <a:gd name="connsiteX101" fmla="*/ 6001127 w 6127689"/>
              <a:gd name="connsiteY101" fmla="*/ 5164609 h 6858000"/>
              <a:gd name="connsiteX102" fmla="*/ 5996647 w 6127689"/>
              <a:gd name="connsiteY102" fmla="*/ 5185640 h 6858000"/>
              <a:gd name="connsiteX103" fmla="*/ 5998514 w 6127689"/>
              <a:gd name="connsiteY103" fmla="*/ 5189673 h 6858000"/>
              <a:gd name="connsiteX104" fmla="*/ 5995970 w 6127689"/>
              <a:gd name="connsiteY104" fmla="*/ 5221547 h 6858000"/>
              <a:gd name="connsiteX105" fmla="*/ 5997218 w 6127689"/>
              <a:gd name="connsiteY105" fmla="*/ 5222031 h 6858000"/>
              <a:gd name="connsiteX106" fmla="*/ 6002116 w 6127689"/>
              <a:gd name="connsiteY106" fmla="*/ 5231223 h 6858000"/>
              <a:gd name="connsiteX107" fmla="*/ 6008541 w 6127689"/>
              <a:gd name="connsiteY107" fmla="*/ 5248680 h 6858000"/>
              <a:gd name="connsiteX108" fmla="*/ 6039260 w 6127689"/>
              <a:gd name="connsiteY108" fmla="*/ 5289518 h 6858000"/>
              <a:gd name="connsiteX109" fmla="*/ 6036748 w 6127689"/>
              <a:gd name="connsiteY109" fmla="*/ 5322752 h 6858000"/>
              <a:gd name="connsiteX110" fmla="*/ 6036943 w 6127689"/>
              <a:gd name="connsiteY110" fmla="*/ 5329480 h 6858000"/>
              <a:gd name="connsiteX111" fmla="*/ 6037236 w 6127689"/>
              <a:gd name="connsiteY111" fmla="*/ 5329634 h 6858000"/>
              <a:gd name="connsiteX112" fmla="*/ 6038019 w 6127689"/>
              <a:gd name="connsiteY112" fmla="*/ 5336764 h 6858000"/>
              <a:gd name="connsiteX113" fmla="*/ 6037298 w 6127689"/>
              <a:gd name="connsiteY113" fmla="*/ 5341753 h 6858000"/>
              <a:gd name="connsiteX114" fmla="*/ 6037677 w 6127689"/>
              <a:gd name="connsiteY114" fmla="*/ 5354807 h 6858000"/>
              <a:gd name="connsiteX115" fmla="*/ 6039728 w 6127689"/>
              <a:gd name="connsiteY115" fmla="*/ 5359416 h 6858000"/>
              <a:gd name="connsiteX116" fmla="*/ 6043311 w 6127689"/>
              <a:gd name="connsiteY116" fmla="*/ 5361407 h 6858000"/>
              <a:gd name="connsiteX117" fmla="*/ 6042954 w 6127689"/>
              <a:gd name="connsiteY117" fmla="*/ 5362576 h 6858000"/>
              <a:gd name="connsiteX118" fmla="*/ 6053435 w 6127689"/>
              <a:gd name="connsiteY118" fmla="*/ 5387547 h 6858000"/>
              <a:gd name="connsiteX119" fmla="*/ 6065933 w 6127689"/>
              <a:gd name="connsiteY119" fmla="*/ 5443002 h 6858000"/>
              <a:gd name="connsiteX120" fmla="*/ 6068640 w 6127689"/>
              <a:gd name="connsiteY120" fmla="*/ 5474503 h 6858000"/>
              <a:gd name="connsiteX121" fmla="*/ 6080922 w 6127689"/>
              <a:gd name="connsiteY121" fmla="*/ 5561070 h 6858000"/>
              <a:gd name="connsiteX122" fmla="*/ 6096949 w 6127689"/>
              <a:gd name="connsiteY122" fmla="*/ 5648179 h 6858000"/>
              <a:gd name="connsiteX123" fmla="*/ 6125703 w 6127689"/>
              <a:gd name="connsiteY123" fmla="*/ 5692894 h 6858000"/>
              <a:gd name="connsiteX124" fmla="*/ 6126670 w 6127689"/>
              <a:gd name="connsiteY124" fmla="*/ 5697882 h 6858000"/>
              <a:gd name="connsiteX125" fmla="*/ 6124061 w 6127689"/>
              <a:gd name="connsiteY125" fmla="*/ 5710294 h 6858000"/>
              <a:gd name="connsiteX126" fmla="*/ 6122213 w 6127689"/>
              <a:gd name="connsiteY126" fmla="*/ 5714762 h 6858000"/>
              <a:gd name="connsiteX127" fmla="*/ 6121353 w 6127689"/>
              <a:gd name="connsiteY127" fmla="*/ 5721725 h 6858000"/>
              <a:gd name="connsiteX128" fmla="*/ 6121607 w 6127689"/>
              <a:gd name="connsiteY128" fmla="*/ 5721959 h 6858000"/>
              <a:gd name="connsiteX129" fmla="*/ 6120262 w 6127689"/>
              <a:gd name="connsiteY129" fmla="*/ 5728358 h 6858000"/>
              <a:gd name="connsiteX130" fmla="*/ 6127024 w 6127689"/>
              <a:gd name="connsiteY130" fmla="*/ 5786902 h 6858000"/>
              <a:gd name="connsiteX131" fmla="*/ 6127519 w 6127689"/>
              <a:gd name="connsiteY131" fmla="*/ 5865775 h 6858000"/>
              <a:gd name="connsiteX132" fmla="*/ 6119217 w 6127689"/>
              <a:gd name="connsiteY132" fmla="*/ 5888542 h 6858000"/>
              <a:gd name="connsiteX133" fmla="*/ 6102493 w 6127689"/>
              <a:gd name="connsiteY133" fmla="*/ 5928602 h 6858000"/>
              <a:gd name="connsiteX134" fmla="*/ 6056863 w 6127689"/>
              <a:gd name="connsiteY134" fmla="*/ 6000643 h 6858000"/>
              <a:gd name="connsiteX135" fmla="*/ 6045436 w 6127689"/>
              <a:gd name="connsiteY135" fmla="*/ 6124480 h 6858000"/>
              <a:gd name="connsiteX136" fmla="*/ 6030489 w 6127689"/>
              <a:gd name="connsiteY136" fmla="*/ 6317666 h 6858000"/>
              <a:gd name="connsiteX137" fmla="*/ 6007492 w 6127689"/>
              <a:gd name="connsiteY137" fmla="*/ 6440818 h 6858000"/>
              <a:gd name="connsiteX138" fmla="*/ 6009467 w 6127689"/>
              <a:gd name="connsiteY138" fmla="*/ 6487076 h 6858000"/>
              <a:gd name="connsiteX139" fmla="*/ 5995064 w 6127689"/>
              <a:gd name="connsiteY139" fmla="*/ 6540791 h 6858000"/>
              <a:gd name="connsiteX140" fmla="*/ 5996309 w 6127689"/>
              <a:gd name="connsiteY140" fmla="*/ 6543961 h 6858000"/>
              <a:gd name="connsiteX141" fmla="*/ 5996048 w 6127689"/>
              <a:gd name="connsiteY141" fmla="*/ 6555444 h 6858000"/>
              <a:gd name="connsiteX142" fmla="*/ 6002524 w 6127689"/>
              <a:gd name="connsiteY142" fmla="*/ 6560188 h 6858000"/>
              <a:gd name="connsiteX143" fmla="*/ 6006823 w 6127689"/>
              <a:gd name="connsiteY143" fmla="*/ 6578546 h 6858000"/>
              <a:gd name="connsiteX144" fmla="*/ 6004510 w 6127689"/>
              <a:gd name="connsiteY144" fmla="*/ 6599256 h 6858000"/>
              <a:gd name="connsiteX145" fmla="*/ 5986207 w 6127689"/>
              <a:gd name="connsiteY145" fmla="*/ 6695855 h 6858000"/>
              <a:gd name="connsiteX146" fmla="*/ 5979428 w 6127689"/>
              <a:gd name="connsiteY146" fmla="*/ 6754678 h 6858000"/>
              <a:gd name="connsiteX147" fmla="*/ 5983398 w 6127689"/>
              <a:gd name="connsiteY147" fmla="*/ 6778641 h 6858000"/>
              <a:gd name="connsiteX148" fmla="*/ 5984543 w 6127689"/>
              <a:gd name="connsiteY148" fmla="*/ 6811016 h 6858000"/>
              <a:gd name="connsiteX149" fmla="*/ 5981802 w 6127689"/>
              <a:gd name="connsiteY149" fmla="*/ 6838578 h 6858000"/>
              <a:gd name="connsiteX150" fmla="*/ 5979671 w 6127689"/>
              <a:gd name="connsiteY150" fmla="*/ 6858000 h 6858000"/>
              <a:gd name="connsiteX151" fmla="*/ 0 w 6127689"/>
              <a:gd name="connsiteY151" fmla="*/ 6858000 h 6858000"/>
              <a:gd name="connsiteX152" fmla="*/ 0 w 6127689"/>
              <a:gd name="connsiteY152" fmla="*/ 0 h 6858000"/>
              <a:gd name="connsiteX0" fmla="*/ 0 w 6127689"/>
              <a:gd name="connsiteY0" fmla="*/ 0 h 6858000"/>
              <a:gd name="connsiteX1" fmla="*/ 4965888 w 6127689"/>
              <a:gd name="connsiteY1" fmla="*/ 0 h 6858000"/>
              <a:gd name="connsiteX2" fmla="*/ 4967767 w 6127689"/>
              <a:gd name="connsiteY2" fmla="*/ 7930 h 6858000"/>
              <a:gd name="connsiteX3" fmla="*/ 4979444 w 6127689"/>
              <a:gd name="connsiteY3" fmla="*/ 43921 h 6858000"/>
              <a:gd name="connsiteX4" fmla="*/ 5021173 w 6127689"/>
              <a:gd name="connsiteY4" fmla="*/ 123738 h 6858000"/>
              <a:gd name="connsiteX5" fmla="*/ 5075458 w 6127689"/>
              <a:gd name="connsiteY5" fmla="*/ 264355 h 6858000"/>
              <a:gd name="connsiteX6" fmla="*/ 5081175 w 6127689"/>
              <a:gd name="connsiteY6" fmla="*/ 277448 h 6858000"/>
              <a:gd name="connsiteX7" fmla="*/ 5097011 w 6127689"/>
              <a:gd name="connsiteY7" fmla="*/ 355616 h 6858000"/>
              <a:gd name="connsiteX8" fmla="*/ 5130982 w 6127689"/>
              <a:gd name="connsiteY8" fmla="*/ 412030 h 6858000"/>
              <a:gd name="connsiteX9" fmla="*/ 5153000 w 6127689"/>
              <a:gd name="connsiteY9" fmla="*/ 507134 h 6858000"/>
              <a:gd name="connsiteX10" fmla="*/ 5171282 w 6127689"/>
              <a:gd name="connsiteY10" fmla="*/ 602071 h 6858000"/>
              <a:gd name="connsiteX11" fmla="*/ 5176196 w 6127689"/>
              <a:gd name="connsiteY11" fmla="*/ 636822 h 6858000"/>
              <a:gd name="connsiteX12" fmla="*/ 5189051 w 6127689"/>
              <a:gd name="connsiteY12" fmla="*/ 782518 h 6858000"/>
              <a:gd name="connsiteX13" fmla="*/ 5210428 w 6127689"/>
              <a:gd name="connsiteY13" fmla="*/ 815772 h 6858000"/>
              <a:gd name="connsiteX14" fmla="*/ 5221088 w 6127689"/>
              <a:gd name="connsiteY14" fmla="*/ 860193 h 6858000"/>
              <a:gd name="connsiteX15" fmla="*/ 5230806 w 6127689"/>
              <a:gd name="connsiteY15" fmla="*/ 961354 h 6858000"/>
              <a:gd name="connsiteX16" fmla="*/ 5201018 w 6127689"/>
              <a:gd name="connsiteY16" fmla="*/ 1095027 h 6858000"/>
              <a:gd name="connsiteX17" fmla="*/ 5202153 w 6127689"/>
              <a:gd name="connsiteY17" fmla="*/ 1133224 h 6858000"/>
              <a:gd name="connsiteX18" fmla="*/ 5207370 w 6127689"/>
              <a:gd name="connsiteY18" fmla="*/ 1138097 h 6858000"/>
              <a:gd name="connsiteX19" fmla="*/ 5189234 w 6127689"/>
              <a:gd name="connsiteY19" fmla="*/ 1193495 h 6858000"/>
              <a:gd name="connsiteX20" fmla="*/ 5202769 w 6127689"/>
              <a:gd name="connsiteY20" fmla="*/ 1269450 h 6858000"/>
              <a:gd name="connsiteX21" fmla="*/ 5225968 w 6127689"/>
              <a:gd name="connsiteY21" fmla="*/ 1357994 h 6858000"/>
              <a:gd name="connsiteX22" fmla="*/ 5233819 w 6127689"/>
              <a:gd name="connsiteY22" fmla="*/ 1380922 h 6858000"/>
              <a:gd name="connsiteX23" fmla="*/ 5237226 w 6127689"/>
              <a:gd name="connsiteY23" fmla="*/ 1441327 h 6858000"/>
              <a:gd name="connsiteX24" fmla="*/ 5255653 w 6127689"/>
              <a:gd name="connsiteY24" fmla="*/ 1524712 h 6858000"/>
              <a:gd name="connsiteX25" fmla="*/ 5263491 w 6127689"/>
              <a:gd name="connsiteY25" fmla="*/ 1642938 h 6858000"/>
              <a:gd name="connsiteX26" fmla="*/ 5261314 w 6127689"/>
              <a:gd name="connsiteY26" fmla="*/ 1689177 h 6858000"/>
              <a:gd name="connsiteX27" fmla="*/ 5259788 w 6127689"/>
              <a:gd name="connsiteY27" fmla="*/ 1768516 h 6858000"/>
              <a:gd name="connsiteX28" fmla="*/ 5255696 w 6127689"/>
              <a:gd name="connsiteY28" fmla="*/ 1953770 h 6858000"/>
              <a:gd name="connsiteX29" fmla="*/ 5252592 w 6127689"/>
              <a:gd name="connsiteY29" fmla="*/ 2092210 h 6858000"/>
              <a:gd name="connsiteX30" fmla="*/ 5264303 w 6127689"/>
              <a:gd name="connsiteY30" fmla="*/ 2225157 h 6858000"/>
              <a:gd name="connsiteX31" fmla="*/ 5254949 w 6127689"/>
              <a:gd name="connsiteY31" fmla="*/ 2236160 h 6858000"/>
              <a:gd name="connsiteX32" fmla="*/ 5250104 w 6127689"/>
              <a:gd name="connsiteY32" fmla="*/ 2249166 h 6858000"/>
              <a:gd name="connsiteX33" fmla="*/ 5251214 w 6127689"/>
              <a:gd name="connsiteY33" fmla="*/ 2250944 h 6858000"/>
              <a:gd name="connsiteX34" fmla="*/ 5250644 w 6127689"/>
              <a:gd name="connsiteY34" fmla="*/ 2266619 h 6858000"/>
              <a:gd name="connsiteX35" fmla="*/ 5293877 w 6127689"/>
              <a:gd name="connsiteY35" fmla="*/ 2368649 h 6858000"/>
              <a:gd name="connsiteX36" fmla="*/ 5311338 w 6127689"/>
              <a:gd name="connsiteY36" fmla="*/ 2404034 h 6858000"/>
              <a:gd name="connsiteX37" fmla="*/ 5338366 w 6127689"/>
              <a:gd name="connsiteY37" fmla="*/ 2465052 h 6858000"/>
              <a:gd name="connsiteX38" fmla="*/ 5371263 w 6127689"/>
              <a:gd name="connsiteY38" fmla="*/ 2586413 h 6858000"/>
              <a:gd name="connsiteX39" fmla="*/ 5407503 w 6127689"/>
              <a:gd name="connsiteY39" fmla="*/ 2786290 h 6858000"/>
              <a:gd name="connsiteX40" fmla="*/ 5407356 w 6127689"/>
              <a:gd name="connsiteY40" fmla="*/ 2787545 h 6858000"/>
              <a:gd name="connsiteX41" fmla="*/ 5411130 w 6127689"/>
              <a:gd name="connsiteY41" fmla="*/ 2788640 h 6858000"/>
              <a:gd name="connsiteX42" fmla="*/ 5416439 w 6127689"/>
              <a:gd name="connsiteY42" fmla="*/ 2805666 h 6858000"/>
              <a:gd name="connsiteX43" fmla="*/ 5416589 w 6127689"/>
              <a:gd name="connsiteY43" fmla="*/ 2810822 h 6858000"/>
              <a:gd name="connsiteX44" fmla="*/ 5418542 w 6127689"/>
              <a:gd name="connsiteY44" fmla="*/ 2817745 h 6858000"/>
              <a:gd name="connsiteX45" fmla="*/ 5418847 w 6127689"/>
              <a:gd name="connsiteY45" fmla="*/ 2817825 h 6858000"/>
              <a:gd name="connsiteX46" fmla="*/ 5457023 w 6127689"/>
              <a:gd name="connsiteY46" fmla="*/ 2858292 h 6858000"/>
              <a:gd name="connsiteX47" fmla="*/ 5479298 w 6127689"/>
              <a:gd name="connsiteY47" fmla="*/ 2947791 h 6858000"/>
              <a:gd name="connsiteX48" fmla="*/ 5481770 w 6127689"/>
              <a:gd name="connsiteY48" fmla="*/ 2951352 h 6858000"/>
              <a:gd name="connsiteX49" fmla="*/ 5482045 w 6127689"/>
              <a:gd name="connsiteY49" fmla="*/ 2984371 h 6858000"/>
              <a:gd name="connsiteX50" fmla="*/ 5482415 w 6127689"/>
              <a:gd name="connsiteY50" fmla="*/ 3004079 h 6858000"/>
              <a:gd name="connsiteX51" fmla="*/ 5503944 w 6127689"/>
              <a:gd name="connsiteY51" fmla="*/ 3123335 h 6858000"/>
              <a:gd name="connsiteX52" fmla="*/ 5516007 w 6127689"/>
              <a:gd name="connsiteY52" fmla="*/ 3258473 h 6858000"/>
              <a:gd name="connsiteX53" fmla="*/ 5566839 w 6127689"/>
              <a:gd name="connsiteY53" fmla="*/ 3345295 h 6858000"/>
              <a:gd name="connsiteX54" fmla="*/ 5589758 w 6127689"/>
              <a:gd name="connsiteY54" fmla="*/ 3506453 h 6858000"/>
              <a:gd name="connsiteX55" fmla="*/ 5596144 w 6127689"/>
              <a:gd name="connsiteY55" fmla="*/ 3534624 h 6858000"/>
              <a:gd name="connsiteX56" fmla="*/ 5597750 w 6127689"/>
              <a:gd name="connsiteY56" fmla="*/ 3534129 h 6858000"/>
              <a:gd name="connsiteX57" fmla="*/ 5599700 w 6127689"/>
              <a:gd name="connsiteY57" fmla="*/ 3547221 h 6858000"/>
              <a:gd name="connsiteX58" fmla="*/ 5615031 w 6127689"/>
              <a:gd name="connsiteY58" fmla="*/ 3557482 h 6858000"/>
              <a:gd name="connsiteX59" fmla="*/ 5618377 w 6127689"/>
              <a:gd name="connsiteY59" fmla="*/ 3588431 h 6858000"/>
              <a:gd name="connsiteX60" fmla="*/ 5612155 w 6127689"/>
              <a:gd name="connsiteY60" fmla="*/ 3589869 h 6858000"/>
              <a:gd name="connsiteX61" fmla="*/ 5620843 w 6127689"/>
              <a:gd name="connsiteY61" fmla="*/ 3606745 h 6858000"/>
              <a:gd name="connsiteX62" fmla="*/ 5655472 w 6127689"/>
              <a:gd name="connsiteY62" fmla="*/ 3678877 h 6858000"/>
              <a:gd name="connsiteX63" fmla="*/ 5680448 w 6127689"/>
              <a:gd name="connsiteY63" fmla="*/ 3717760 h 6858000"/>
              <a:gd name="connsiteX64" fmla="*/ 5683015 w 6127689"/>
              <a:gd name="connsiteY64" fmla="*/ 3762025 h 6858000"/>
              <a:gd name="connsiteX65" fmla="*/ 5696643 w 6127689"/>
              <a:gd name="connsiteY65" fmla="*/ 3773888 h 6858000"/>
              <a:gd name="connsiteX66" fmla="*/ 5699203 w 6127689"/>
              <a:gd name="connsiteY66" fmla="*/ 3775823 h 6858000"/>
              <a:gd name="connsiteX67" fmla="*/ 5704824 w 6127689"/>
              <a:gd name="connsiteY67" fmla="*/ 3785966 h 6858000"/>
              <a:gd name="connsiteX68" fmla="*/ 5712204 w 6127689"/>
              <a:gd name="connsiteY68" fmla="*/ 3785830 h 6858000"/>
              <a:gd name="connsiteX69" fmla="*/ 5724816 w 6127689"/>
              <a:gd name="connsiteY69" fmla="*/ 3798949 h 6858000"/>
              <a:gd name="connsiteX70" fmla="*/ 5733539 w 6127689"/>
              <a:gd name="connsiteY70" fmla="*/ 3818457 h 6858000"/>
              <a:gd name="connsiteX71" fmla="*/ 5768491 w 6127689"/>
              <a:gd name="connsiteY71" fmla="*/ 3914399 h 6858000"/>
              <a:gd name="connsiteX72" fmla="*/ 5793123 w 6127689"/>
              <a:gd name="connsiteY72" fmla="*/ 3969952 h 6858000"/>
              <a:gd name="connsiteX73" fmla="*/ 5808321 w 6127689"/>
              <a:gd name="connsiteY73" fmla="*/ 3988153 h 6858000"/>
              <a:gd name="connsiteX74" fmla="*/ 5825621 w 6127689"/>
              <a:gd name="connsiteY74" fmla="*/ 4015525 h 6858000"/>
              <a:gd name="connsiteX75" fmla="*/ 5860672 w 6127689"/>
              <a:gd name="connsiteY75" fmla="*/ 4061579 h 6858000"/>
              <a:gd name="connsiteX76" fmla="*/ 5872173 w 6127689"/>
              <a:gd name="connsiteY76" fmla="*/ 4088497 h 6858000"/>
              <a:gd name="connsiteX77" fmla="*/ 5883705 w 6127689"/>
              <a:gd name="connsiteY77" fmla="*/ 4101899 h 6858000"/>
              <a:gd name="connsiteX78" fmla="*/ 5885314 w 6127689"/>
              <a:gd name="connsiteY78" fmla="*/ 4108387 h 6858000"/>
              <a:gd name="connsiteX79" fmla="*/ 5894095 w 6127689"/>
              <a:gd name="connsiteY79" fmla="*/ 4128857 h 6858000"/>
              <a:gd name="connsiteX80" fmla="*/ 5898339 w 6127689"/>
              <a:gd name="connsiteY80" fmla="*/ 4140800 h 6858000"/>
              <a:gd name="connsiteX81" fmla="*/ 5899734 w 6127689"/>
              <a:gd name="connsiteY81" fmla="*/ 4145632 h 6858000"/>
              <a:gd name="connsiteX82" fmla="*/ 5903513 w 6127689"/>
              <a:gd name="connsiteY82" fmla="*/ 4187661 h 6858000"/>
              <a:gd name="connsiteX83" fmla="*/ 5917114 w 6127689"/>
              <a:gd name="connsiteY83" fmla="*/ 4213096 h 6858000"/>
              <a:gd name="connsiteX84" fmla="*/ 5921153 w 6127689"/>
              <a:gd name="connsiteY84" fmla="*/ 4236222 h 6858000"/>
              <a:gd name="connsiteX85" fmla="*/ 5924233 w 6127689"/>
              <a:gd name="connsiteY85" fmla="*/ 4242060 h 6858000"/>
              <a:gd name="connsiteX86" fmla="*/ 5928910 w 6127689"/>
              <a:gd name="connsiteY86" fmla="*/ 4300973 h 6858000"/>
              <a:gd name="connsiteX87" fmla="*/ 5939320 w 6127689"/>
              <a:gd name="connsiteY87" fmla="*/ 4340435 h 6858000"/>
              <a:gd name="connsiteX88" fmla="*/ 5946705 w 6127689"/>
              <a:gd name="connsiteY88" fmla="*/ 4428051 h 6858000"/>
              <a:gd name="connsiteX89" fmla="*/ 5949261 w 6127689"/>
              <a:gd name="connsiteY89" fmla="*/ 4449185 h 6858000"/>
              <a:gd name="connsiteX90" fmla="*/ 5957504 w 6127689"/>
              <a:gd name="connsiteY90" fmla="*/ 4465911 h 6858000"/>
              <a:gd name="connsiteX91" fmla="*/ 5964689 w 6127689"/>
              <a:gd name="connsiteY91" fmla="*/ 4468532 h 6858000"/>
              <a:gd name="connsiteX92" fmla="*/ 5967062 w 6127689"/>
              <a:gd name="connsiteY92" fmla="*/ 4479923 h 6858000"/>
              <a:gd name="connsiteX93" fmla="*/ 5968960 w 6127689"/>
              <a:gd name="connsiteY93" fmla="*/ 4482655 h 6858000"/>
              <a:gd name="connsiteX94" fmla="*/ 5978567 w 6127689"/>
              <a:gd name="connsiteY94" fmla="*/ 4498605 h 6858000"/>
              <a:gd name="connsiteX95" fmla="*/ 5980106 w 6127689"/>
              <a:gd name="connsiteY95" fmla="*/ 4585087 h 6858000"/>
              <a:gd name="connsiteX96" fmla="*/ 5998138 w 6127689"/>
              <a:gd name="connsiteY96" fmla="*/ 4697518 h 6858000"/>
              <a:gd name="connsiteX97" fmla="*/ 6013516 w 6127689"/>
              <a:gd name="connsiteY97" fmla="*/ 4786619 h 6858000"/>
              <a:gd name="connsiteX98" fmla="*/ 6025404 w 6127689"/>
              <a:gd name="connsiteY98" fmla="*/ 4858148 h 6858000"/>
              <a:gd name="connsiteX99" fmla="*/ 6007749 w 6127689"/>
              <a:gd name="connsiteY99" fmla="*/ 4964715 h 6858000"/>
              <a:gd name="connsiteX100" fmla="*/ 6005269 w 6127689"/>
              <a:gd name="connsiteY100" fmla="*/ 5150567 h 6858000"/>
              <a:gd name="connsiteX101" fmla="*/ 6001127 w 6127689"/>
              <a:gd name="connsiteY101" fmla="*/ 5164609 h 6858000"/>
              <a:gd name="connsiteX102" fmla="*/ 5996647 w 6127689"/>
              <a:gd name="connsiteY102" fmla="*/ 5185640 h 6858000"/>
              <a:gd name="connsiteX103" fmla="*/ 5998514 w 6127689"/>
              <a:gd name="connsiteY103" fmla="*/ 5189673 h 6858000"/>
              <a:gd name="connsiteX104" fmla="*/ 5995970 w 6127689"/>
              <a:gd name="connsiteY104" fmla="*/ 5221547 h 6858000"/>
              <a:gd name="connsiteX105" fmla="*/ 5997218 w 6127689"/>
              <a:gd name="connsiteY105" fmla="*/ 5222031 h 6858000"/>
              <a:gd name="connsiteX106" fmla="*/ 6002116 w 6127689"/>
              <a:gd name="connsiteY106" fmla="*/ 5231223 h 6858000"/>
              <a:gd name="connsiteX107" fmla="*/ 6039260 w 6127689"/>
              <a:gd name="connsiteY107" fmla="*/ 5289518 h 6858000"/>
              <a:gd name="connsiteX108" fmla="*/ 6036748 w 6127689"/>
              <a:gd name="connsiteY108" fmla="*/ 5322752 h 6858000"/>
              <a:gd name="connsiteX109" fmla="*/ 6036943 w 6127689"/>
              <a:gd name="connsiteY109" fmla="*/ 5329480 h 6858000"/>
              <a:gd name="connsiteX110" fmla="*/ 6037236 w 6127689"/>
              <a:gd name="connsiteY110" fmla="*/ 5329634 h 6858000"/>
              <a:gd name="connsiteX111" fmla="*/ 6038019 w 6127689"/>
              <a:gd name="connsiteY111" fmla="*/ 5336764 h 6858000"/>
              <a:gd name="connsiteX112" fmla="*/ 6037298 w 6127689"/>
              <a:gd name="connsiteY112" fmla="*/ 5341753 h 6858000"/>
              <a:gd name="connsiteX113" fmla="*/ 6037677 w 6127689"/>
              <a:gd name="connsiteY113" fmla="*/ 5354807 h 6858000"/>
              <a:gd name="connsiteX114" fmla="*/ 6039728 w 6127689"/>
              <a:gd name="connsiteY114" fmla="*/ 5359416 h 6858000"/>
              <a:gd name="connsiteX115" fmla="*/ 6043311 w 6127689"/>
              <a:gd name="connsiteY115" fmla="*/ 5361407 h 6858000"/>
              <a:gd name="connsiteX116" fmla="*/ 6042954 w 6127689"/>
              <a:gd name="connsiteY116" fmla="*/ 5362576 h 6858000"/>
              <a:gd name="connsiteX117" fmla="*/ 6053435 w 6127689"/>
              <a:gd name="connsiteY117" fmla="*/ 5387547 h 6858000"/>
              <a:gd name="connsiteX118" fmla="*/ 6065933 w 6127689"/>
              <a:gd name="connsiteY118" fmla="*/ 5443002 h 6858000"/>
              <a:gd name="connsiteX119" fmla="*/ 6068640 w 6127689"/>
              <a:gd name="connsiteY119" fmla="*/ 5474503 h 6858000"/>
              <a:gd name="connsiteX120" fmla="*/ 6080922 w 6127689"/>
              <a:gd name="connsiteY120" fmla="*/ 5561070 h 6858000"/>
              <a:gd name="connsiteX121" fmla="*/ 6096949 w 6127689"/>
              <a:gd name="connsiteY121" fmla="*/ 5648179 h 6858000"/>
              <a:gd name="connsiteX122" fmla="*/ 6125703 w 6127689"/>
              <a:gd name="connsiteY122" fmla="*/ 5692894 h 6858000"/>
              <a:gd name="connsiteX123" fmla="*/ 6126670 w 6127689"/>
              <a:gd name="connsiteY123" fmla="*/ 5697882 h 6858000"/>
              <a:gd name="connsiteX124" fmla="*/ 6124061 w 6127689"/>
              <a:gd name="connsiteY124" fmla="*/ 5710294 h 6858000"/>
              <a:gd name="connsiteX125" fmla="*/ 6122213 w 6127689"/>
              <a:gd name="connsiteY125" fmla="*/ 5714762 h 6858000"/>
              <a:gd name="connsiteX126" fmla="*/ 6121353 w 6127689"/>
              <a:gd name="connsiteY126" fmla="*/ 5721725 h 6858000"/>
              <a:gd name="connsiteX127" fmla="*/ 6121607 w 6127689"/>
              <a:gd name="connsiteY127" fmla="*/ 5721959 h 6858000"/>
              <a:gd name="connsiteX128" fmla="*/ 6120262 w 6127689"/>
              <a:gd name="connsiteY128" fmla="*/ 5728358 h 6858000"/>
              <a:gd name="connsiteX129" fmla="*/ 6127024 w 6127689"/>
              <a:gd name="connsiteY129" fmla="*/ 5786902 h 6858000"/>
              <a:gd name="connsiteX130" fmla="*/ 6127519 w 6127689"/>
              <a:gd name="connsiteY130" fmla="*/ 5865775 h 6858000"/>
              <a:gd name="connsiteX131" fmla="*/ 6119217 w 6127689"/>
              <a:gd name="connsiteY131" fmla="*/ 5888542 h 6858000"/>
              <a:gd name="connsiteX132" fmla="*/ 6102493 w 6127689"/>
              <a:gd name="connsiteY132" fmla="*/ 5928602 h 6858000"/>
              <a:gd name="connsiteX133" fmla="*/ 6056863 w 6127689"/>
              <a:gd name="connsiteY133" fmla="*/ 6000643 h 6858000"/>
              <a:gd name="connsiteX134" fmla="*/ 6045436 w 6127689"/>
              <a:gd name="connsiteY134" fmla="*/ 6124480 h 6858000"/>
              <a:gd name="connsiteX135" fmla="*/ 6030489 w 6127689"/>
              <a:gd name="connsiteY135" fmla="*/ 6317666 h 6858000"/>
              <a:gd name="connsiteX136" fmla="*/ 6007492 w 6127689"/>
              <a:gd name="connsiteY136" fmla="*/ 6440818 h 6858000"/>
              <a:gd name="connsiteX137" fmla="*/ 6009467 w 6127689"/>
              <a:gd name="connsiteY137" fmla="*/ 6487076 h 6858000"/>
              <a:gd name="connsiteX138" fmla="*/ 5995064 w 6127689"/>
              <a:gd name="connsiteY138" fmla="*/ 6540791 h 6858000"/>
              <a:gd name="connsiteX139" fmla="*/ 5996309 w 6127689"/>
              <a:gd name="connsiteY139" fmla="*/ 6543961 h 6858000"/>
              <a:gd name="connsiteX140" fmla="*/ 5996048 w 6127689"/>
              <a:gd name="connsiteY140" fmla="*/ 6555444 h 6858000"/>
              <a:gd name="connsiteX141" fmla="*/ 6002524 w 6127689"/>
              <a:gd name="connsiteY141" fmla="*/ 6560188 h 6858000"/>
              <a:gd name="connsiteX142" fmla="*/ 6006823 w 6127689"/>
              <a:gd name="connsiteY142" fmla="*/ 6578546 h 6858000"/>
              <a:gd name="connsiteX143" fmla="*/ 6004510 w 6127689"/>
              <a:gd name="connsiteY143" fmla="*/ 6599256 h 6858000"/>
              <a:gd name="connsiteX144" fmla="*/ 5986207 w 6127689"/>
              <a:gd name="connsiteY144" fmla="*/ 6695855 h 6858000"/>
              <a:gd name="connsiteX145" fmla="*/ 5979428 w 6127689"/>
              <a:gd name="connsiteY145" fmla="*/ 6754678 h 6858000"/>
              <a:gd name="connsiteX146" fmla="*/ 5983398 w 6127689"/>
              <a:gd name="connsiteY146" fmla="*/ 6778641 h 6858000"/>
              <a:gd name="connsiteX147" fmla="*/ 5984543 w 6127689"/>
              <a:gd name="connsiteY147" fmla="*/ 6811016 h 6858000"/>
              <a:gd name="connsiteX148" fmla="*/ 5981802 w 6127689"/>
              <a:gd name="connsiteY148" fmla="*/ 6838578 h 6858000"/>
              <a:gd name="connsiteX149" fmla="*/ 5979671 w 6127689"/>
              <a:gd name="connsiteY149" fmla="*/ 6858000 h 6858000"/>
              <a:gd name="connsiteX150" fmla="*/ 0 w 6127689"/>
              <a:gd name="connsiteY150" fmla="*/ 6858000 h 6858000"/>
              <a:gd name="connsiteX151" fmla="*/ 0 w 6127689"/>
              <a:gd name="connsiteY151" fmla="*/ 0 h 6858000"/>
              <a:gd name="connsiteX0" fmla="*/ 0 w 6127689"/>
              <a:gd name="connsiteY0" fmla="*/ 0 h 6858000"/>
              <a:gd name="connsiteX1" fmla="*/ 4965888 w 6127689"/>
              <a:gd name="connsiteY1" fmla="*/ 0 h 6858000"/>
              <a:gd name="connsiteX2" fmla="*/ 4967767 w 6127689"/>
              <a:gd name="connsiteY2" fmla="*/ 7930 h 6858000"/>
              <a:gd name="connsiteX3" fmla="*/ 4979444 w 6127689"/>
              <a:gd name="connsiteY3" fmla="*/ 43921 h 6858000"/>
              <a:gd name="connsiteX4" fmla="*/ 5021173 w 6127689"/>
              <a:gd name="connsiteY4" fmla="*/ 123738 h 6858000"/>
              <a:gd name="connsiteX5" fmla="*/ 5075458 w 6127689"/>
              <a:gd name="connsiteY5" fmla="*/ 264355 h 6858000"/>
              <a:gd name="connsiteX6" fmla="*/ 5081175 w 6127689"/>
              <a:gd name="connsiteY6" fmla="*/ 277448 h 6858000"/>
              <a:gd name="connsiteX7" fmla="*/ 5097011 w 6127689"/>
              <a:gd name="connsiteY7" fmla="*/ 355616 h 6858000"/>
              <a:gd name="connsiteX8" fmla="*/ 5130982 w 6127689"/>
              <a:gd name="connsiteY8" fmla="*/ 412030 h 6858000"/>
              <a:gd name="connsiteX9" fmla="*/ 5153000 w 6127689"/>
              <a:gd name="connsiteY9" fmla="*/ 507134 h 6858000"/>
              <a:gd name="connsiteX10" fmla="*/ 5171282 w 6127689"/>
              <a:gd name="connsiteY10" fmla="*/ 602071 h 6858000"/>
              <a:gd name="connsiteX11" fmla="*/ 5176196 w 6127689"/>
              <a:gd name="connsiteY11" fmla="*/ 636822 h 6858000"/>
              <a:gd name="connsiteX12" fmla="*/ 5189051 w 6127689"/>
              <a:gd name="connsiteY12" fmla="*/ 782518 h 6858000"/>
              <a:gd name="connsiteX13" fmla="*/ 5210428 w 6127689"/>
              <a:gd name="connsiteY13" fmla="*/ 815772 h 6858000"/>
              <a:gd name="connsiteX14" fmla="*/ 5221088 w 6127689"/>
              <a:gd name="connsiteY14" fmla="*/ 860193 h 6858000"/>
              <a:gd name="connsiteX15" fmla="*/ 5230806 w 6127689"/>
              <a:gd name="connsiteY15" fmla="*/ 961354 h 6858000"/>
              <a:gd name="connsiteX16" fmla="*/ 5201018 w 6127689"/>
              <a:gd name="connsiteY16" fmla="*/ 1095027 h 6858000"/>
              <a:gd name="connsiteX17" fmla="*/ 5202153 w 6127689"/>
              <a:gd name="connsiteY17" fmla="*/ 1133224 h 6858000"/>
              <a:gd name="connsiteX18" fmla="*/ 5207370 w 6127689"/>
              <a:gd name="connsiteY18" fmla="*/ 1138097 h 6858000"/>
              <a:gd name="connsiteX19" fmla="*/ 5189234 w 6127689"/>
              <a:gd name="connsiteY19" fmla="*/ 1193495 h 6858000"/>
              <a:gd name="connsiteX20" fmla="*/ 5202769 w 6127689"/>
              <a:gd name="connsiteY20" fmla="*/ 1269450 h 6858000"/>
              <a:gd name="connsiteX21" fmla="*/ 5225968 w 6127689"/>
              <a:gd name="connsiteY21" fmla="*/ 1357994 h 6858000"/>
              <a:gd name="connsiteX22" fmla="*/ 5233819 w 6127689"/>
              <a:gd name="connsiteY22" fmla="*/ 1380922 h 6858000"/>
              <a:gd name="connsiteX23" fmla="*/ 5237226 w 6127689"/>
              <a:gd name="connsiteY23" fmla="*/ 1441327 h 6858000"/>
              <a:gd name="connsiteX24" fmla="*/ 5255653 w 6127689"/>
              <a:gd name="connsiteY24" fmla="*/ 1524712 h 6858000"/>
              <a:gd name="connsiteX25" fmla="*/ 5263491 w 6127689"/>
              <a:gd name="connsiteY25" fmla="*/ 1642938 h 6858000"/>
              <a:gd name="connsiteX26" fmla="*/ 5261314 w 6127689"/>
              <a:gd name="connsiteY26" fmla="*/ 1689177 h 6858000"/>
              <a:gd name="connsiteX27" fmla="*/ 5259788 w 6127689"/>
              <a:gd name="connsiteY27" fmla="*/ 1768516 h 6858000"/>
              <a:gd name="connsiteX28" fmla="*/ 5255696 w 6127689"/>
              <a:gd name="connsiteY28" fmla="*/ 1953770 h 6858000"/>
              <a:gd name="connsiteX29" fmla="*/ 5252592 w 6127689"/>
              <a:gd name="connsiteY29" fmla="*/ 2092210 h 6858000"/>
              <a:gd name="connsiteX30" fmla="*/ 5264303 w 6127689"/>
              <a:gd name="connsiteY30" fmla="*/ 2225157 h 6858000"/>
              <a:gd name="connsiteX31" fmla="*/ 5254949 w 6127689"/>
              <a:gd name="connsiteY31" fmla="*/ 2236160 h 6858000"/>
              <a:gd name="connsiteX32" fmla="*/ 5250104 w 6127689"/>
              <a:gd name="connsiteY32" fmla="*/ 2249166 h 6858000"/>
              <a:gd name="connsiteX33" fmla="*/ 5251214 w 6127689"/>
              <a:gd name="connsiteY33" fmla="*/ 2250944 h 6858000"/>
              <a:gd name="connsiteX34" fmla="*/ 5250644 w 6127689"/>
              <a:gd name="connsiteY34" fmla="*/ 2266619 h 6858000"/>
              <a:gd name="connsiteX35" fmla="*/ 5293877 w 6127689"/>
              <a:gd name="connsiteY35" fmla="*/ 2368649 h 6858000"/>
              <a:gd name="connsiteX36" fmla="*/ 5311338 w 6127689"/>
              <a:gd name="connsiteY36" fmla="*/ 2404034 h 6858000"/>
              <a:gd name="connsiteX37" fmla="*/ 5338366 w 6127689"/>
              <a:gd name="connsiteY37" fmla="*/ 2465052 h 6858000"/>
              <a:gd name="connsiteX38" fmla="*/ 5371263 w 6127689"/>
              <a:gd name="connsiteY38" fmla="*/ 2586413 h 6858000"/>
              <a:gd name="connsiteX39" fmla="*/ 5407503 w 6127689"/>
              <a:gd name="connsiteY39" fmla="*/ 2786290 h 6858000"/>
              <a:gd name="connsiteX40" fmla="*/ 5407356 w 6127689"/>
              <a:gd name="connsiteY40" fmla="*/ 2787545 h 6858000"/>
              <a:gd name="connsiteX41" fmla="*/ 5411130 w 6127689"/>
              <a:gd name="connsiteY41" fmla="*/ 2788640 h 6858000"/>
              <a:gd name="connsiteX42" fmla="*/ 5416439 w 6127689"/>
              <a:gd name="connsiteY42" fmla="*/ 2805666 h 6858000"/>
              <a:gd name="connsiteX43" fmla="*/ 5416589 w 6127689"/>
              <a:gd name="connsiteY43" fmla="*/ 2810822 h 6858000"/>
              <a:gd name="connsiteX44" fmla="*/ 5418542 w 6127689"/>
              <a:gd name="connsiteY44" fmla="*/ 2817745 h 6858000"/>
              <a:gd name="connsiteX45" fmla="*/ 5418847 w 6127689"/>
              <a:gd name="connsiteY45" fmla="*/ 2817825 h 6858000"/>
              <a:gd name="connsiteX46" fmla="*/ 5457023 w 6127689"/>
              <a:gd name="connsiteY46" fmla="*/ 2858292 h 6858000"/>
              <a:gd name="connsiteX47" fmla="*/ 5479298 w 6127689"/>
              <a:gd name="connsiteY47" fmla="*/ 2947791 h 6858000"/>
              <a:gd name="connsiteX48" fmla="*/ 5481770 w 6127689"/>
              <a:gd name="connsiteY48" fmla="*/ 2951352 h 6858000"/>
              <a:gd name="connsiteX49" fmla="*/ 5482045 w 6127689"/>
              <a:gd name="connsiteY49" fmla="*/ 2984371 h 6858000"/>
              <a:gd name="connsiteX50" fmla="*/ 5482415 w 6127689"/>
              <a:gd name="connsiteY50" fmla="*/ 3004079 h 6858000"/>
              <a:gd name="connsiteX51" fmla="*/ 5503944 w 6127689"/>
              <a:gd name="connsiteY51" fmla="*/ 3123335 h 6858000"/>
              <a:gd name="connsiteX52" fmla="*/ 5516007 w 6127689"/>
              <a:gd name="connsiteY52" fmla="*/ 3258473 h 6858000"/>
              <a:gd name="connsiteX53" fmla="*/ 5566839 w 6127689"/>
              <a:gd name="connsiteY53" fmla="*/ 3345295 h 6858000"/>
              <a:gd name="connsiteX54" fmla="*/ 5589758 w 6127689"/>
              <a:gd name="connsiteY54" fmla="*/ 3506453 h 6858000"/>
              <a:gd name="connsiteX55" fmla="*/ 5596144 w 6127689"/>
              <a:gd name="connsiteY55" fmla="*/ 3534624 h 6858000"/>
              <a:gd name="connsiteX56" fmla="*/ 5597750 w 6127689"/>
              <a:gd name="connsiteY56" fmla="*/ 3534129 h 6858000"/>
              <a:gd name="connsiteX57" fmla="*/ 5599700 w 6127689"/>
              <a:gd name="connsiteY57" fmla="*/ 3547221 h 6858000"/>
              <a:gd name="connsiteX58" fmla="*/ 5615031 w 6127689"/>
              <a:gd name="connsiteY58" fmla="*/ 3557482 h 6858000"/>
              <a:gd name="connsiteX59" fmla="*/ 5618377 w 6127689"/>
              <a:gd name="connsiteY59" fmla="*/ 3588431 h 6858000"/>
              <a:gd name="connsiteX60" fmla="*/ 5612155 w 6127689"/>
              <a:gd name="connsiteY60" fmla="*/ 3589869 h 6858000"/>
              <a:gd name="connsiteX61" fmla="*/ 5620843 w 6127689"/>
              <a:gd name="connsiteY61" fmla="*/ 3606745 h 6858000"/>
              <a:gd name="connsiteX62" fmla="*/ 5655472 w 6127689"/>
              <a:gd name="connsiteY62" fmla="*/ 3678877 h 6858000"/>
              <a:gd name="connsiteX63" fmla="*/ 5680448 w 6127689"/>
              <a:gd name="connsiteY63" fmla="*/ 3717760 h 6858000"/>
              <a:gd name="connsiteX64" fmla="*/ 5683015 w 6127689"/>
              <a:gd name="connsiteY64" fmla="*/ 3762025 h 6858000"/>
              <a:gd name="connsiteX65" fmla="*/ 5696643 w 6127689"/>
              <a:gd name="connsiteY65" fmla="*/ 3773888 h 6858000"/>
              <a:gd name="connsiteX66" fmla="*/ 5699203 w 6127689"/>
              <a:gd name="connsiteY66" fmla="*/ 3775823 h 6858000"/>
              <a:gd name="connsiteX67" fmla="*/ 5704824 w 6127689"/>
              <a:gd name="connsiteY67" fmla="*/ 3785966 h 6858000"/>
              <a:gd name="connsiteX68" fmla="*/ 5712204 w 6127689"/>
              <a:gd name="connsiteY68" fmla="*/ 3785830 h 6858000"/>
              <a:gd name="connsiteX69" fmla="*/ 5724816 w 6127689"/>
              <a:gd name="connsiteY69" fmla="*/ 3798949 h 6858000"/>
              <a:gd name="connsiteX70" fmla="*/ 5733539 w 6127689"/>
              <a:gd name="connsiteY70" fmla="*/ 3818457 h 6858000"/>
              <a:gd name="connsiteX71" fmla="*/ 5768491 w 6127689"/>
              <a:gd name="connsiteY71" fmla="*/ 3914399 h 6858000"/>
              <a:gd name="connsiteX72" fmla="*/ 5793123 w 6127689"/>
              <a:gd name="connsiteY72" fmla="*/ 3969952 h 6858000"/>
              <a:gd name="connsiteX73" fmla="*/ 5808321 w 6127689"/>
              <a:gd name="connsiteY73" fmla="*/ 3988153 h 6858000"/>
              <a:gd name="connsiteX74" fmla="*/ 5825621 w 6127689"/>
              <a:gd name="connsiteY74" fmla="*/ 4015525 h 6858000"/>
              <a:gd name="connsiteX75" fmla="*/ 5860672 w 6127689"/>
              <a:gd name="connsiteY75" fmla="*/ 4061579 h 6858000"/>
              <a:gd name="connsiteX76" fmla="*/ 5872173 w 6127689"/>
              <a:gd name="connsiteY76" fmla="*/ 4088497 h 6858000"/>
              <a:gd name="connsiteX77" fmla="*/ 5883705 w 6127689"/>
              <a:gd name="connsiteY77" fmla="*/ 4101899 h 6858000"/>
              <a:gd name="connsiteX78" fmla="*/ 5885314 w 6127689"/>
              <a:gd name="connsiteY78" fmla="*/ 4108387 h 6858000"/>
              <a:gd name="connsiteX79" fmla="*/ 5894095 w 6127689"/>
              <a:gd name="connsiteY79" fmla="*/ 4128857 h 6858000"/>
              <a:gd name="connsiteX80" fmla="*/ 5898339 w 6127689"/>
              <a:gd name="connsiteY80" fmla="*/ 4140800 h 6858000"/>
              <a:gd name="connsiteX81" fmla="*/ 5899734 w 6127689"/>
              <a:gd name="connsiteY81" fmla="*/ 4145632 h 6858000"/>
              <a:gd name="connsiteX82" fmla="*/ 5903513 w 6127689"/>
              <a:gd name="connsiteY82" fmla="*/ 4187661 h 6858000"/>
              <a:gd name="connsiteX83" fmla="*/ 5917114 w 6127689"/>
              <a:gd name="connsiteY83" fmla="*/ 4213096 h 6858000"/>
              <a:gd name="connsiteX84" fmla="*/ 5921153 w 6127689"/>
              <a:gd name="connsiteY84" fmla="*/ 4236222 h 6858000"/>
              <a:gd name="connsiteX85" fmla="*/ 5924233 w 6127689"/>
              <a:gd name="connsiteY85" fmla="*/ 4242060 h 6858000"/>
              <a:gd name="connsiteX86" fmla="*/ 5928910 w 6127689"/>
              <a:gd name="connsiteY86" fmla="*/ 4300973 h 6858000"/>
              <a:gd name="connsiteX87" fmla="*/ 5939320 w 6127689"/>
              <a:gd name="connsiteY87" fmla="*/ 4340435 h 6858000"/>
              <a:gd name="connsiteX88" fmla="*/ 5946705 w 6127689"/>
              <a:gd name="connsiteY88" fmla="*/ 4428051 h 6858000"/>
              <a:gd name="connsiteX89" fmla="*/ 5949261 w 6127689"/>
              <a:gd name="connsiteY89" fmla="*/ 4449185 h 6858000"/>
              <a:gd name="connsiteX90" fmla="*/ 5957504 w 6127689"/>
              <a:gd name="connsiteY90" fmla="*/ 4465911 h 6858000"/>
              <a:gd name="connsiteX91" fmla="*/ 5964689 w 6127689"/>
              <a:gd name="connsiteY91" fmla="*/ 4468532 h 6858000"/>
              <a:gd name="connsiteX92" fmla="*/ 5967062 w 6127689"/>
              <a:gd name="connsiteY92" fmla="*/ 4479923 h 6858000"/>
              <a:gd name="connsiteX93" fmla="*/ 5968960 w 6127689"/>
              <a:gd name="connsiteY93" fmla="*/ 4482655 h 6858000"/>
              <a:gd name="connsiteX94" fmla="*/ 5978567 w 6127689"/>
              <a:gd name="connsiteY94" fmla="*/ 4498605 h 6858000"/>
              <a:gd name="connsiteX95" fmla="*/ 5980106 w 6127689"/>
              <a:gd name="connsiteY95" fmla="*/ 4585087 h 6858000"/>
              <a:gd name="connsiteX96" fmla="*/ 5998138 w 6127689"/>
              <a:gd name="connsiteY96" fmla="*/ 4697518 h 6858000"/>
              <a:gd name="connsiteX97" fmla="*/ 6013516 w 6127689"/>
              <a:gd name="connsiteY97" fmla="*/ 4786619 h 6858000"/>
              <a:gd name="connsiteX98" fmla="*/ 6025404 w 6127689"/>
              <a:gd name="connsiteY98" fmla="*/ 4858148 h 6858000"/>
              <a:gd name="connsiteX99" fmla="*/ 6007749 w 6127689"/>
              <a:gd name="connsiteY99" fmla="*/ 4964715 h 6858000"/>
              <a:gd name="connsiteX100" fmla="*/ 6005269 w 6127689"/>
              <a:gd name="connsiteY100" fmla="*/ 5150567 h 6858000"/>
              <a:gd name="connsiteX101" fmla="*/ 6001127 w 6127689"/>
              <a:gd name="connsiteY101" fmla="*/ 5164609 h 6858000"/>
              <a:gd name="connsiteX102" fmla="*/ 5996647 w 6127689"/>
              <a:gd name="connsiteY102" fmla="*/ 5185640 h 6858000"/>
              <a:gd name="connsiteX103" fmla="*/ 5998514 w 6127689"/>
              <a:gd name="connsiteY103" fmla="*/ 5189673 h 6858000"/>
              <a:gd name="connsiteX104" fmla="*/ 5995970 w 6127689"/>
              <a:gd name="connsiteY104" fmla="*/ 5221547 h 6858000"/>
              <a:gd name="connsiteX105" fmla="*/ 5997218 w 6127689"/>
              <a:gd name="connsiteY105" fmla="*/ 5222031 h 6858000"/>
              <a:gd name="connsiteX106" fmla="*/ 6039260 w 6127689"/>
              <a:gd name="connsiteY106" fmla="*/ 5289518 h 6858000"/>
              <a:gd name="connsiteX107" fmla="*/ 6036748 w 6127689"/>
              <a:gd name="connsiteY107" fmla="*/ 5322752 h 6858000"/>
              <a:gd name="connsiteX108" fmla="*/ 6036943 w 6127689"/>
              <a:gd name="connsiteY108" fmla="*/ 5329480 h 6858000"/>
              <a:gd name="connsiteX109" fmla="*/ 6037236 w 6127689"/>
              <a:gd name="connsiteY109" fmla="*/ 5329634 h 6858000"/>
              <a:gd name="connsiteX110" fmla="*/ 6038019 w 6127689"/>
              <a:gd name="connsiteY110" fmla="*/ 5336764 h 6858000"/>
              <a:gd name="connsiteX111" fmla="*/ 6037298 w 6127689"/>
              <a:gd name="connsiteY111" fmla="*/ 5341753 h 6858000"/>
              <a:gd name="connsiteX112" fmla="*/ 6037677 w 6127689"/>
              <a:gd name="connsiteY112" fmla="*/ 5354807 h 6858000"/>
              <a:gd name="connsiteX113" fmla="*/ 6039728 w 6127689"/>
              <a:gd name="connsiteY113" fmla="*/ 5359416 h 6858000"/>
              <a:gd name="connsiteX114" fmla="*/ 6043311 w 6127689"/>
              <a:gd name="connsiteY114" fmla="*/ 5361407 h 6858000"/>
              <a:gd name="connsiteX115" fmla="*/ 6042954 w 6127689"/>
              <a:gd name="connsiteY115" fmla="*/ 5362576 h 6858000"/>
              <a:gd name="connsiteX116" fmla="*/ 6053435 w 6127689"/>
              <a:gd name="connsiteY116" fmla="*/ 5387547 h 6858000"/>
              <a:gd name="connsiteX117" fmla="*/ 6065933 w 6127689"/>
              <a:gd name="connsiteY117" fmla="*/ 5443002 h 6858000"/>
              <a:gd name="connsiteX118" fmla="*/ 6068640 w 6127689"/>
              <a:gd name="connsiteY118" fmla="*/ 5474503 h 6858000"/>
              <a:gd name="connsiteX119" fmla="*/ 6080922 w 6127689"/>
              <a:gd name="connsiteY119" fmla="*/ 5561070 h 6858000"/>
              <a:gd name="connsiteX120" fmla="*/ 6096949 w 6127689"/>
              <a:gd name="connsiteY120" fmla="*/ 5648179 h 6858000"/>
              <a:gd name="connsiteX121" fmla="*/ 6125703 w 6127689"/>
              <a:gd name="connsiteY121" fmla="*/ 5692894 h 6858000"/>
              <a:gd name="connsiteX122" fmla="*/ 6126670 w 6127689"/>
              <a:gd name="connsiteY122" fmla="*/ 5697882 h 6858000"/>
              <a:gd name="connsiteX123" fmla="*/ 6124061 w 6127689"/>
              <a:gd name="connsiteY123" fmla="*/ 5710294 h 6858000"/>
              <a:gd name="connsiteX124" fmla="*/ 6122213 w 6127689"/>
              <a:gd name="connsiteY124" fmla="*/ 5714762 h 6858000"/>
              <a:gd name="connsiteX125" fmla="*/ 6121353 w 6127689"/>
              <a:gd name="connsiteY125" fmla="*/ 5721725 h 6858000"/>
              <a:gd name="connsiteX126" fmla="*/ 6121607 w 6127689"/>
              <a:gd name="connsiteY126" fmla="*/ 5721959 h 6858000"/>
              <a:gd name="connsiteX127" fmla="*/ 6120262 w 6127689"/>
              <a:gd name="connsiteY127" fmla="*/ 5728358 h 6858000"/>
              <a:gd name="connsiteX128" fmla="*/ 6127024 w 6127689"/>
              <a:gd name="connsiteY128" fmla="*/ 5786902 h 6858000"/>
              <a:gd name="connsiteX129" fmla="*/ 6127519 w 6127689"/>
              <a:gd name="connsiteY129" fmla="*/ 5865775 h 6858000"/>
              <a:gd name="connsiteX130" fmla="*/ 6119217 w 6127689"/>
              <a:gd name="connsiteY130" fmla="*/ 5888542 h 6858000"/>
              <a:gd name="connsiteX131" fmla="*/ 6102493 w 6127689"/>
              <a:gd name="connsiteY131" fmla="*/ 5928602 h 6858000"/>
              <a:gd name="connsiteX132" fmla="*/ 6056863 w 6127689"/>
              <a:gd name="connsiteY132" fmla="*/ 6000643 h 6858000"/>
              <a:gd name="connsiteX133" fmla="*/ 6045436 w 6127689"/>
              <a:gd name="connsiteY133" fmla="*/ 6124480 h 6858000"/>
              <a:gd name="connsiteX134" fmla="*/ 6030489 w 6127689"/>
              <a:gd name="connsiteY134" fmla="*/ 6317666 h 6858000"/>
              <a:gd name="connsiteX135" fmla="*/ 6007492 w 6127689"/>
              <a:gd name="connsiteY135" fmla="*/ 6440818 h 6858000"/>
              <a:gd name="connsiteX136" fmla="*/ 6009467 w 6127689"/>
              <a:gd name="connsiteY136" fmla="*/ 6487076 h 6858000"/>
              <a:gd name="connsiteX137" fmla="*/ 5995064 w 6127689"/>
              <a:gd name="connsiteY137" fmla="*/ 6540791 h 6858000"/>
              <a:gd name="connsiteX138" fmla="*/ 5996309 w 6127689"/>
              <a:gd name="connsiteY138" fmla="*/ 6543961 h 6858000"/>
              <a:gd name="connsiteX139" fmla="*/ 5996048 w 6127689"/>
              <a:gd name="connsiteY139" fmla="*/ 6555444 h 6858000"/>
              <a:gd name="connsiteX140" fmla="*/ 6002524 w 6127689"/>
              <a:gd name="connsiteY140" fmla="*/ 6560188 h 6858000"/>
              <a:gd name="connsiteX141" fmla="*/ 6006823 w 6127689"/>
              <a:gd name="connsiteY141" fmla="*/ 6578546 h 6858000"/>
              <a:gd name="connsiteX142" fmla="*/ 6004510 w 6127689"/>
              <a:gd name="connsiteY142" fmla="*/ 6599256 h 6858000"/>
              <a:gd name="connsiteX143" fmla="*/ 5986207 w 6127689"/>
              <a:gd name="connsiteY143" fmla="*/ 6695855 h 6858000"/>
              <a:gd name="connsiteX144" fmla="*/ 5979428 w 6127689"/>
              <a:gd name="connsiteY144" fmla="*/ 6754678 h 6858000"/>
              <a:gd name="connsiteX145" fmla="*/ 5983398 w 6127689"/>
              <a:gd name="connsiteY145" fmla="*/ 6778641 h 6858000"/>
              <a:gd name="connsiteX146" fmla="*/ 5984543 w 6127689"/>
              <a:gd name="connsiteY146" fmla="*/ 6811016 h 6858000"/>
              <a:gd name="connsiteX147" fmla="*/ 5981802 w 6127689"/>
              <a:gd name="connsiteY147" fmla="*/ 6838578 h 6858000"/>
              <a:gd name="connsiteX148" fmla="*/ 5979671 w 6127689"/>
              <a:gd name="connsiteY148" fmla="*/ 6858000 h 6858000"/>
              <a:gd name="connsiteX149" fmla="*/ 0 w 6127689"/>
              <a:gd name="connsiteY149" fmla="*/ 6858000 h 6858000"/>
              <a:gd name="connsiteX150" fmla="*/ 0 w 6127689"/>
              <a:gd name="connsiteY150" fmla="*/ 0 h 6858000"/>
              <a:gd name="connsiteX0" fmla="*/ 0 w 6127689"/>
              <a:gd name="connsiteY0" fmla="*/ 0 h 6858000"/>
              <a:gd name="connsiteX1" fmla="*/ 4965888 w 6127689"/>
              <a:gd name="connsiteY1" fmla="*/ 0 h 6858000"/>
              <a:gd name="connsiteX2" fmla="*/ 4967767 w 6127689"/>
              <a:gd name="connsiteY2" fmla="*/ 7930 h 6858000"/>
              <a:gd name="connsiteX3" fmla="*/ 4979444 w 6127689"/>
              <a:gd name="connsiteY3" fmla="*/ 43921 h 6858000"/>
              <a:gd name="connsiteX4" fmla="*/ 5021173 w 6127689"/>
              <a:gd name="connsiteY4" fmla="*/ 123738 h 6858000"/>
              <a:gd name="connsiteX5" fmla="*/ 5075458 w 6127689"/>
              <a:gd name="connsiteY5" fmla="*/ 264355 h 6858000"/>
              <a:gd name="connsiteX6" fmla="*/ 5081175 w 6127689"/>
              <a:gd name="connsiteY6" fmla="*/ 277448 h 6858000"/>
              <a:gd name="connsiteX7" fmla="*/ 5097011 w 6127689"/>
              <a:gd name="connsiteY7" fmla="*/ 355616 h 6858000"/>
              <a:gd name="connsiteX8" fmla="*/ 5130982 w 6127689"/>
              <a:gd name="connsiteY8" fmla="*/ 412030 h 6858000"/>
              <a:gd name="connsiteX9" fmla="*/ 5153000 w 6127689"/>
              <a:gd name="connsiteY9" fmla="*/ 507134 h 6858000"/>
              <a:gd name="connsiteX10" fmla="*/ 5171282 w 6127689"/>
              <a:gd name="connsiteY10" fmla="*/ 602071 h 6858000"/>
              <a:gd name="connsiteX11" fmla="*/ 5176196 w 6127689"/>
              <a:gd name="connsiteY11" fmla="*/ 636822 h 6858000"/>
              <a:gd name="connsiteX12" fmla="*/ 5189051 w 6127689"/>
              <a:gd name="connsiteY12" fmla="*/ 782518 h 6858000"/>
              <a:gd name="connsiteX13" fmla="*/ 5210428 w 6127689"/>
              <a:gd name="connsiteY13" fmla="*/ 815772 h 6858000"/>
              <a:gd name="connsiteX14" fmla="*/ 5221088 w 6127689"/>
              <a:gd name="connsiteY14" fmla="*/ 860193 h 6858000"/>
              <a:gd name="connsiteX15" fmla="*/ 5230806 w 6127689"/>
              <a:gd name="connsiteY15" fmla="*/ 961354 h 6858000"/>
              <a:gd name="connsiteX16" fmla="*/ 5201018 w 6127689"/>
              <a:gd name="connsiteY16" fmla="*/ 1095027 h 6858000"/>
              <a:gd name="connsiteX17" fmla="*/ 5202153 w 6127689"/>
              <a:gd name="connsiteY17" fmla="*/ 1133224 h 6858000"/>
              <a:gd name="connsiteX18" fmla="*/ 5207370 w 6127689"/>
              <a:gd name="connsiteY18" fmla="*/ 1138097 h 6858000"/>
              <a:gd name="connsiteX19" fmla="*/ 5189234 w 6127689"/>
              <a:gd name="connsiteY19" fmla="*/ 1193495 h 6858000"/>
              <a:gd name="connsiteX20" fmla="*/ 5202769 w 6127689"/>
              <a:gd name="connsiteY20" fmla="*/ 1269450 h 6858000"/>
              <a:gd name="connsiteX21" fmla="*/ 5225968 w 6127689"/>
              <a:gd name="connsiteY21" fmla="*/ 1357994 h 6858000"/>
              <a:gd name="connsiteX22" fmla="*/ 5233819 w 6127689"/>
              <a:gd name="connsiteY22" fmla="*/ 1380922 h 6858000"/>
              <a:gd name="connsiteX23" fmla="*/ 5237226 w 6127689"/>
              <a:gd name="connsiteY23" fmla="*/ 1441327 h 6858000"/>
              <a:gd name="connsiteX24" fmla="*/ 5255653 w 6127689"/>
              <a:gd name="connsiteY24" fmla="*/ 1524712 h 6858000"/>
              <a:gd name="connsiteX25" fmla="*/ 5263491 w 6127689"/>
              <a:gd name="connsiteY25" fmla="*/ 1642938 h 6858000"/>
              <a:gd name="connsiteX26" fmla="*/ 5261314 w 6127689"/>
              <a:gd name="connsiteY26" fmla="*/ 1689177 h 6858000"/>
              <a:gd name="connsiteX27" fmla="*/ 5259788 w 6127689"/>
              <a:gd name="connsiteY27" fmla="*/ 1768516 h 6858000"/>
              <a:gd name="connsiteX28" fmla="*/ 5255696 w 6127689"/>
              <a:gd name="connsiteY28" fmla="*/ 1953770 h 6858000"/>
              <a:gd name="connsiteX29" fmla="*/ 5252592 w 6127689"/>
              <a:gd name="connsiteY29" fmla="*/ 2092210 h 6858000"/>
              <a:gd name="connsiteX30" fmla="*/ 5264303 w 6127689"/>
              <a:gd name="connsiteY30" fmla="*/ 2225157 h 6858000"/>
              <a:gd name="connsiteX31" fmla="*/ 5254949 w 6127689"/>
              <a:gd name="connsiteY31" fmla="*/ 2236160 h 6858000"/>
              <a:gd name="connsiteX32" fmla="*/ 5250104 w 6127689"/>
              <a:gd name="connsiteY32" fmla="*/ 2249166 h 6858000"/>
              <a:gd name="connsiteX33" fmla="*/ 5251214 w 6127689"/>
              <a:gd name="connsiteY33" fmla="*/ 2250944 h 6858000"/>
              <a:gd name="connsiteX34" fmla="*/ 5250644 w 6127689"/>
              <a:gd name="connsiteY34" fmla="*/ 2266619 h 6858000"/>
              <a:gd name="connsiteX35" fmla="*/ 5293877 w 6127689"/>
              <a:gd name="connsiteY35" fmla="*/ 2368649 h 6858000"/>
              <a:gd name="connsiteX36" fmla="*/ 5311338 w 6127689"/>
              <a:gd name="connsiteY36" fmla="*/ 2404034 h 6858000"/>
              <a:gd name="connsiteX37" fmla="*/ 5338366 w 6127689"/>
              <a:gd name="connsiteY37" fmla="*/ 2465052 h 6858000"/>
              <a:gd name="connsiteX38" fmla="*/ 5371263 w 6127689"/>
              <a:gd name="connsiteY38" fmla="*/ 2586413 h 6858000"/>
              <a:gd name="connsiteX39" fmla="*/ 5407503 w 6127689"/>
              <a:gd name="connsiteY39" fmla="*/ 2786290 h 6858000"/>
              <a:gd name="connsiteX40" fmla="*/ 5407356 w 6127689"/>
              <a:gd name="connsiteY40" fmla="*/ 2787545 h 6858000"/>
              <a:gd name="connsiteX41" fmla="*/ 5411130 w 6127689"/>
              <a:gd name="connsiteY41" fmla="*/ 2788640 h 6858000"/>
              <a:gd name="connsiteX42" fmla="*/ 5416439 w 6127689"/>
              <a:gd name="connsiteY42" fmla="*/ 2805666 h 6858000"/>
              <a:gd name="connsiteX43" fmla="*/ 5416589 w 6127689"/>
              <a:gd name="connsiteY43" fmla="*/ 2810822 h 6858000"/>
              <a:gd name="connsiteX44" fmla="*/ 5418542 w 6127689"/>
              <a:gd name="connsiteY44" fmla="*/ 2817745 h 6858000"/>
              <a:gd name="connsiteX45" fmla="*/ 5418847 w 6127689"/>
              <a:gd name="connsiteY45" fmla="*/ 2817825 h 6858000"/>
              <a:gd name="connsiteX46" fmla="*/ 5457023 w 6127689"/>
              <a:gd name="connsiteY46" fmla="*/ 2858292 h 6858000"/>
              <a:gd name="connsiteX47" fmla="*/ 5479298 w 6127689"/>
              <a:gd name="connsiteY47" fmla="*/ 2947791 h 6858000"/>
              <a:gd name="connsiteX48" fmla="*/ 5481770 w 6127689"/>
              <a:gd name="connsiteY48" fmla="*/ 2951352 h 6858000"/>
              <a:gd name="connsiteX49" fmla="*/ 5482045 w 6127689"/>
              <a:gd name="connsiteY49" fmla="*/ 2984371 h 6858000"/>
              <a:gd name="connsiteX50" fmla="*/ 5482415 w 6127689"/>
              <a:gd name="connsiteY50" fmla="*/ 3004079 h 6858000"/>
              <a:gd name="connsiteX51" fmla="*/ 5503944 w 6127689"/>
              <a:gd name="connsiteY51" fmla="*/ 3123335 h 6858000"/>
              <a:gd name="connsiteX52" fmla="*/ 5516007 w 6127689"/>
              <a:gd name="connsiteY52" fmla="*/ 3258473 h 6858000"/>
              <a:gd name="connsiteX53" fmla="*/ 5566839 w 6127689"/>
              <a:gd name="connsiteY53" fmla="*/ 3345295 h 6858000"/>
              <a:gd name="connsiteX54" fmla="*/ 5589758 w 6127689"/>
              <a:gd name="connsiteY54" fmla="*/ 3506453 h 6858000"/>
              <a:gd name="connsiteX55" fmla="*/ 5596144 w 6127689"/>
              <a:gd name="connsiteY55" fmla="*/ 3534624 h 6858000"/>
              <a:gd name="connsiteX56" fmla="*/ 5597750 w 6127689"/>
              <a:gd name="connsiteY56" fmla="*/ 3534129 h 6858000"/>
              <a:gd name="connsiteX57" fmla="*/ 5599700 w 6127689"/>
              <a:gd name="connsiteY57" fmla="*/ 3547221 h 6858000"/>
              <a:gd name="connsiteX58" fmla="*/ 5615031 w 6127689"/>
              <a:gd name="connsiteY58" fmla="*/ 3557482 h 6858000"/>
              <a:gd name="connsiteX59" fmla="*/ 5618377 w 6127689"/>
              <a:gd name="connsiteY59" fmla="*/ 3588431 h 6858000"/>
              <a:gd name="connsiteX60" fmla="*/ 5612155 w 6127689"/>
              <a:gd name="connsiteY60" fmla="*/ 3589869 h 6858000"/>
              <a:gd name="connsiteX61" fmla="*/ 5620843 w 6127689"/>
              <a:gd name="connsiteY61" fmla="*/ 3606745 h 6858000"/>
              <a:gd name="connsiteX62" fmla="*/ 5655472 w 6127689"/>
              <a:gd name="connsiteY62" fmla="*/ 3678877 h 6858000"/>
              <a:gd name="connsiteX63" fmla="*/ 5680448 w 6127689"/>
              <a:gd name="connsiteY63" fmla="*/ 3717760 h 6858000"/>
              <a:gd name="connsiteX64" fmla="*/ 5683015 w 6127689"/>
              <a:gd name="connsiteY64" fmla="*/ 3762025 h 6858000"/>
              <a:gd name="connsiteX65" fmla="*/ 5696643 w 6127689"/>
              <a:gd name="connsiteY65" fmla="*/ 3773888 h 6858000"/>
              <a:gd name="connsiteX66" fmla="*/ 5699203 w 6127689"/>
              <a:gd name="connsiteY66" fmla="*/ 3775823 h 6858000"/>
              <a:gd name="connsiteX67" fmla="*/ 5704824 w 6127689"/>
              <a:gd name="connsiteY67" fmla="*/ 3785966 h 6858000"/>
              <a:gd name="connsiteX68" fmla="*/ 5712204 w 6127689"/>
              <a:gd name="connsiteY68" fmla="*/ 3785830 h 6858000"/>
              <a:gd name="connsiteX69" fmla="*/ 5724816 w 6127689"/>
              <a:gd name="connsiteY69" fmla="*/ 3798949 h 6858000"/>
              <a:gd name="connsiteX70" fmla="*/ 5733539 w 6127689"/>
              <a:gd name="connsiteY70" fmla="*/ 3818457 h 6858000"/>
              <a:gd name="connsiteX71" fmla="*/ 5768491 w 6127689"/>
              <a:gd name="connsiteY71" fmla="*/ 3914399 h 6858000"/>
              <a:gd name="connsiteX72" fmla="*/ 5793123 w 6127689"/>
              <a:gd name="connsiteY72" fmla="*/ 3969952 h 6858000"/>
              <a:gd name="connsiteX73" fmla="*/ 5808321 w 6127689"/>
              <a:gd name="connsiteY73" fmla="*/ 3988153 h 6858000"/>
              <a:gd name="connsiteX74" fmla="*/ 5825621 w 6127689"/>
              <a:gd name="connsiteY74" fmla="*/ 4015525 h 6858000"/>
              <a:gd name="connsiteX75" fmla="*/ 5860672 w 6127689"/>
              <a:gd name="connsiteY75" fmla="*/ 4061579 h 6858000"/>
              <a:gd name="connsiteX76" fmla="*/ 5872173 w 6127689"/>
              <a:gd name="connsiteY76" fmla="*/ 4088497 h 6858000"/>
              <a:gd name="connsiteX77" fmla="*/ 5883705 w 6127689"/>
              <a:gd name="connsiteY77" fmla="*/ 4101899 h 6858000"/>
              <a:gd name="connsiteX78" fmla="*/ 5885314 w 6127689"/>
              <a:gd name="connsiteY78" fmla="*/ 4108387 h 6858000"/>
              <a:gd name="connsiteX79" fmla="*/ 5894095 w 6127689"/>
              <a:gd name="connsiteY79" fmla="*/ 4128857 h 6858000"/>
              <a:gd name="connsiteX80" fmla="*/ 5898339 w 6127689"/>
              <a:gd name="connsiteY80" fmla="*/ 4140800 h 6858000"/>
              <a:gd name="connsiteX81" fmla="*/ 5899734 w 6127689"/>
              <a:gd name="connsiteY81" fmla="*/ 4145632 h 6858000"/>
              <a:gd name="connsiteX82" fmla="*/ 5903513 w 6127689"/>
              <a:gd name="connsiteY82" fmla="*/ 4187661 h 6858000"/>
              <a:gd name="connsiteX83" fmla="*/ 5917114 w 6127689"/>
              <a:gd name="connsiteY83" fmla="*/ 4213096 h 6858000"/>
              <a:gd name="connsiteX84" fmla="*/ 5921153 w 6127689"/>
              <a:gd name="connsiteY84" fmla="*/ 4236222 h 6858000"/>
              <a:gd name="connsiteX85" fmla="*/ 5924233 w 6127689"/>
              <a:gd name="connsiteY85" fmla="*/ 4242060 h 6858000"/>
              <a:gd name="connsiteX86" fmla="*/ 5928910 w 6127689"/>
              <a:gd name="connsiteY86" fmla="*/ 4300973 h 6858000"/>
              <a:gd name="connsiteX87" fmla="*/ 5939320 w 6127689"/>
              <a:gd name="connsiteY87" fmla="*/ 4340435 h 6858000"/>
              <a:gd name="connsiteX88" fmla="*/ 5946705 w 6127689"/>
              <a:gd name="connsiteY88" fmla="*/ 4428051 h 6858000"/>
              <a:gd name="connsiteX89" fmla="*/ 5949261 w 6127689"/>
              <a:gd name="connsiteY89" fmla="*/ 4449185 h 6858000"/>
              <a:gd name="connsiteX90" fmla="*/ 5957504 w 6127689"/>
              <a:gd name="connsiteY90" fmla="*/ 4465911 h 6858000"/>
              <a:gd name="connsiteX91" fmla="*/ 5964689 w 6127689"/>
              <a:gd name="connsiteY91" fmla="*/ 4468532 h 6858000"/>
              <a:gd name="connsiteX92" fmla="*/ 5967062 w 6127689"/>
              <a:gd name="connsiteY92" fmla="*/ 4479923 h 6858000"/>
              <a:gd name="connsiteX93" fmla="*/ 5968960 w 6127689"/>
              <a:gd name="connsiteY93" fmla="*/ 4482655 h 6858000"/>
              <a:gd name="connsiteX94" fmla="*/ 5978567 w 6127689"/>
              <a:gd name="connsiteY94" fmla="*/ 4498605 h 6858000"/>
              <a:gd name="connsiteX95" fmla="*/ 5980106 w 6127689"/>
              <a:gd name="connsiteY95" fmla="*/ 4585087 h 6858000"/>
              <a:gd name="connsiteX96" fmla="*/ 5998138 w 6127689"/>
              <a:gd name="connsiteY96" fmla="*/ 4697518 h 6858000"/>
              <a:gd name="connsiteX97" fmla="*/ 6013516 w 6127689"/>
              <a:gd name="connsiteY97" fmla="*/ 4786619 h 6858000"/>
              <a:gd name="connsiteX98" fmla="*/ 6025404 w 6127689"/>
              <a:gd name="connsiteY98" fmla="*/ 4858148 h 6858000"/>
              <a:gd name="connsiteX99" fmla="*/ 6007749 w 6127689"/>
              <a:gd name="connsiteY99" fmla="*/ 4964715 h 6858000"/>
              <a:gd name="connsiteX100" fmla="*/ 6005269 w 6127689"/>
              <a:gd name="connsiteY100" fmla="*/ 5150567 h 6858000"/>
              <a:gd name="connsiteX101" fmla="*/ 6001127 w 6127689"/>
              <a:gd name="connsiteY101" fmla="*/ 5164609 h 6858000"/>
              <a:gd name="connsiteX102" fmla="*/ 5996647 w 6127689"/>
              <a:gd name="connsiteY102" fmla="*/ 5185640 h 6858000"/>
              <a:gd name="connsiteX103" fmla="*/ 5998514 w 6127689"/>
              <a:gd name="connsiteY103" fmla="*/ 5189673 h 6858000"/>
              <a:gd name="connsiteX104" fmla="*/ 5995970 w 6127689"/>
              <a:gd name="connsiteY104" fmla="*/ 5221547 h 6858000"/>
              <a:gd name="connsiteX105" fmla="*/ 5997218 w 6127689"/>
              <a:gd name="connsiteY105" fmla="*/ 5222031 h 6858000"/>
              <a:gd name="connsiteX106" fmla="*/ 6036748 w 6127689"/>
              <a:gd name="connsiteY106" fmla="*/ 5322752 h 6858000"/>
              <a:gd name="connsiteX107" fmla="*/ 6036943 w 6127689"/>
              <a:gd name="connsiteY107" fmla="*/ 5329480 h 6858000"/>
              <a:gd name="connsiteX108" fmla="*/ 6037236 w 6127689"/>
              <a:gd name="connsiteY108" fmla="*/ 5329634 h 6858000"/>
              <a:gd name="connsiteX109" fmla="*/ 6038019 w 6127689"/>
              <a:gd name="connsiteY109" fmla="*/ 5336764 h 6858000"/>
              <a:gd name="connsiteX110" fmla="*/ 6037298 w 6127689"/>
              <a:gd name="connsiteY110" fmla="*/ 5341753 h 6858000"/>
              <a:gd name="connsiteX111" fmla="*/ 6037677 w 6127689"/>
              <a:gd name="connsiteY111" fmla="*/ 5354807 h 6858000"/>
              <a:gd name="connsiteX112" fmla="*/ 6039728 w 6127689"/>
              <a:gd name="connsiteY112" fmla="*/ 5359416 h 6858000"/>
              <a:gd name="connsiteX113" fmla="*/ 6043311 w 6127689"/>
              <a:gd name="connsiteY113" fmla="*/ 5361407 h 6858000"/>
              <a:gd name="connsiteX114" fmla="*/ 6042954 w 6127689"/>
              <a:gd name="connsiteY114" fmla="*/ 5362576 h 6858000"/>
              <a:gd name="connsiteX115" fmla="*/ 6053435 w 6127689"/>
              <a:gd name="connsiteY115" fmla="*/ 5387547 h 6858000"/>
              <a:gd name="connsiteX116" fmla="*/ 6065933 w 6127689"/>
              <a:gd name="connsiteY116" fmla="*/ 5443002 h 6858000"/>
              <a:gd name="connsiteX117" fmla="*/ 6068640 w 6127689"/>
              <a:gd name="connsiteY117" fmla="*/ 5474503 h 6858000"/>
              <a:gd name="connsiteX118" fmla="*/ 6080922 w 6127689"/>
              <a:gd name="connsiteY118" fmla="*/ 5561070 h 6858000"/>
              <a:gd name="connsiteX119" fmla="*/ 6096949 w 6127689"/>
              <a:gd name="connsiteY119" fmla="*/ 5648179 h 6858000"/>
              <a:gd name="connsiteX120" fmla="*/ 6125703 w 6127689"/>
              <a:gd name="connsiteY120" fmla="*/ 5692894 h 6858000"/>
              <a:gd name="connsiteX121" fmla="*/ 6126670 w 6127689"/>
              <a:gd name="connsiteY121" fmla="*/ 5697882 h 6858000"/>
              <a:gd name="connsiteX122" fmla="*/ 6124061 w 6127689"/>
              <a:gd name="connsiteY122" fmla="*/ 5710294 h 6858000"/>
              <a:gd name="connsiteX123" fmla="*/ 6122213 w 6127689"/>
              <a:gd name="connsiteY123" fmla="*/ 5714762 h 6858000"/>
              <a:gd name="connsiteX124" fmla="*/ 6121353 w 6127689"/>
              <a:gd name="connsiteY124" fmla="*/ 5721725 h 6858000"/>
              <a:gd name="connsiteX125" fmla="*/ 6121607 w 6127689"/>
              <a:gd name="connsiteY125" fmla="*/ 5721959 h 6858000"/>
              <a:gd name="connsiteX126" fmla="*/ 6120262 w 6127689"/>
              <a:gd name="connsiteY126" fmla="*/ 5728358 h 6858000"/>
              <a:gd name="connsiteX127" fmla="*/ 6127024 w 6127689"/>
              <a:gd name="connsiteY127" fmla="*/ 5786902 h 6858000"/>
              <a:gd name="connsiteX128" fmla="*/ 6127519 w 6127689"/>
              <a:gd name="connsiteY128" fmla="*/ 5865775 h 6858000"/>
              <a:gd name="connsiteX129" fmla="*/ 6119217 w 6127689"/>
              <a:gd name="connsiteY129" fmla="*/ 5888542 h 6858000"/>
              <a:gd name="connsiteX130" fmla="*/ 6102493 w 6127689"/>
              <a:gd name="connsiteY130" fmla="*/ 5928602 h 6858000"/>
              <a:gd name="connsiteX131" fmla="*/ 6056863 w 6127689"/>
              <a:gd name="connsiteY131" fmla="*/ 6000643 h 6858000"/>
              <a:gd name="connsiteX132" fmla="*/ 6045436 w 6127689"/>
              <a:gd name="connsiteY132" fmla="*/ 6124480 h 6858000"/>
              <a:gd name="connsiteX133" fmla="*/ 6030489 w 6127689"/>
              <a:gd name="connsiteY133" fmla="*/ 6317666 h 6858000"/>
              <a:gd name="connsiteX134" fmla="*/ 6007492 w 6127689"/>
              <a:gd name="connsiteY134" fmla="*/ 6440818 h 6858000"/>
              <a:gd name="connsiteX135" fmla="*/ 6009467 w 6127689"/>
              <a:gd name="connsiteY135" fmla="*/ 6487076 h 6858000"/>
              <a:gd name="connsiteX136" fmla="*/ 5995064 w 6127689"/>
              <a:gd name="connsiteY136" fmla="*/ 6540791 h 6858000"/>
              <a:gd name="connsiteX137" fmla="*/ 5996309 w 6127689"/>
              <a:gd name="connsiteY137" fmla="*/ 6543961 h 6858000"/>
              <a:gd name="connsiteX138" fmla="*/ 5996048 w 6127689"/>
              <a:gd name="connsiteY138" fmla="*/ 6555444 h 6858000"/>
              <a:gd name="connsiteX139" fmla="*/ 6002524 w 6127689"/>
              <a:gd name="connsiteY139" fmla="*/ 6560188 h 6858000"/>
              <a:gd name="connsiteX140" fmla="*/ 6006823 w 6127689"/>
              <a:gd name="connsiteY140" fmla="*/ 6578546 h 6858000"/>
              <a:gd name="connsiteX141" fmla="*/ 6004510 w 6127689"/>
              <a:gd name="connsiteY141" fmla="*/ 6599256 h 6858000"/>
              <a:gd name="connsiteX142" fmla="*/ 5986207 w 6127689"/>
              <a:gd name="connsiteY142" fmla="*/ 6695855 h 6858000"/>
              <a:gd name="connsiteX143" fmla="*/ 5979428 w 6127689"/>
              <a:gd name="connsiteY143" fmla="*/ 6754678 h 6858000"/>
              <a:gd name="connsiteX144" fmla="*/ 5983398 w 6127689"/>
              <a:gd name="connsiteY144" fmla="*/ 6778641 h 6858000"/>
              <a:gd name="connsiteX145" fmla="*/ 5984543 w 6127689"/>
              <a:gd name="connsiteY145" fmla="*/ 6811016 h 6858000"/>
              <a:gd name="connsiteX146" fmla="*/ 5981802 w 6127689"/>
              <a:gd name="connsiteY146" fmla="*/ 6838578 h 6858000"/>
              <a:gd name="connsiteX147" fmla="*/ 5979671 w 6127689"/>
              <a:gd name="connsiteY147" fmla="*/ 6858000 h 6858000"/>
              <a:gd name="connsiteX148" fmla="*/ 0 w 6127689"/>
              <a:gd name="connsiteY148" fmla="*/ 6858000 h 6858000"/>
              <a:gd name="connsiteX149" fmla="*/ 0 w 6127689"/>
              <a:gd name="connsiteY149" fmla="*/ 0 h 6858000"/>
              <a:gd name="connsiteX0" fmla="*/ 0 w 6127689"/>
              <a:gd name="connsiteY0" fmla="*/ 0 h 6858000"/>
              <a:gd name="connsiteX1" fmla="*/ 4965888 w 6127689"/>
              <a:gd name="connsiteY1" fmla="*/ 0 h 6858000"/>
              <a:gd name="connsiteX2" fmla="*/ 4967767 w 6127689"/>
              <a:gd name="connsiteY2" fmla="*/ 7930 h 6858000"/>
              <a:gd name="connsiteX3" fmla="*/ 4979444 w 6127689"/>
              <a:gd name="connsiteY3" fmla="*/ 43921 h 6858000"/>
              <a:gd name="connsiteX4" fmla="*/ 5021173 w 6127689"/>
              <a:gd name="connsiteY4" fmla="*/ 123738 h 6858000"/>
              <a:gd name="connsiteX5" fmla="*/ 5075458 w 6127689"/>
              <a:gd name="connsiteY5" fmla="*/ 264355 h 6858000"/>
              <a:gd name="connsiteX6" fmla="*/ 5081175 w 6127689"/>
              <a:gd name="connsiteY6" fmla="*/ 277448 h 6858000"/>
              <a:gd name="connsiteX7" fmla="*/ 5097011 w 6127689"/>
              <a:gd name="connsiteY7" fmla="*/ 355616 h 6858000"/>
              <a:gd name="connsiteX8" fmla="*/ 5130982 w 6127689"/>
              <a:gd name="connsiteY8" fmla="*/ 412030 h 6858000"/>
              <a:gd name="connsiteX9" fmla="*/ 5153000 w 6127689"/>
              <a:gd name="connsiteY9" fmla="*/ 507134 h 6858000"/>
              <a:gd name="connsiteX10" fmla="*/ 5171282 w 6127689"/>
              <a:gd name="connsiteY10" fmla="*/ 602071 h 6858000"/>
              <a:gd name="connsiteX11" fmla="*/ 5176196 w 6127689"/>
              <a:gd name="connsiteY11" fmla="*/ 636822 h 6858000"/>
              <a:gd name="connsiteX12" fmla="*/ 5189051 w 6127689"/>
              <a:gd name="connsiteY12" fmla="*/ 782518 h 6858000"/>
              <a:gd name="connsiteX13" fmla="*/ 5210428 w 6127689"/>
              <a:gd name="connsiteY13" fmla="*/ 815772 h 6858000"/>
              <a:gd name="connsiteX14" fmla="*/ 5221088 w 6127689"/>
              <a:gd name="connsiteY14" fmla="*/ 860193 h 6858000"/>
              <a:gd name="connsiteX15" fmla="*/ 5230806 w 6127689"/>
              <a:gd name="connsiteY15" fmla="*/ 961354 h 6858000"/>
              <a:gd name="connsiteX16" fmla="*/ 5201018 w 6127689"/>
              <a:gd name="connsiteY16" fmla="*/ 1095027 h 6858000"/>
              <a:gd name="connsiteX17" fmla="*/ 5202153 w 6127689"/>
              <a:gd name="connsiteY17" fmla="*/ 1133224 h 6858000"/>
              <a:gd name="connsiteX18" fmla="*/ 5207370 w 6127689"/>
              <a:gd name="connsiteY18" fmla="*/ 1138097 h 6858000"/>
              <a:gd name="connsiteX19" fmla="*/ 5189234 w 6127689"/>
              <a:gd name="connsiteY19" fmla="*/ 1193495 h 6858000"/>
              <a:gd name="connsiteX20" fmla="*/ 5202769 w 6127689"/>
              <a:gd name="connsiteY20" fmla="*/ 1269450 h 6858000"/>
              <a:gd name="connsiteX21" fmla="*/ 5225968 w 6127689"/>
              <a:gd name="connsiteY21" fmla="*/ 1357994 h 6858000"/>
              <a:gd name="connsiteX22" fmla="*/ 5233819 w 6127689"/>
              <a:gd name="connsiteY22" fmla="*/ 1380922 h 6858000"/>
              <a:gd name="connsiteX23" fmla="*/ 5237226 w 6127689"/>
              <a:gd name="connsiteY23" fmla="*/ 1441327 h 6858000"/>
              <a:gd name="connsiteX24" fmla="*/ 5255653 w 6127689"/>
              <a:gd name="connsiteY24" fmla="*/ 1524712 h 6858000"/>
              <a:gd name="connsiteX25" fmla="*/ 5263491 w 6127689"/>
              <a:gd name="connsiteY25" fmla="*/ 1642938 h 6858000"/>
              <a:gd name="connsiteX26" fmla="*/ 5261314 w 6127689"/>
              <a:gd name="connsiteY26" fmla="*/ 1689177 h 6858000"/>
              <a:gd name="connsiteX27" fmla="*/ 5259788 w 6127689"/>
              <a:gd name="connsiteY27" fmla="*/ 1768516 h 6858000"/>
              <a:gd name="connsiteX28" fmla="*/ 5255696 w 6127689"/>
              <a:gd name="connsiteY28" fmla="*/ 1953770 h 6858000"/>
              <a:gd name="connsiteX29" fmla="*/ 5252592 w 6127689"/>
              <a:gd name="connsiteY29" fmla="*/ 2092210 h 6858000"/>
              <a:gd name="connsiteX30" fmla="*/ 5264303 w 6127689"/>
              <a:gd name="connsiteY30" fmla="*/ 2225157 h 6858000"/>
              <a:gd name="connsiteX31" fmla="*/ 5254949 w 6127689"/>
              <a:gd name="connsiteY31" fmla="*/ 2236160 h 6858000"/>
              <a:gd name="connsiteX32" fmla="*/ 5250104 w 6127689"/>
              <a:gd name="connsiteY32" fmla="*/ 2249166 h 6858000"/>
              <a:gd name="connsiteX33" fmla="*/ 5251214 w 6127689"/>
              <a:gd name="connsiteY33" fmla="*/ 2250944 h 6858000"/>
              <a:gd name="connsiteX34" fmla="*/ 5250644 w 6127689"/>
              <a:gd name="connsiteY34" fmla="*/ 2266619 h 6858000"/>
              <a:gd name="connsiteX35" fmla="*/ 5293877 w 6127689"/>
              <a:gd name="connsiteY35" fmla="*/ 2368649 h 6858000"/>
              <a:gd name="connsiteX36" fmla="*/ 5311338 w 6127689"/>
              <a:gd name="connsiteY36" fmla="*/ 2404034 h 6858000"/>
              <a:gd name="connsiteX37" fmla="*/ 5338366 w 6127689"/>
              <a:gd name="connsiteY37" fmla="*/ 2465052 h 6858000"/>
              <a:gd name="connsiteX38" fmla="*/ 5371263 w 6127689"/>
              <a:gd name="connsiteY38" fmla="*/ 2586413 h 6858000"/>
              <a:gd name="connsiteX39" fmla="*/ 5407503 w 6127689"/>
              <a:gd name="connsiteY39" fmla="*/ 2786290 h 6858000"/>
              <a:gd name="connsiteX40" fmla="*/ 5407356 w 6127689"/>
              <a:gd name="connsiteY40" fmla="*/ 2787545 h 6858000"/>
              <a:gd name="connsiteX41" fmla="*/ 5411130 w 6127689"/>
              <a:gd name="connsiteY41" fmla="*/ 2788640 h 6858000"/>
              <a:gd name="connsiteX42" fmla="*/ 5416439 w 6127689"/>
              <a:gd name="connsiteY42" fmla="*/ 2805666 h 6858000"/>
              <a:gd name="connsiteX43" fmla="*/ 5416589 w 6127689"/>
              <a:gd name="connsiteY43" fmla="*/ 2810822 h 6858000"/>
              <a:gd name="connsiteX44" fmla="*/ 5418542 w 6127689"/>
              <a:gd name="connsiteY44" fmla="*/ 2817745 h 6858000"/>
              <a:gd name="connsiteX45" fmla="*/ 5418847 w 6127689"/>
              <a:gd name="connsiteY45" fmla="*/ 2817825 h 6858000"/>
              <a:gd name="connsiteX46" fmla="*/ 5457023 w 6127689"/>
              <a:gd name="connsiteY46" fmla="*/ 2858292 h 6858000"/>
              <a:gd name="connsiteX47" fmla="*/ 5479298 w 6127689"/>
              <a:gd name="connsiteY47" fmla="*/ 2947791 h 6858000"/>
              <a:gd name="connsiteX48" fmla="*/ 5481770 w 6127689"/>
              <a:gd name="connsiteY48" fmla="*/ 2951352 h 6858000"/>
              <a:gd name="connsiteX49" fmla="*/ 5482045 w 6127689"/>
              <a:gd name="connsiteY49" fmla="*/ 2984371 h 6858000"/>
              <a:gd name="connsiteX50" fmla="*/ 5482415 w 6127689"/>
              <a:gd name="connsiteY50" fmla="*/ 3004079 h 6858000"/>
              <a:gd name="connsiteX51" fmla="*/ 5503944 w 6127689"/>
              <a:gd name="connsiteY51" fmla="*/ 3123335 h 6858000"/>
              <a:gd name="connsiteX52" fmla="*/ 5516007 w 6127689"/>
              <a:gd name="connsiteY52" fmla="*/ 3258473 h 6858000"/>
              <a:gd name="connsiteX53" fmla="*/ 5566839 w 6127689"/>
              <a:gd name="connsiteY53" fmla="*/ 3345295 h 6858000"/>
              <a:gd name="connsiteX54" fmla="*/ 5589758 w 6127689"/>
              <a:gd name="connsiteY54" fmla="*/ 3506453 h 6858000"/>
              <a:gd name="connsiteX55" fmla="*/ 5596144 w 6127689"/>
              <a:gd name="connsiteY55" fmla="*/ 3534624 h 6858000"/>
              <a:gd name="connsiteX56" fmla="*/ 5597750 w 6127689"/>
              <a:gd name="connsiteY56" fmla="*/ 3534129 h 6858000"/>
              <a:gd name="connsiteX57" fmla="*/ 5599700 w 6127689"/>
              <a:gd name="connsiteY57" fmla="*/ 3547221 h 6858000"/>
              <a:gd name="connsiteX58" fmla="*/ 5615031 w 6127689"/>
              <a:gd name="connsiteY58" fmla="*/ 3557482 h 6858000"/>
              <a:gd name="connsiteX59" fmla="*/ 5618377 w 6127689"/>
              <a:gd name="connsiteY59" fmla="*/ 3588431 h 6858000"/>
              <a:gd name="connsiteX60" fmla="*/ 5612155 w 6127689"/>
              <a:gd name="connsiteY60" fmla="*/ 3589869 h 6858000"/>
              <a:gd name="connsiteX61" fmla="*/ 5620843 w 6127689"/>
              <a:gd name="connsiteY61" fmla="*/ 3606745 h 6858000"/>
              <a:gd name="connsiteX62" fmla="*/ 5655472 w 6127689"/>
              <a:gd name="connsiteY62" fmla="*/ 3678877 h 6858000"/>
              <a:gd name="connsiteX63" fmla="*/ 5680448 w 6127689"/>
              <a:gd name="connsiteY63" fmla="*/ 3717760 h 6858000"/>
              <a:gd name="connsiteX64" fmla="*/ 5683015 w 6127689"/>
              <a:gd name="connsiteY64" fmla="*/ 3762025 h 6858000"/>
              <a:gd name="connsiteX65" fmla="*/ 5696643 w 6127689"/>
              <a:gd name="connsiteY65" fmla="*/ 3773888 h 6858000"/>
              <a:gd name="connsiteX66" fmla="*/ 5699203 w 6127689"/>
              <a:gd name="connsiteY66" fmla="*/ 3775823 h 6858000"/>
              <a:gd name="connsiteX67" fmla="*/ 5704824 w 6127689"/>
              <a:gd name="connsiteY67" fmla="*/ 3785966 h 6858000"/>
              <a:gd name="connsiteX68" fmla="*/ 5712204 w 6127689"/>
              <a:gd name="connsiteY68" fmla="*/ 3785830 h 6858000"/>
              <a:gd name="connsiteX69" fmla="*/ 5724816 w 6127689"/>
              <a:gd name="connsiteY69" fmla="*/ 3798949 h 6858000"/>
              <a:gd name="connsiteX70" fmla="*/ 5733539 w 6127689"/>
              <a:gd name="connsiteY70" fmla="*/ 3818457 h 6858000"/>
              <a:gd name="connsiteX71" fmla="*/ 5768491 w 6127689"/>
              <a:gd name="connsiteY71" fmla="*/ 3914399 h 6858000"/>
              <a:gd name="connsiteX72" fmla="*/ 5793123 w 6127689"/>
              <a:gd name="connsiteY72" fmla="*/ 3969952 h 6858000"/>
              <a:gd name="connsiteX73" fmla="*/ 5808321 w 6127689"/>
              <a:gd name="connsiteY73" fmla="*/ 3988153 h 6858000"/>
              <a:gd name="connsiteX74" fmla="*/ 5825621 w 6127689"/>
              <a:gd name="connsiteY74" fmla="*/ 4015525 h 6858000"/>
              <a:gd name="connsiteX75" fmla="*/ 5860672 w 6127689"/>
              <a:gd name="connsiteY75" fmla="*/ 4061579 h 6858000"/>
              <a:gd name="connsiteX76" fmla="*/ 5872173 w 6127689"/>
              <a:gd name="connsiteY76" fmla="*/ 4088497 h 6858000"/>
              <a:gd name="connsiteX77" fmla="*/ 5883705 w 6127689"/>
              <a:gd name="connsiteY77" fmla="*/ 4101899 h 6858000"/>
              <a:gd name="connsiteX78" fmla="*/ 5885314 w 6127689"/>
              <a:gd name="connsiteY78" fmla="*/ 4108387 h 6858000"/>
              <a:gd name="connsiteX79" fmla="*/ 5894095 w 6127689"/>
              <a:gd name="connsiteY79" fmla="*/ 4128857 h 6858000"/>
              <a:gd name="connsiteX80" fmla="*/ 5898339 w 6127689"/>
              <a:gd name="connsiteY80" fmla="*/ 4140800 h 6858000"/>
              <a:gd name="connsiteX81" fmla="*/ 5899734 w 6127689"/>
              <a:gd name="connsiteY81" fmla="*/ 4145632 h 6858000"/>
              <a:gd name="connsiteX82" fmla="*/ 5903513 w 6127689"/>
              <a:gd name="connsiteY82" fmla="*/ 4187661 h 6858000"/>
              <a:gd name="connsiteX83" fmla="*/ 5917114 w 6127689"/>
              <a:gd name="connsiteY83" fmla="*/ 4213096 h 6858000"/>
              <a:gd name="connsiteX84" fmla="*/ 5921153 w 6127689"/>
              <a:gd name="connsiteY84" fmla="*/ 4236222 h 6858000"/>
              <a:gd name="connsiteX85" fmla="*/ 5924233 w 6127689"/>
              <a:gd name="connsiteY85" fmla="*/ 4242060 h 6858000"/>
              <a:gd name="connsiteX86" fmla="*/ 5928910 w 6127689"/>
              <a:gd name="connsiteY86" fmla="*/ 4300973 h 6858000"/>
              <a:gd name="connsiteX87" fmla="*/ 5939320 w 6127689"/>
              <a:gd name="connsiteY87" fmla="*/ 4340435 h 6858000"/>
              <a:gd name="connsiteX88" fmla="*/ 5946705 w 6127689"/>
              <a:gd name="connsiteY88" fmla="*/ 4428051 h 6858000"/>
              <a:gd name="connsiteX89" fmla="*/ 5949261 w 6127689"/>
              <a:gd name="connsiteY89" fmla="*/ 4449185 h 6858000"/>
              <a:gd name="connsiteX90" fmla="*/ 5957504 w 6127689"/>
              <a:gd name="connsiteY90" fmla="*/ 4465911 h 6858000"/>
              <a:gd name="connsiteX91" fmla="*/ 5964689 w 6127689"/>
              <a:gd name="connsiteY91" fmla="*/ 4468532 h 6858000"/>
              <a:gd name="connsiteX92" fmla="*/ 5967062 w 6127689"/>
              <a:gd name="connsiteY92" fmla="*/ 4479923 h 6858000"/>
              <a:gd name="connsiteX93" fmla="*/ 5968960 w 6127689"/>
              <a:gd name="connsiteY93" fmla="*/ 4482655 h 6858000"/>
              <a:gd name="connsiteX94" fmla="*/ 5978567 w 6127689"/>
              <a:gd name="connsiteY94" fmla="*/ 4498605 h 6858000"/>
              <a:gd name="connsiteX95" fmla="*/ 5980106 w 6127689"/>
              <a:gd name="connsiteY95" fmla="*/ 4585087 h 6858000"/>
              <a:gd name="connsiteX96" fmla="*/ 5998138 w 6127689"/>
              <a:gd name="connsiteY96" fmla="*/ 4697518 h 6858000"/>
              <a:gd name="connsiteX97" fmla="*/ 6013516 w 6127689"/>
              <a:gd name="connsiteY97" fmla="*/ 4786619 h 6858000"/>
              <a:gd name="connsiteX98" fmla="*/ 6025404 w 6127689"/>
              <a:gd name="connsiteY98" fmla="*/ 4858148 h 6858000"/>
              <a:gd name="connsiteX99" fmla="*/ 6007749 w 6127689"/>
              <a:gd name="connsiteY99" fmla="*/ 4964715 h 6858000"/>
              <a:gd name="connsiteX100" fmla="*/ 6005269 w 6127689"/>
              <a:gd name="connsiteY100" fmla="*/ 5150567 h 6858000"/>
              <a:gd name="connsiteX101" fmla="*/ 6001127 w 6127689"/>
              <a:gd name="connsiteY101" fmla="*/ 5164609 h 6858000"/>
              <a:gd name="connsiteX102" fmla="*/ 5996647 w 6127689"/>
              <a:gd name="connsiteY102" fmla="*/ 5185640 h 6858000"/>
              <a:gd name="connsiteX103" fmla="*/ 5998514 w 6127689"/>
              <a:gd name="connsiteY103" fmla="*/ 5189673 h 6858000"/>
              <a:gd name="connsiteX104" fmla="*/ 5995970 w 6127689"/>
              <a:gd name="connsiteY104" fmla="*/ 5221547 h 6858000"/>
              <a:gd name="connsiteX105" fmla="*/ 6042096 w 6127689"/>
              <a:gd name="connsiteY105" fmla="*/ 5233251 h 6858000"/>
              <a:gd name="connsiteX106" fmla="*/ 6036748 w 6127689"/>
              <a:gd name="connsiteY106" fmla="*/ 5322752 h 6858000"/>
              <a:gd name="connsiteX107" fmla="*/ 6036943 w 6127689"/>
              <a:gd name="connsiteY107" fmla="*/ 5329480 h 6858000"/>
              <a:gd name="connsiteX108" fmla="*/ 6037236 w 6127689"/>
              <a:gd name="connsiteY108" fmla="*/ 5329634 h 6858000"/>
              <a:gd name="connsiteX109" fmla="*/ 6038019 w 6127689"/>
              <a:gd name="connsiteY109" fmla="*/ 5336764 h 6858000"/>
              <a:gd name="connsiteX110" fmla="*/ 6037298 w 6127689"/>
              <a:gd name="connsiteY110" fmla="*/ 5341753 h 6858000"/>
              <a:gd name="connsiteX111" fmla="*/ 6037677 w 6127689"/>
              <a:gd name="connsiteY111" fmla="*/ 5354807 h 6858000"/>
              <a:gd name="connsiteX112" fmla="*/ 6039728 w 6127689"/>
              <a:gd name="connsiteY112" fmla="*/ 5359416 h 6858000"/>
              <a:gd name="connsiteX113" fmla="*/ 6043311 w 6127689"/>
              <a:gd name="connsiteY113" fmla="*/ 5361407 h 6858000"/>
              <a:gd name="connsiteX114" fmla="*/ 6042954 w 6127689"/>
              <a:gd name="connsiteY114" fmla="*/ 5362576 h 6858000"/>
              <a:gd name="connsiteX115" fmla="*/ 6053435 w 6127689"/>
              <a:gd name="connsiteY115" fmla="*/ 5387547 h 6858000"/>
              <a:gd name="connsiteX116" fmla="*/ 6065933 w 6127689"/>
              <a:gd name="connsiteY116" fmla="*/ 5443002 h 6858000"/>
              <a:gd name="connsiteX117" fmla="*/ 6068640 w 6127689"/>
              <a:gd name="connsiteY117" fmla="*/ 5474503 h 6858000"/>
              <a:gd name="connsiteX118" fmla="*/ 6080922 w 6127689"/>
              <a:gd name="connsiteY118" fmla="*/ 5561070 h 6858000"/>
              <a:gd name="connsiteX119" fmla="*/ 6096949 w 6127689"/>
              <a:gd name="connsiteY119" fmla="*/ 5648179 h 6858000"/>
              <a:gd name="connsiteX120" fmla="*/ 6125703 w 6127689"/>
              <a:gd name="connsiteY120" fmla="*/ 5692894 h 6858000"/>
              <a:gd name="connsiteX121" fmla="*/ 6126670 w 6127689"/>
              <a:gd name="connsiteY121" fmla="*/ 5697882 h 6858000"/>
              <a:gd name="connsiteX122" fmla="*/ 6124061 w 6127689"/>
              <a:gd name="connsiteY122" fmla="*/ 5710294 h 6858000"/>
              <a:gd name="connsiteX123" fmla="*/ 6122213 w 6127689"/>
              <a:gd name="connsiteY123" fmla="*/ 5714762 h 6858000"/>
              <a:gd name="connsiteX124" fmla="*/ 6121353 w 6127689"/>
              <a:gd name="connsiteY124" fmla="*/ 5721725 h 6858000"/>
              <a:gd name="connsiteX125" fmla="*/ 6121607 w 6127689"/>
              <a:gd name="connsiteY125" fmla="*/ 5721959 h 6858000"/>
              <a:gd name="connsiteX126" fmla="*/ 6120262 w 6127689"/>
              <a:gd name="connsiteY126" fmla="*/ 5728358 h 6858000"/>
              <a:gd name="connsiteX127" fmla="*/ 6127024 w 6127689"/>
              <a:gd name="connsiteY127" fmla="*/ 5786902 h 6858000"/>
              <a:gd name="connsiteX128" fmla="*/ 6127519 w 6127689"/>
              <a:gd name="connsiteY128" fmla="*/ 5865775 h 6858000"/>
              <a:gd name="connsiteX129" fmla="*/ 6119217 w 6127689"/>
              <a:gd name="connsiteY129" fmla="*/ 5888542 h 6858000"/>
              <a:gd name="connsiteX130" fmla="*/ 6102493 w 6127689"/>
              <a:gd name="connsiteY130" fmla="*/ 5928602 h 6858000"/>
              <a:gd name="connsiteX131" fmla="*/ 6056863 w 6127689"/>
              <a:gd name="connsiteY131" fmla="*/ 6000643 h 6858000"/>
              <a:gd name="connsiteX132" fmla="*/ 6045436 w 6127689"/>
              <a:gd name="connsiteY132" fmla="*/ 6124480 h 6858000"/>
              <a:gd name="connsiteX133" fmla="*/ 6030489 w 6127689"/>
              <a:gd name="connsiteY133" fmla="*/ 6317666 h 6858000"/>
              <a:gd name="connsiteX134" fmla="*/ 6007492 w 6127689"/>
              <a:gd name="connsiteY134" fmla="*/ 6440818 h 6858000"/>
              <a:gd name="connsiteX135" fmla="*/ 6009467 w 6127689"/>
              <a:gd name="connsiteY135" fmla="*/ 6487076 h 6858000"/>
              <a:gd name="connsiteX136" fmla="*/ 5995064 w 6127689"/>
              <a:gd name="connsiteY136" fmla="*/ 6540791 h 6858000"/>
              <a:gd name="connsiteX137" fmla="*/ 5996309 w 6127689"/>
              <a:gd name="connsiteY137" fmla="*/ 6543961 h 6858000"/>
              <a:gd name="connsiteX138" fmla="*/ 5996048 w 6127689"/>
              <a:gd name="connsiteY138" fmla="*/ 6555444 h 6858000"/>
              <a:gd name="connsiteX139" fmla="*/ 6002524 w 6127689"/>
              <a:gd name="connsiteY139" fmla="*/ 6560188 h 6858000"/>
              <a:gd name="connsiteX140" fmla="*/ 6006823 w 6127689"/>
              <a:gd name="connsiteY140" fmla="*/ 6578546 h 6858000"/>
              <a:gd name="connsiteX141" fmla="*/ 6004510 w 6127689"/>
              <a:gd name="connsiteY141" fmla="*/ 6599256 h 6858000"/>
              <a:gd name="connsiteX142" fmla="*/ 5986207 w 6127689"/>
              <a:gd name="connsiteY142" fmla="*/ 6695855 h 6858000"/>
              <a:gd name="connsiteX143" fmla="*/ 5979428 w 6127689"/>
              <a:gd name="connsiteY143" fmla="*/ 6754678 h 6858000"/>
              <a:gd name="connsiteX144" fmla="*/ 5983398 w 6127689"/>
              <a:gd name="connsiteY144" fmla="*/ 6778641 h 6858000"/>
              <a:gd name="connsiteX145" fmla="*/ 5984543 w 6127689"/>
              <a:gd name="connsiteY145" fmla="*/ 6811016 h 6858000"/>
              <a:gd name="connsiteX146" fmla="*/ 5981802 w 6127689"/>
              <a:gd name="connsiteY146" fmla="*/ 6838578 h 6858000"/>
              <a:gd name="connsiteX147" fmla="*/ 5979671 w 6127689"/>
              <a:gd name="connsiteY147" fmla="*/ 6858000 h 6858000"/>
              <a:gd name="connsiteX148" fmla="*/ 0 w 6127689"/>
              <a:gd name="connsiteY148" fmla="*/ 6858000 h 6858000"/>
              <a:gd name="connsiteX149" fmla="*/ 0 w 6127689"/>
              <a:gd name="connsiteY149" fmla="*/ 0 h 6858000"/>
              <a:gd name="connsiteX0" fmla="*/ 0 w 6127689"/>
              <a:gd name="connsiteY0" fmla="*/ 0 h 6858000"/>
              <a:gd name="connsiteX1" fmla="*/ 4965888 w 6127689"/>
              <a:gd name="connsiteY1" fmla="*/ 0 h 6858000"/>
              <a:gd name="connsiteX2" fmla="*/ 4967767 w 6127689"/>
              <a:gd name="connsiteY2" fmla="*/ 7930 h 6858000"/>
              <a:gd name="connsiteX3" fmla="*/ 4979444 w 6127689"/>
              <a:gd name="connsiteY3" fmla="*/ 43921 h 6858000"/>
              <a:gd name="connsiteX4" fmla="*/ 5021173 w 6127689"/>
              <a:gd name="connsiteY4" fmla="*/ 123738 h 6858000"/>
              <a:gd name="connsiteX5" fmla="*/ 5075458 w 6127689"/>
              <a:gd name="connsiteY5" fmla="*/ 264355 h 6858000"/>
              <a:gd name="connsiteX6" fmla="*/ 5081175 w 6127689"/>
              <a:gd name="connsiteY6" fmla="*/ 277448 h 6858000"/>
              <a:gd name="connsiteX7" fmla="*/ 5097011 w 6127689"/>
              <a:gd name="connsiteY7" fmla="*/ 355616 h 6858000"/>
              <a:gd name="connsiteX8" fmla="*/ 5130982 w 6127689"/>
              <a:gd name="connsiteY8" fmla="*/ 412030 h 6858000"/>
              <a:gd name="connsiteX9" fmla="*/ 5153000 w 6127689"/>
              <a:gd name="connsiteY9" fmla="*/ 507134 h 6858000"/>
              <a:gd name="connsiteX10" fmla="*/ 5171282 w 6127689"/>
              <a:gd name="connsiteY10" fmla="*/ 602071 h 6858000"/>
              <a:gd name="connsiteX11" fmla="*/ 5176196 w 6127689"/>
              <a:gd name="connsiteY11" fmla="*/ 636822 h 6858000"/>
              <a:gd name="connsiteX12" fmla="*/ 5189051 w 6127689"/>
              <a:gd name="connsiteY12" fmla="*/ 782518 h 6858000"/>
              <a:gd name="connsiteX13" fmla="*/ 5210428 w 6127689"/>
              <a:gd name="connsiteY13" fmla="*/ 815772 h 6858000"/>
              <a:gd name="connsiteX14" fmla="*/ 5221088 w 6127689"/>
              <a:gd name="connsiteY14" fmla="*/ 860193 h 6858000"/>
              <a:gd name="connsiteX15" fmla="*/ 5230806 w 6127689"/>
              <a:gd name="connsiteY15" fmla="*/ 961354 h 6858000"/>
              <a:gd name="connsiteX16" fmla="*/ 5201018 w 6127689"/>
              <a:gd name="connsiteY16" fmla="*/ 1095027 h 6858000"/>
              <a:gd name="connsiteX17" fmla="*/ 5202153 w 6127689"/>
              <a:gd name="connsiteY17" fmla="*/ 1133224 h 6858000"/>
              <a:gd name="connsiteX18" fmla="*/ 5207370 w 6127689"/>
              <a:gd name="connsiteY18" fmla="*/ 1138097 h 6858000"/>
              <a:gd name="connsiteX19" fmla="*/ 5189234 w 6127689"/>
              <a:gd name="connsiteY19" fmla="*/ 1193495 h 6858000"/>
              <a:gd name="connsiteX20" fmla="*/ 5202769 w 6127689"/>
              <a:gd name="connsiteY20" fmla="*/ 1269450 h 6858000"/>
              <a:gd name="connsiteX21" fmla="*/ 5225968 w 6127689"/>
              <a:gd name="connsiteY21" fmla="*/ 1357994 h 6858000"/>
              <a:gd name="connsiteX22" fmla="*/ 5233819 w 6127689"/>
              <a:gd name="connsiteY22" fmla="*/ 1380922 h 6858000"/>
              <a:gd name="connsiteX23" fmla="*/ 5237226 w 6127689"/>
              <a:gd name="connsiteY23" fmla="*/ 1441327 h 6858000"/>
              <a:gd name="connsiteX24" fmla="*/ 5255653 w 6127689"/>
              <a:gd name="connsiteY24" fmla="*/ 1524712 h 6858000"/>
              <a:gd name="connsiteX25" fmla="*/ 5263491 w 6127689"/>
              <a:gd name="connsiteY25" fmla="*/ 1642938 h 6858000"/>
              <a:gd name="connsiteX26" fmla="*/ 5261314 w 6127689"/>
              <a:gd name="connsiteY26" fmla="*/ 1689177 h 6858000"/>
              <a:gd name="connsiteX27" fmla="*/ 5259788 w 6127689"/>
              <a:gd name="connsiteY27" fmla="*/ 1768516 h 6858000"/>
              <a:gd name="connsiteX28" fmla="*/ 5255696 w 6127689"/>
              <a:gd name="connsiteY28" fmla="*/ 1953770 h 6858000"/>
              <a:gd name="connsiteX29" fmla="*/ 5252592 w 6127689"/>
              <a:gd name="connsiteY29" fmla="*/ 2092210 h 6858000"/>
              <a:gd name="connsiteX30" fmla="*/ 5264303 w 6127689"/>
              <a:gd name="connsiteY30" fmla="*/ 2225157 h 6858000"/>
              <a:gd name="connsiteX31" fmla="*/ 5254949 w 6127689"/>
              <a:gd name="connsiteY31" fmla="*/ 2236160 h 6858000"/>
              <a:gd name="connsiteX32" fmla="*/ 5250104 w 6127689"/>
              <a:gd name="connsiteY32" fmla="*/ 2249166 h 6858000"/>
              <a:gd name="connsiteX33" fmla="*/ 5251214 w 6127689"/>
              <a:gd name="connsiteY33" fmla="*/ 2250944 h 6858000"/>
              <a:gd name="connsiteX34" fmla="*/ 5250644 w 6127689"/>
              <a:gd name="connsiteY34" fmla="*/ 2266619 h 6858000"/>
              <a:gd name="connsiteX35" fmla="*/ 5293877 w 6127689"/>
              <a:gd name="connsiteY35" fmla="*/ 2368649 h 6858000"/>
              <a:gd name="connsiteX36" fmla="*/ 5311338 w 6127689"/>
              <a:gd name="connsiteY36" fmla="*/ 2404034 h 6858000"/>
              <a:gd name="connsiteX37" fmla="*/ 5338366 w 6127689"/>
              <a:gd name="connsiteY37" fmla="*/ 2465052 h 6858000"/>
              <a:gd name="connsiteX38" fmla="*/ 5371263 w 6127689"/>
              <a:gd name="connsiteY38" fmla="*/ 2586413 h 6858000"/>
              <a:gd name="connsiteX39" fmla="*/ 5407503 w 6127689"/>
              <a:gd name="connsiteY39" fmla="*/ 2786290 h 6858000"/>
              <a:gd name="connsiteX40" fmla="*/ 5407356 w 6127689"/>
              <a:gd name="connsiteY40" fmla="*/ 2787545 h 6858000"/>
              <a:gd name="connsiteX41" fmla="*/ 5411130 w 6127689"/>
              <a:gd name="connsiteY41" fmla="*/ 2788640 h 6858000"/>
              <a:gd name="connsiteX42" fmla="*/ 5416439 w 6127689"/>
              <a:gd name="connsiteY42" fmla="*/ 2805666 h 6858000"/>
              <a:gd name="connsiteX43" fmla="*/ 5416589 w 6127689"/>
              <a:gd name="connsiteY43" fmla="*/ 2810822 h 6858000"/>
              <a:gd name="connsiteX44" fmla="*/ 5418542 w 6127689"/>
              <a:gd name="connsiteY44" fmla="*/ 2817745 h 6858000"/>
              <a:gd name="connsiteX45" fmla="*/ 5418847 w 6127689"/>
              <a:gd name="connsiteY45" fmla="*/ 2817825 h 6858000"/>
              <a:gd name="connsiteX46" fmla="*/ 5457023 w 6127689"/>
              <a:gd name="connsiteY46" fmla="*/ 2858292 h 6858000"/>
              <a:gd name="connsiteX47" fmla="*/ 5479298 w 6127689"/>
              <a:gd name="connsiteY47" fmla="*/ 2947791 h 6858000"/>
              <a:gd name="connsiteX48" fmla="*/ 5481770 w 6127689"/>
              <a:gd name="connsiteY48" fmla="*/ 2951352 h 6858000"/>
              <a:gd name="connsiteX49" fmla="*/ 5482045 w 6127689"/>
              <a:gd name="connsiteY49" fmla="*/ 2984371 h 6858000"/>
              <a:gd name="connsiteX50" fmla="*/ 5482415 w 6127689"/>
              <a:gd name="connsiteY50" fmla="*/ 3004079 h 6858000"/>
              <a:gd name="connsiteX51" fmla="*/ 5503944 w 6127689"/>
              <a:gd name="connsiteY51" fmla="*/ 3123335 h 6858000"/>
              <a:gd name="connsiteX52" fmla="*/ 5516007 w 6127689"/>
              <a:gd name="connsiteY52" fmla="*/ 3258473 h 6858000"/>
              <a:gd name="connsiteX53" fmla="*/ 5566839 w 6127689"/>
              <a:gd name="connsiteY53" fmla="*/ 3345295 h 6858000"/>
              <a:gd name="connsiteX54" fmla="*/ 5589758 w 6127689"/>
              <a:gd name="connsiteY54" fmla="*/ 3506453 h 6858000"/>
              <a:gd name="connsiteX55" fmla="*/ 5596144 w 6127689"/>
              <a:gd name="connsiteY55" fmla="*/ 3534624 h 6858000"/>
              <a:gd name="connsiteX56" fmla="*/ 5597750 w 6127689"/>
              <a:gd name="connsiteY56" fmla="*/ 3534129 h 6858000"/>
              <a:gd name="connsiteX57" fmla="*/ 5599700 w 6127689"/>
              <a:gd name="connsiteY57" fmla="*/ 3547221 h 6858000"/>
              <a:gd name="connsiteX58" fmla="*/ 5615031 w 6127689"/>
              <a:gd name="connsiteY58" fmla="*/ 3557482 h 6858000"/>
              <a:gd name="connsiteX59" fmla="*/ 5618377 w 6127689"/>
              <a:gd name="connsiteY59" fmla="*/ 3588431 h 6858000"/>
              <a:gd name="connsiteX60" fmla="*/ 5612155 w 6127689"/>
              <a:gd name="connsiteY60" fmla="*/ 3589869 h 6858000"/>
              <a:gd name="connsiteX61" fmla="*/ 5620843 w 6127689"/>
              <a:gd name="connsiteY61" fmla="*/ 3606745 h 6858000"/>
              <a:gd name="connsiteX62" fmla="*/ 5655472 w 6127689"/>
              <a:gd name="connsiteY62" fmla="*/ 3678877 h 6858000"/>
              <a:gd name="connsiteX63" fmla="*/ 5680448 w 6127689"/>
              <a:gd name="connsiteY63" fmla="*/ 3717760 h 6858000"/>
              <a:gd name="connsiteX64" fmla="*/ 5683015 w 6127689"/>
              <a:gd name="connsiteY64" fmla="*/ 3762025 h 6858000"/>
              <a:gd name="connsiteX65" fmla="*/ 5696643 w 6127689"/>
              <a:gd name="connsiteY65" fmla="*/ 3773888 h 6858000"/>
              <a:gd name="connsiteX66" fmla="*/ 5699203 w 6127689"/>
              <a:gd name="connsiteY66" fmla="*/ 3775823 h 6858000"/>
              <a:gd name="connsiteX67" fmla="*/ 5704824 w 6127689"/>
              <a:gd name="connsiteY67" fmla="*/ 3785966 h 6858000"/>
              <a:gd name="connsiteX68" fmla="*/ 5712204 w 6127689"/>
              <a:gd name="connsiteY68" fmla="*/ 3785830 h 6858000"/>
              <a:gd name="connsiteX69" fmla="*/ 5724816 w 6127689"/>
              <a:gd name="connsiteY69" fmla="*/ 3798949 h 6858000"/>
              <a:gd name="connsiteX70" fmla="*/ 5733539 w 6127689"/>
              <a:gd name="connsiteY70" fmla="*/ 3818457 h 6858000"/>
              <a:gd name="connsiteX71" fmla="*/ 5768491 w 6127689"/>
              <a:gd name="connsiteY71" fmla="*/ 3914399 h 6858000"/>
              <a:gd name="connsiteX72" fmla="*/ 5793123 w 6127689"/>
              <a:gd name="connsiteY72" fmla="*/ 3969952 h 6858000"/>
              <a:gd name="connsiteX73" fmla="*/ 5808321 w 6127689"/>
              <a:gd name="connsiteY73" fmla="*/ 3988153 h 6858000"/>
              <a:gd name="connsiteX74" fmla="*/ 5825621 w 6127689"/>
              <a:gd name="connsiteY74" fmla="*/ 4015525 h 6858000"/>
              <a:gd name="connsiteX75" fmla="*/ 5860672 w 6127689"/>
              <a:gd name="connsiteY75" fmla="*/ 4061579 h 6858000"/>
              <a:gd name="connsiteX76" fmla="*/ 5872173 w 6127689"/>
              <a:gd name="connsiteY76" fmla="*/ 4088497 h 6858000"/>
              <a:gd name="connsiteX77" fmla="*/ 5883705 w 6127689"/>
              <a:gd name="connsiteY77" fmla="*/ 4101899 h 6858000"/>
              <a:gd name="connsiteX78" fmla="*/ 5885314 w 6127689"/>
              <a:gd name="connsiteY78" fmla="*/ 4108387 h 6858000"/>
              <a:gd name="connsiteX79" fmla="*/ 5894095 w 6127689"/>
              <a:gd name="connsiteY79" fmla="*/ 4128857 h 6858000"/>
              <a:gd name="connsiteX80" fmla="*/ 5898339 w 6127689"/>
              <a:gd name="connsiteY80" fmla="*/ 4140800 h 6858000"/>
              <a:gd name="connsiteX81" fmla="*/ 5899734 w 6127689"/>
              <a:gd name="connsiteY81" fmla="*/ 4145632 h 6858000"/>
              <a:gd name="connsiteX82" fmla="*/ 5903513 w 6127689"/>
              <a:gd name="connsiteY82" fmla="*/ 4187661 h 6858000"/>
              <a:gd name="connsiteX83" fmla="*/ 5917114 w 6127689"/>
              <a:gd name="connsiteY83" fmla="*/ 4213096 h 6858000"/>
              <a:gd name="connsiteX84" fmla="*/ 5921153 w 6127689"/>
              <a:gd name="connsiteY84" fmla="*/ 4236222 h 6858000"/>
              <a:gd name="connsiteX85" fmla="*/ 5924233 w 6127689"/>
              <a:gd name="connsiteY85" fmla="*/ 4242060 h 6858000"/>
              <a:gd name="connsiteX86" fmla="*/ 5928910 w 6127689"/>
              <a:gd name="connsiteY86" fmla="*/ 4300973 h 6858000"/>
              <a:gd name="connsiteX87" fmla="*/ 5939320 w 6127689"/>
              <a:gd name="connsiteY87" fmla="*/ 4340435 h 6858000"/>
              <a:gd name="connsiteX88" fmla="*/ 5946705 w 6127689"/>
              <a:gd name="connsiteY88" fmla="*/ 4428051 h 6858000"/>
              <a:gd name="connsiteX89" fmla="*/ 5949261 w 6127689"/>
              <a:gd name="connsiteY89" fmla="*/ 4449185 h 6858000"/>
              <a:gd name="connsiteX90" fmla="*/ 5957504 w 6127689"/>
              <a:gd name="connsiteY90" fmla="*/ 4465911 h 6858000"/>
              <a:gd name="connsiteX91" fmla="*/ 5964689 w 6127689"/>
              <a:gd name="connsiteY91" fmla="*/ 4468532 h 6858000"/>
              <a:gd name="connsiteX92" fmla="*/ 5967062 w 6127689"/>
              <a:gd name="connsiteY92" fmla="*/ 4479923 h 6858000"/>
              <a:gd name="connsiteX93" fmla="*/ 5968960 w 6127689"/>
              <a:gd name="connsiteY93" fmla="*/ 4482655 h 6858000"/>
              <a:gd name="connsiteX94" fmla="*/ 5978567 w 6127689"/>
              <a:gd name="connsiteY94" fmla="*/ 4498605 h 6858000"/>
              <a:gd name="connsiteX95" fmla="*/ 5980106 w 6127689"/>
              <a:gd name="connsiteY95" fmla="*/ 4585087 h 6858000"/>
              <a:gd name="connsiteX96" fmla="*/ 5998138 w 6127689"/>
              <a:gd name="connsiteY96" fmla="*/ 4697518 h 6858000"/>
              <a:gd name="connsiteX97" fmla="*/ 6013516 w 6127689"/>
              <a:gd name="connsiteY97" fmla="*/ 4786619 h 6858000"/>
              <a:gd name="connsiteX98" fmla="*/ 6025404 w 6127689"/>
              <a:gd name="connsiteY98" fmla="*/ 4858148 h 6858000"/>
              <a:gd name="connsiteX99" fmla="*/ 6007749 w 6127689"/>
              <a:gd name="connsiteY99" fmla="*/ 4964715 h 6858000"/>
              <a:gd name="connsiteX100" fmla="*/ 6005269 w 6127689"/>
              <a:gd name="connsiteY100" fmla="*/ 5150567 h 6858000"/>
              <a:gd name="connsiteX101" fmla="*/ 6001127 w 6127689"/>
              <a:gd name="connsiteY101" fmla="*/ 5164609 h 6858000"/>
              <a:gd name="connsiteX102" fmla="*/ 5996647 w 6127689"/>
              <a:gd name="connsiteY102" fmla="*/ 5185640 h 6858000"/>
              <a:gd name="connsiteX103" fmla="*/ 5998514 w 6127689"/>
              <a:gd name="connsiteY103" fmla="*/ 5189673 h 6858000"/>
              <a:gd name="connsiteX104" fmla="*/ 5995970 w 6127689"/>
              <a:gd name="connsiteY104" fmla="*/ 5221547 h 6858000"/>
              <a:gd name="connsiteX105" fmla="*/ 6036748 w 6127689"/>
              <a:gd name="connsiteY105" fmla="*/ 5322752 h 6858000"/>
              <a:gd name="connsiteX106" fmla="*/ 6036943 w 6127689"/>
              <a:gd name="connsiteY106" fmla="*/ 5329480 h 6858000"/>
              <a:gd name="connsiteX107" fmla="*/ 6037236 w 6127689"/>
              <a:gd name="connsiteY107" fmla="*/ 5329634 h 6858000"/>
              <a:gd name="connsiteX108" fmla="*/ 6038019 w 6127689"/>
              <a:gd name="connsiteY108" fmla="*/ 5336764 h 6858000"/>
              <a:gd name="connsiteX109" fmla="*/ 6037298 w 6127689"/>
              <a:gd name="connsiteY109" fmla="*/ 5341753 h 6858000"/>
              <a:gd name="connsiteX110" fmla="*/ 6037677 w 6127689"/>
              <a:gd name="connsiteY110" fmla="*/ 5354807 h 6858000"/>
              <a:gd name="connsiteX111" fmla="*/ 6039728 w 6127689"/>
              <a:gd name="connsiteY111" fmla="*/ 5359416 h 6858000"/>
              <a:gd name="connsiteX112" fmla="*/ 6043311 w 6127689"/>
              <a:gd name="connsiteY112" fmla="*/ 5361407 h 6858000"/>
              <a:gd name="connsiteX113" fmla="*/ 6042954 w 6127689"/>
              <a:gd name="connsiteY113" fmla="*/ 5362576 h 6858000"/>
              <a:gd name="connsiteX114" fmla="*/ 6053435 w 6127689"/>
              <a:gd name="connsiteY114" fmla="*/ 5387547 h 6858000"/>
              <a:gd name="connsiteX115" fmla="*/ 6065933 w 6127689"/>
              <a:gd name="connsiteY115" fmla="*/ 5443002 h 6858000"/>
              <a:gd name="connsiteX116" fmla="*/ 6068640 w 6127689"/>
              <a:gd name="connsiteY116" fmla="*/ 5474503 h 6858000"/>
              <a:gd name="connsiteX117" fmla="*/ 6080922 w 6127689"/>
              <a:gd name="connsiteY117" fmla="*/ 5561070 h 6858000"/>
              <a:gd name="connsiteX118" fmla="*/ 6096949 w 6127689"/>
              <a:gd name="connsiteY118" fmla="*/ 5648179 h 6858000"/>
              <a:gd name="connsiteX119" fmla="*/ 6125703 w 6127689"/>
              <a:gd name="connsiteY119" fmla="*/ 5692894 h 6858000"/>
              <a:gd name="connsiteX120" fmla="*/ 6126670 w 6127689"/>
              <a:gd name="connsiteY120" fmla="*/ 5697882 h 6858000"/>
              <a:gd name="connsiteX121" fmla="*/ 6124061 w 6127689"/>
              <a:gd name="connsiteY121" fmla="*/ 5710294 h 6858000"/>
              <a:gd name="connsiteX122" fmla="*/ 6122213 w 6127689"/>
              <a:gd name="connsiteY122" fmla="*/ 5714762 h 6858000"/>
              <a:gd name="connsiteX123" fmla="*/ 6121353 w 6127689"/>
              <a:gd name="connsiteY123" fmla="*/ 5721725 h 6858000"/>
              <a:gd name="connsiteX124" fmla="*/ 6121607 w 6127689"/>
              <a:gd name="connsiteY124" fmla="*/ 5721959 h 6858000"/>
              <a:gd name="connsiteX125" fmla="*/ 6120262 w 6127689"/>
              <a:gd name="connsiteY125" fmla="*/ 5728358 h 6858000"/>
              <a:gd name="connsiteX126" fmla="*/ 6127024 w 6127689"/>
              <a:gd name="connsiteY126" fmla="*/ 5786902 h 6858000"/>
              <a:gd name="connsiteX127" fmla="*/ 6127519 w 6127689"/>
              <a:gd name="connsiteY127" fmla="*/ 5865775 h 6858000"/>
              <a:gd name="connsiteX128" fmla="*/ 6119217 w 6127689"/>
              <a:gd name="connsiteY128" fmla="*/ 5888542 h 6858000"/>
              <a:gd name="connsiteX129" fmla="*/ 6102493 w 6127689"/>
              <a:gd name="connsiteY129" fmla="*/ 5928602 h 6858000"/>
              <a:gd name="connsiteX130" fmla="*/ 6056863 w 6127689"/>
              <a:gd name="connsiteY130" fmla="*/ 6000643 h 6858000"/>
              <a:gd name="connsiteX131" fmla="*/ 6045436 w 6127689"/>
              <a:gd name="connsiteY131" fmla="*/ 6124480 h 6858000"/>
              <a:gd name="connsiteX132" fmla="*/ 6030489 w 6127689"/>
              <a:gd name="connsiteY132" fmla="*/ 6317666 h 6858000"/>
              <a:gd name="connsiteX133" fmla="*/ 6007492 w 6127689"/>
              <a:gd name="connsiteY133" fmla="*/ 6440818 h 6858000"/>
              <a:gd name="connsiteX134" fmla="*/ 6009467 w 6127689"/>
              <a:gd name="connsiteY134" fmla="*/ 6487076 h 6858000"/>
              <a:gd name="connsiteX135" fmla="*/ 5995064 w 6127689"/>
              <a:gd name="connsiteY135" fmla="*/ 6540791 h 6858000"/>
              <a:gd name="connsiteX136" fmla="*/ 5996309 w 6127689"/>
              <a:gd name="connsiteY136" fmla="*/ 6543961 h 6858000"/>
              <a:gd name="connsiteX137" fmla="*/ 5996048 w 6127689"/>
              <a:gd name="connsiteY137" fmla="*/ 6555444 h 6858000"/>
              <a:gd name="connsiteX138" fmla="*/ 6002524 w 6127689"/>
              <a:gd name="connsiteY138" fmla="*/ 6560188 h 6858000"/>
              <a:gd name="connsiteX139" fmla="*/ 6006823 w 6127689"/>
              <a:gd name="connsiteY139" fmla="*/ 6578546 h 6858000"/>
              <a:gd name="connsiteX140" fmla="*/ 6004510 w 6127689"/>
              <a:gd name="connsiteY140" fmla="*/ 6599256 h 6858000"/>
              <a:gd name="connsiteX141" fmla="*/ 5986207 w 6127689"/>
              <a:gd name="connsiteY141" fmla="*/ 6695855 h 6858000"/>
              <a:gd name="connsiteX142" fmla="*/ 5979428 w 6127689"/>
              <a:gd name="connsiteY142" fmla="*/ 6754678 h 6858000"/>
              <a:gd name="connsiteX143" fmla="*/ 5983398 w 6127689"/>
              <a:gd name="connsiteY143" fmla="*/ 6778641 h 6858000"/>
              <a:gd name="connsiteX144" fmla="*/ 5984543 w 6127689"/>
              <a:gd name="connsiteY144" fmla="*/ 6811016 h 6858000"/>
              <a:gd name="connsiteX145" fmla="*/ 5981802 w 6127689"/>
              <a:gd name="connsiteY145" fmla="*/ 6838578 h 6858000"/>
              <a:gd name="connsiteX146" fmla="*/ 5979671 w 6127689"/>
              <a:gd name="connsiteY146" fmla="*/ 6858000 h 6858000"/>
              <a:gd name="connsiteX147" fmla="*/ 0 w 6127689"/>
              <a:gd name="connsiteY147" fmla="*/ 6858000 h 6858000"/>
              <a:gd name="connsiteX148" fmla="*/ 0 w 6127689"/>
              <a:gd name="connsiteY148" fmla="*/ 0 h 6858000"/>
              <a:gd name="connsiteX0" fmla="*/ 0 w 6127689"/>
              <a:gd name="connsiteY0" fmla="*/ 0 h 6858000"/>
              <a:gd name="connsiteX1" fmla="*/ 4965888 w 6127689"/>
              <a:gd name="connsiteY1" fmla="*/ 0 h 6858000"/>
              <a:gd name="connsiteX2" fmla="*/ 4967767 w 6127689"/>
              <a:gd name="connsiteY2" fmla="*/ 7930 h 6858000"/>
              <a:gd name="connsiteX3" fmla="*/ 4979444 w 6127689"/>
              <a:gd name="connsiteY3" fmla="*/ 43921 h 6858000"/>
              <a:gd name="connsiteX4" fmla="*/ 5021173 w 6127689"/>
              <a:gd name="connsiteY4" fmla="*/ 123738 h 6858000"/>
              <a:gd name="connsiteX5" fmla="*/ 5075458 w 6127689"/>
              <a:gd name="connsiteY5" fmla="*/ 264355 h 6858000"/>
              <a:gd name="connsiteX6" fmla="*/ 5081175 w 6127689"/>
              <a:gd name="connsiteY6" fmla="*/ 277448 h 6858000"/>
              <a:gd name="connsiteX7" fmla="*/ 5097011 w 6127689"/>
              <a:gd name="connsiteY7" fmla="*/ 355616 h 6858000"/>
              <a:gd name="connsiteX8" fmla="*/ 5130982 w 6127689"/>
              <a:gd name="connsiteY8" fmla="*/ 412030 h 6858000"/>
              <a:gd name="connsiteX9" fmla="*/ 5153000 w 6127689"/>
              <a:gd name="connsiteY9" fmla="*/ 507134 h 6858000"/>
              <a:gd name="connsiteX10" fmla="*/ 5171282 w 6127689"/>
              <a:gd name="connsiteY10" fmla="*/ 602071 h 6858000"/>
              <a:gd name="connsiteX11" fmla="*/ 5176196 w 6127689"/>
              <a:gd name="connsiteY11" fmla="*/ 636822 h 6858000"/>
              <a:gd name="connsiteX12" fmla="*/ 5189051 w 6127689"/>
              <a:gd name="connsiteY12" fmla="*/ 782518 h 6858000"/>
              <a:gd name="connsiteX13" fmla="*/ 5210428 w 6127689"/>
              <a:gd name="connsiteY13" fmla="*/ 815772 h 6858000"/>
              <a:gd name="connsiteX14" fmla="*/ 5221088 w 6127689"/>
              <a:gd name="connsiteY14" fmla="*/ 860193 h 6858000"/>
              <a:gd name="connsiteX15" fmla="*/ 5230806 w 6127689"/>
              <a:gd name="connsiteY15" fmla="*/ 961354 h 6858000"/>
              <a:gd name="connsiteX16" fmla="*/ 5201018 w 6127689"/>
              <a:gd name="connsiteY16" fmla="*/ 1095027 h 6858000"/>
              <a:gd name="connsiteX17" fmla="*/ 5202153 w 6127689"/>
              <a:gd name="connsiteY17" fmla="*/ 1133224 h 6858000"/>
              <a:gd name="connsiteX18" fmla="*/ 5207370 w 6127689"/>
              <a:gd name="connsiteY18" fmla="*/ 1138097 h 6858000"/>
              <a:gd name="connsiteX19" fmla="*/ 5189234 w 6127689"/>
              <a:gd name="connsiteY19" fmla="*/ 1193495 h 6858000"/>
              <a:gd name="connsiteX20" fmla="*/ 5202769 w 6127689"/>
              <a:gd name="connsiteY20" fmla="*/ 1269450 h 6858000"/>
              <a:gd name="connsiteX21" fmla="*/ 5225968 w 6127689"/>
              <a:gd name="connsiteY21" fmla="*/ 1357994 h 6858000"/>
              <a:gd name="connsiteX22" fmla="*/ 5233819 w 6127689"/>
              <a:gd name="connsiteY22" fmla="*/ 1380922 h 6858000"/>
              <a:gd name="connsiteX23" fmla="*/ 5237226 w 6127689"/>
              <a:gd name="connsiteY23" fmla="*/ 1441327 h 6858000"/>
              <a:gd name="connsiteX24" fmla="*/ 5255653 w 6127689"/>
              <a:gd name="connsiteY24" fmla="*/ 1524712 h 6858000"/>
              <a:gd name="connsiteX25" fmla="*/ 5263491 w 6127689"/>
              <a:gd name="connsiteY25" fmla="*/ 1642938 h 6858000"/>
              <a:gd name="connsiteX26" fmla="*/ 5261314 w 6127689"/>
              <a:gd name="connsiteY26" fmla="*/ 1689177 h 6858000"/>
              <a:gd name="connsiteX27" fmla="*/ 5259788 w 6127689"/>
              <a:gd name="connsiteY27" fmla="*/ 1768516 h 6858000"/>
              <a:gd name="connsiteX28" fmla="*/ 5255696 w 6127689"/>
              <a:gd name="connsiteY28" fmla="*/ 1953770 h 6858000"/>
              <a:gd name="connsiteX29" fmla="*/ 5252592 w 6127689"/>
              <a:gd name="connsiteY29" fmla="*/ 2092210 h 6858000"/>
              <a:gd name="connsiteX30" fmla="*/ 5264303 w 6127689"/>
              <a:gd name="connsiteY30" fmla="*/ 2225157 h 6858000"/>
              <a:gd name="connsiteX31" fmla="*/ 5254949 w 6127689"/>
              <a:gd name="connsiteY31" fmla="*/ 2236160 h 6858000"/>
              <a:gd name="connsiteX32" fmla="*/ 5250104 w 6127689"/>
              <a:gd name="connsiteY32" fmla="*/ 2249166 h 6858000"/>
              <a:gd name="connsiteX33" fmla="*/ 5251214 w 6127689"/>
              <a:gd name="connsiteY33" fmla="*/ 2250944 h 6858000"/>
              <a:gd name="connsiteX34" fmla="*/ 5250644 w 6127689"/>
              <a:gd name="connsiteY34" fmla="*/ 2266619 h 6858000"/>
              <a:gd name="connsiteX35" fmla="*/ 5293877 w 6127689"/>
              <a:gd name="connsiteY35" fmla="*/ 2368649 h 6858000"/>
              <a:gd name="connsiteX36" fmla="*/ 5311338 w 6127689"/>
              <a:gd name="connsiteY36" fmla="*/ 2404034 h 6858000"/>
              <a:gd name="connsiteX37" fmla="*/ 5338366 w 6127689"/>
              <a:gd name="connsiteY37" fmla="*/ 2465052 h 6858000"/>
              <a:gd name="connsiteX38" fmla="*/ 5371263 w 6127689"/>
              <a:gd name="connsiteY38" fmla="*/ 2586413 h 6858000"/>
              <a:gd name="connsiteX39" fmla="*/ 5407503 w 6127689"/>
              <a:gd name="connsiteY39" fmla="*/ 2786290 h 6858000"/>
              <a:gd name="connsiteX40" fmla="*/ 5407356 w 6127689"/>
              <a:gd name="connsiteY40" fmla="*/ 2787545 h 6858000"/>
              <a:gd name="connsiteX41" fmla="*/ 5411130 w 6127689"/>
              <a:gd name="connsiteY41" fmla="*/ 2788640 h 6858000"/>
              <a:gd name="connsiteX42" fmla="*/ 5416439 w 6127689"/>
              <a:gd name="connsiteY42" fmla="*/ 2805666 h 6858000"/>
              <a:gd name="connsiteX43" fmla="*/ 5416589 w 6127689"/>
              <a:gd name="connsiteY43" fmla="*/ 2810822 h 6858000"/>
              <a:gd name="connsiteX44" fmla="*/ 5418542 w 6127689"/>
              <a:gd name="connsiteY44" fmla="*/ 2817745 h 6858000"/>
              <a:gd name="connsiteX45" fmla="*/ 5418847 w 6127689"/>
              <a:gd name="connsiteY45" fmla="*/ 2817825 h 6858000"/>
              <a:gd name="connsiteX46" fmla="*/ 5457023 w 6127689"/>
              <a:gd name="connsiteY46" fmla="*/ 2858292 h 6858000"/>
              <a:gd name="connsiteX47" fmla="*/ 5479298 w 6127689"/>
              <a:gd name="connsiteY47" fmla="*/ 2947791 h 6858000"/>
              <a:gd name="connsiteX48" fmla="*/ 5481770 w 6127689"/>
              <a:gd name="connsiteY48" fmla="*/ 2951352 h 6858000"/>
              <a:gd name="connsiteX49" fmla="*/ 5482045 w 6127689"/>
              <a:gd name="connsiteY49" fmla="*/ 2984371 h 6858000"/>
              <a:gd name="connsiteX50" fmla="*/ 5482415 w 6127689"/>
              <a:gd name="connsiteY50" fmla="*/ 3004079 h 6858000"/>
              <a:gd name="connsiteX51" fmla="*/ 5503944 w 6127689"/>
              <a:gd name="connsiteY51" fmla="*/ 3123335 h 6858000"/>
              <a:gd name="connsiteX52" fmla="*/ 5516007 w 6127689"/>
              <a:gd name="connsiteY52" fmla="*/ 3258473 h 6858000"/>
              <a:gd name="connsiteX53" fmla="*/ 5566839 w 6127689"/>
              <a:gd name="connsiteY53" fmla="*/ 3345295 h 6858000"/>
              <a:gd name="connsiteX54" fmla="*/ 5589758 w 6127689"/>
              <a:gd name="connsiteY54" fmla="*/ 3506453 h 6858000"/>
              <a:gd name="connsiteX55" fmla="*/ 5596144 w 6127689"/>
              <a:gd name="connsiteY55" fmla="*/ 3534624 h 6858000"/>
              <a:gd name="connsiteX56" fmla="*/ 5597750 w 6127689"/>
              <a:gd name="connsiteY56" fmla="*/ 3534129 h 6858000"/>
              <a:gd name="connsiteX57" fmla="*/ 5599700 w 6127689"/>
              <a:gd name="connsiteY57" fmla="*/ 3547221 h 6858000"/>
              <a:gd name="connsiteX58" fmla="*/ 5615031 w 6127689"/>
              <a:gd name="connsiteY58" fmla="*/ 3557482 h 6858000"/>
              <a:gd name="connsiteX59" fmla="*/ 5618377 w 6127689"/>
              <a:gd name="connsiteY59" fmla="*/ 3588431 h 6858000"/>
              <a:gd name="connsiteX60" fmla="*/ 5612155 w 6127689"/>
              <a:gd name="connsiteY60" fmla="*/ 3589869 h 6858000"/>
              <a:gd name="connsiteX61" fmla="*/ 5620843 w 6127689"/>
              <a:gd name="connsiteY61" fmla="*/ 3606745 h 6858000"/>
              <a:gd name="connsiteX62" fmla="*/ 5655472 w 6127689"/>
              <a:gd name="connsiteY62" fmla="*/ 3678877 h 6858000"/>
              <a:gd name="connsiteX63" fmla="*/ 5680448 w 6127689"/>
              <a:gd name="connsiteY63" fmla="*/ 3717760 h 6858000"/>
              <a:gd name="connsiteX64" fmla="*/ 5683015 w 6127689"/>
              <a:gd name="connsiteY64" fmla="*/ 3762025 h 6858000"/>
              <a:gd name="connsiteX65" fmla="*/ 5696643 w 6127689"/>
              <a:gd name="connsiteY65" fmla="*/ 3773888 h 6858000"/>
              <a:gd name="connsiteX66" fmla="*/ 5699203 w 6127689"/>
              <a:gd name="connsiteY66" fmla="*/ 3775823 h 6858000"/>
              <a:gd name="connsiteX67" fmla="*/ 5704824 w 6127689"/>
              <a:gd name="connsiteY67" fmla="*/ 3785966 h 6858000"/>
              <a:gd name="connsiteX68" fmla="*/ 5712204 w 6127689"/>
              <a:gd name="connsiteY68" fmla="*/ 3785830 h 6858000"/>
              <a:gd name="connsiteX69" fmla="*/ 5724816 w 6127689"/>
              <a:gd name="connsiteY69" fmla="*/ 3798949 h 6858000"/>
              <a:gd name="connsiteX70" fmla="*/ 5733539 w 6127689"/>
              <a:gd name="connsiteY70" fmla="*/ 3818457 h 6858000"/>
              <a:gd name="connsiteX71" fmla="*/ 5768491 w 6127689"/>
              <a:gd name="connsiteY71" fmla="*/ 3914399 h 6858000"/>
              <a:gd name="connsiteX72" fmla="*/ 5793123 w 6127689"/>
              <a:gd name="connsiteY72" fmla="*/ 3969952 h 6858000"/>
              <a:gd name="connsiteX73" fmla="*/ 5808321 w 6127689"/>
              <a:gd name="connsiteY73" fmla="*/ 3988153 h 6858000"/>
              <a:gd name="connsiteX74" fmla="*/ 5825621 w 6127689"/>
              <a:gd name="connsiteY74" fmla="*/ 4015525 h 6858000"/>
              <a:gd name="connsiteX75" fmla="*/ 5860672 w 6127689"/>
              <a:gd name="connsiteY75" fmla="*/ 4061579 h 6858000"/>
              <a:gd name="connsiteX76" fmla="*/ 5872173 w 6127689"/>
              <a:gd name="connsiteY76" fmla="*/ 4088497 h 6858000"/>
              <a:gd name="connsiteX77" fmla="*/ 5883705 w 6127689"/>
              <a:gd name="connsiteY77" fmla="*/ 4101899 h 6858000"/>
              <a:gd name="connsiteX78" fmla="*/ 5885314 w 6127689"/>
              <a:gd name="connsiteY78" fmla="*/ 4108387 h 6858000"/>
              <a:gd name="connsiteX79" fmla="*/ 5894095 w 6127689"/>
              <a:gd name="connsiteY79" fmla="*/ 4128857 h 6858000"/>
              <a:gd name="connsiteX80" fmla="*/ 5898339 w 6127689"/>
              <a:gd name="connsiteY80" fmla="*/ 4140800 h 6858000"/>
              <a:gd name="connsiteX81" fmla="*/ 5899734 w 6127689"/>
              <a:gd name="connsiteY81" fmla="*/ 4145632 h 6858000"/>
              <a:gd name="connsiteX82" fmla="*/ 5903513 w 6127689"/>
              <a:gd name="connsiteY82" fmla="*/ 4187661 h 6858000"/>
              <a:gd name="connsiteX83" fmla="*/ 5917114 w 6127689"/>
              <a:gd name="connsiteY83" fmla="*/ 4213096 h 6858000"/>
              <a:gd name="connsiteX84" fmla="*/ 5921153 w 6127689"/>
              <a:gd name="connsiteY84" fmla="*/ 4236222 h 6858000"/>
              <a:gd name="connsiteX85" fmla="*/ 5924233 w 6127689"/>
              <a:gd name="connsiteY85" fmla="*/ 4242060 h 6858000"/>
              <a:gd name="connsiteX86" fmla="*/ 5928910 w 6127689"/>
              <a:gd name="connsiteY86" fmla="*/ 4300973 h 6858000"/>
              <a:gd name="connsiteX87" fmla="*/ 5939320 w 6127689"/>
              <a:gd name="connsiteY87" fmla="*/ 4340435 h 6858000"/>
              <a:gd name="connsiteX88" fmla="*/ 5946705 w 6127689"/>
              <a:gd name="connsiteY88" fmla="*/ 4428051 h 6858000"/>
              <a:gd name="connsiteX89" fmla="*/ 5949261 w 6127689"/>
              <a:gd name="connsiteY89" fmla="*/ 4449185 h 6858000"/>
              <a:gd name="connsiteX90" fmla="*/ 5957504 w 6127689"/>
              <a:gd name="connsiteY90" fmla="*/ 4465911 h 6858000"/>
              <a:gd name="connsiteX91" fmla="*/ 5964689 w 6127689"/>
              <a:gd name="connsiteY91" fmla="*/ 4468532 h 6858000"/>
              <a:gd name="connsiteX92" fmla="*/ 5967062 w 6127689"/>
              <a:gd name="connsiteY92" fmla="*/ 4479923 h 6858000"/>
              <a:gd name="connsiteX93" fmla="*/ 5968960 w 6127689"/>
              <a:gd name="connsiteY93" fmla="*/ 4482655 h 6858000"/>
              <a:gd name="connsiteX94" fmla="*/ 5978567 w 6127689"/>
              <a:gd name="connsiteY94" fmla="*/ 4498605 h 6858000"/>
              <a:gd name="connsiteX95" fmla="*/ 5980106 w 6127689"/>
              <a:gd name="connsiteY95" fmla="*/ 4585087 h 6858000"/>
              <a:gd name="connsiteX96" fmla="*/ 5998138 w 6127689"/>
              <a:gd name="connsiteY96" fmla="*/ 4697518 h 6858000"/>
              <a:gd name="connsiteX97" fmla="*/ 6013516 w 6127689"/>
              <a:gd name="connsiteY97" fmla="*/ 4786619 h 6858000"/>
              <a:gd name="connsiteX98" fmla="*/ 6025404 w 6127689"/>
              <a:gd name="connsiteY98" fmla="*/ 4858148 h 6858000"/>
              <a:gd name="connsiteX99" fmla="*/ 6007749 w 6127689"/>
              <a:gd name="connsiteY99" fmla="*/ 4964715 h 6858000"/>
              <a:gd name="connsiteX100" fmla="*/ 6005269 w 6127689"/>
              <a:gd name="connsiteY100" fmla="*/ 5150567 h 6858000"/>
              <a:gd name="connsiteX101" fmla="*/ 6001127 w 6127689"/>
              <a:gd name="connsiteY101" fmla="*/ 5164609 h 6858000"/>
              <a:gd name="connsiteX102" fmla="*/ 5996647 w 6127689"/>
              <a:gd name="connsiteY102" fmla="*/ 5185640 h 6858000"/>
              <a:gd name="connsiteX103" fmla="*/ 5998514 w 6127689"/>
              <a:gd name="connsiteY103" fmla="*/ 5189673 h 6858000"/>
              <a:gd name="connsiteX104" fmla="*/ 6018409 w 6127689"/>
              <a:gd name="connsiteY104" fmla="*/ 5227157 h 6858000"/>
              <a:gd name="connsiteX105" fmla="*/ 6036748 w 6127689"/>
              <a:gd name="connsiteY105" fmla="*/ 5322752 h 6858000"/>
              <a:gd name="connsiteX106" fmla="*/ 6036943 w 6127689"/>
              <a:gd name="connsiteY106" fmla="*/ 5329480 h 6858000"/>
              <a:gd name="connsiteX107" fmla="*/ 6037236 w 6127689"/>
              <a:gd name="connsiteY107" fmla="*/ 5329634 h 6858000"/>
              <a:gd name="connsiteX108" fmla="*/ 6038019 w 6127689"/>
              <a:gd name="connsiteY108" fmla="*/ 5336764 h 6858000"/>
              <a:gd name="connsiteX109" fmla="*/ 6037298 w 6127689"/>
              <a:gd name="connsiteY109" fmla="*/ 5341753 h 6858000"/>
              <a:gd name="connsiteX110" fmla="*/ 6037677 w 6127689"/>
              <a:gd name="connsiteY110" fmla="*/ 5354807 h 6858000"/>
              <a:gd name="connsiteX111" fmla="*/ 6039728 w 6127689"/>
              <a:gd name="connsiteY111" fmla="*/ 5359416 h 6858000"/>
              <a:gd name="connsiteX112" fmla="*/ 6043311 w 6127689"/>
              <a:gd name="connsiteY112" fmla="*/ 5361407 h 6858000"/>
              <a:gd name="connsiteX113" fmla="*/ 6042954 w 6127689"/>
              <a:gd name="connsiteY113" fmla="*/ 5362576 h 6858000"/>
              <a:gd name="connsiteX114" fmla="*/ 6053435 w 6127689"/>
              <a:gd name="connsiteY114" fmla="*/ 5387547 h 6858000"/>
              <a:gd name="connsiteX115" fmla="*/ 6065933 w 6127689"/>
              <a:gd name="connsiteY115" fmla="*/ 5443002 h 6858000"/>
              <a:gd name="connsiteX116" fmla="*/ 6068640 w 6127689"/>
              <a:gd name="connsiteY116" fmla="*/ 5474503 h 6858000"/>
              <a:gd name="connsiteX117" fmla="*/ 6080922 w 6127689"/>
              <a:gd name="connsiteY117" fmla="*/ 5561070 h 6858000"/>
              <a:gd name="connsiteX118" fmla="*/ 6096949 w 6127689"/>
              <a:gd name="connsiteY118" fmla="*/ 5648179 h 6858000"/>
              <a:gd name="connsiteX119" fmla="*/ 6125703 w 6127689"/>
              <a:gd name="connsiteY119" fmla="*/ 5692894 h 6858000"/>
              <a:gd name="connsiteX120" fmla="*/ 6126670 w 6127689"/>
              <a:gd name="connsiteY120" fmla="*/ 5697882 h 6858000"/>
              <a:gd name="connsiteX121" fmla="*/ 6124061 w 6127689"/>
              <a:gd name="connsiteY121" fmla="*/ 5710294 h 6858000"/>
              <a:gd name="connsiteX122" fmla="*/ 6122213 w 6127689"/>
              <a:gd name="connsiteY122" fmla="*/ 5714762 h 6858000"/>
              <a:gd name="connsiteX123" fmla="*/ 6121353 w 6127689"/>
              <a:gd name="connsiteY123" fmla="*/ 5721725 h 6858000"/>
              <a:gd name="connsiteX124" fmla="*/ 6121607 w 6127689"/>
              <a:gd name="connsiteY124" fmla="*/ 5721959 h 6858000"/>
              <a:gd name="connsiteX125" fmla="*/ 6120262 w 6127689"/>
              <a:gd name="connsiteY125" fmla="*/ 5728358 h 6858000"/>
              <a:gd name="connsiteX126" fmla="*/ 6127024 w 6127689"/>
              <a:gd name="connsiteY126" fmla="*/ 5786902 h 6858000"/>
              <a:gd name="connsiteX127" fmla="*/ 6127519 w 6127689"/>
              <a:gd name="connsiteY127" fmla="*/ 5865775 h 6858000"/>
              <a:gd name="connsiteX128" fmla="*/ 6119217 w 6127689"/>
              <a:gd name="connsiteY128" fmla="*/ 5888542 h 6858000"/>
              <a:gd name="connsiteX129" fmla="*/ 6102493 w 6127689"/>
              <a:gd name="connsiteY129" fmla="*/ 5928602 h 6858000"/>
              <a:gd name="connsiteX130" fmla="*/ 6056863 w 6127689"/>
              <a:gd name="connsiteY130" fmla="*/ 6000643 h 6858000"/>
              <a:gd name="connsiteX131" fmla="*/ 6045436 w 6127689"/>
              <a:gd name="connsiteY131" fmla="*/ 6124480 h 6858000"/>
              <a:gd name="connsiteX132" fmla="*/ 6030489 w 6127689"/>
              <a:gd name="connsiteY132" fmla="*/ 6317666 h 6858000"/>
              <a:gd name="connsiteX133" fmla="*/ 6007492 w 6127689"/>
              <a:gd name="connsiteY133" fmla="*/ 6440818 h 6858000"/>
              <a:gd name="connsiteX134" fmla="*/ 6009467 w 6127689"/>
              <a:gd name="connsiteY134" fmla="*/ 6487076 h 6858000"/>
              <a:gd name="connsiteX135" fmla="*/ 5995064 w 6127689"/>
              <a:gd name="connsiteY135" fmla="*/ 6540791 h 6858000"/>
              <a:gd name="connsiteX136" fmla="*/ 5996309 w 6127689"/>
              <a:gd name="connsiteY136" fmla="*/ 6543961 h 6858000"/>
              <a:gd name="connsiteX137" fmla="*/ 5996048 w 6127689"/>
              <a:gd name="connsiteY137" fmla="*/ 6555444 h 6858000"/>
              <a:gd name="connsiteX138" fmla="*/ 6002524 w 6127689"/>
              <a:gd name="connsiteY138" fmla="*/ 6560188 h 6858000"/>
              <a:gd name="connsiteX139" fmla="*/ 6006823 w 6127689"/>
              <a:gd name="connsiteY139" fmla="*/ 6578546 h 6858000"/>
              <a:gd name="connsiteX140" fmla="*/ 6004510 w 6127689"/>
              <a:gd name="connsiteY140" fmla="*/ 6599256 h 6858000"/>
              <a:gd name="connsiteX141" fmla="*/ 5986207 w 6127689"/>
              <a:gd name="connsiteY141" fmla="*/ 6695855 h 6858000"/>
              <a:gd name="connsiteX142" fmla="*/ 5979428 w 6127689"/>
              <a:gd name="connsiteY142" fmla="*/ 6754678 h 6858000"/>
              <a:gd name="connsiteX143" fmla="*/ 5983398 w 6127689"/>
              <a:gd name="connsiteY143" fmla="*/ 6778641 h 6858000"/>
              <a:gd name="connsiteX144" fmla="*/ 5984543 w 6127689"/>
              <a:gd name="connsiteY144" fmla="*/ 6811016 h 6858000"/>
              <a:gd name="connsiteX145" fmla="*/ 5981802 w 6127689"/>
              <a:gd name="connsiteY145" fmla="*/ 6838578 h 6858000"/>
              <a:gd name="connsiteX146" fmla="*/ 5979671 w 6127689"/>
              <a:gd name="connsiteY146" fmla="*/ 6858000 h 6858000"/>
              <a:gd name="connsiteX147" fmla="*/ 0 w 6127689"/>
              <a:gd name="connsiteY147" fmla="*/ 6858000 h 6858000"/>
              <a:gd name="connsiteX148" fmla="*/ 0 w 6127689"/>
              <a:gd name="connsiteY148" fmla="*/ 0 h 6858000"/>
              <a:gd name="connsiteX0" fmla="*/ 0 w 6127689"/>
              <a:gd name="connsiteY0" fmla="*/ 0 h 6858000"/>
              <a:gd name="connsiteX1" fmla="*/ 4965888 w 6127689"/>
              <a:gd name="connsiteY1" fmla="*/ 0 h 6858000"/>
              <a:gd name="connsiteX2" fmla="*/ 4967767 w 6127689"/>
              <a:gd name="connsiteY2" fmla="*/ 7930 h 6858000"/>
              <a:gd name="connsiteX3" fmla="*/ 4979444 w 6127689"/>
              <a:gd name="connsiteY3" fmla="*/ 43921 h 6858000"/>
              <a:gd name="connsiteX4" fmla="*/ 5021173 w 6127689"/>
              <a:gd name="connsiteY4" fmla="*/ 123738 h 6858000"/>
              <a:gd name="connsiteX5" fmla="*/ 5075458 w 6127689"/>
              <a:gd name="connsiteY5" fmla="*/ 264355 h 6858000"/>
              <a:gd name="connsiteX6" fmla="*/ 5081175 w 6127689"/>
              <a:gd name="connsiteY6" fmla="*/ 277448 h 6858000"/>
              <a:gd name="connsiteX7" fmla="*/ 5097011 w 6127689"/>
              <a:gd name="connsiteY7" fmla="*/ 355616 h 6858000"/>
              <a:gd name="connsiteX8" fmla="*/ 5130982 w 6127689"/>
              <a:gd name="connsiteY8" fmla="*/ 412030 h 6858000"/>
              <a:gd name="connsiteX9" fmla="*/ 5153000 w 6127689"/>
              <a:gd name="connsiteY9" fmla="*/ 507134 h 6858000"/>
              <a:gd name="connsiteX10" fmla="*/ 5171282 w 6127689"/>
              <a:gd name="connsiteY10" fmla="*/ 602071 h 6858000"/>
              <a:gd name="connsiteX11" fmla="*/ 5176196 w 6127689"/>
              <a:gd name="connsiteY11" fmla="*/ 636822 h 6858000"/>
              <a:gd name="connsiteX12" fmla="*/ 5189051 w 6127689"/>
              <a:gd name="connsiteY12" fmla="*/ 782518 h 6858000"/>
              <a:gd name="connsiteX13" fmla="*/ 5210428 w 6127689"/>
              <a:gd name="connsiteY13" fmla="*/ 815772 h 6858000"/>
              <a:gd name="connsiteX14" fmla="*/ 5221088 w 6127689"/>
              <a:gd name="connsiteY14" fmla="*/ 860193 h 6858000"/>
              <a:gd name="connsiteX15" fmla="*/ 5230806 w 6127689"/>
              <a:gd name="connsiteY15" fmla="*/ 961354 h 6858000"/>
              <a:gd name="connsiteX16" fmla="*/ 5201018 w 6127689"/>
              <a:gd name="connsiteY16" fmla="*/ 1095027 h 6858000"/>
              <a:gd name="connsiteX17" fmla="*/ 5202153 w 6127689"/>
              <a:gd name="connsiteY17" fmla="*/ 1133224 h 6858000"/>
              <a:gd name="connsiteX18" fmla="*/ 5207370 w 6127689"/>
              <a:gd name="connsiteY18" fmla="*/ 1138097 h 6858000"/>
              <a:gd name="connsiteX19" fmla="*/ 5189234 w 6127689"/>
              <a:gd name="connsiteY19" fmla="*/ 1193495 h 6858000"/>
              <a:gd name="connsiteX20" fmla="*/ 5202769 w 6127689"/>
              <a:gd name="connsiteY20" fmla="*/ 1269450 h 6858000"/>
              <a:gd name="connsiteX21" fmla="*/ 5225968 w 6127689"/>
              <a:gd name="connsiteY21" fmla="*/ 1357994 h 6858000"/>
              <a:gd name="connsiteX22" fmla="*/ 5233819 w 6127689"/>
              <a:gd name="connsiteY22" fmla="*/ 1380922 h 6858000"/>
              <a:gd name="connsiteX23" fmla="*/ 5237226 w 6127689"/>
              <a:gd name="connsiteY23" fmla="*/ 1441327 h 6858000"/>
              <a:gd name="connsiteX24" fmla="*/ 5255653 w 6127689"/>
              <a:gd name="connsiteY24" fmla="*/ 1524712 h 6858000"/>
              <a:gd name="connsiteX25" fmla="*/ 5263491 w 6127689"/>
              <a:gd name="connsiteY25" fmla="*/ 1642938 h 6858000"/>
              <a:gd name="connsiteX26" fmla="*/ 5261314 w 6127689"/>
              <a:gd name="connsiteY26" fmla="*/ 1689177 h 6858000"/>
              <a:gd name="connsiteX27" fmla="*/ 5259788 w 6127689"/>
              <a:gd name="connsiteY27" fmla="*/ 1768516 h 6858000"/>
              <a:gd name="connsiteX28" fmla="*/ 5255696 w 6127689"/>
              <a:gd name="connsiteY28" fmla="*/ 1953770 h 6858000"/>
              <a:gd name="connsiteX29" fmla="*/ 5252592 w 6127689"/>
              <a:gd name="connsiteY29" fmla="*/ 2092210 h 6858000"/>
              <a:gd name="connsiteX30" fmla="*/ 5264303 w 6127689"/>
              <a:gd name="connsiteY30" fmla="*/ 2225157 h 6858000"/>
              <a:gd name="connsiteX31" fmla="*/ 5254949 w 6127689"/>
              <a:gd name="connsiteY31" fmla="*/ 2236160 h 6858000"/>
              <a:gd name="connsiteX32" fmla="*/ 5250104 w 6127689"/>
              <a:gd name="connsiteY32" fmla="*/ 2249166 h 6858000"/>
              <a:gd name="connsiteX33" fmla="*/ 5251214 w 6127689"/>
              <a:gd name="connsiteY33" fmla="*/ 2250944 h 6858000"/>
              <a:gd name="connsiteX34" fmla="*/ 5250644 w 6127689"/>
              <a:gd name="connsiteY34" fmla="*/ 2266619 h 6858000"/>
              <a:gd name="connsiteX35" fmla="*/ 5293877 w 6127689"/>
              <a:gd name="connsiteY35" fmla="*/ 2368649 h 6858000"/>
              <a:gd name="connsiteX36" fmla="*/ 5311338 w 6127689"/>
              <a:gd name="connsiteY36" fmla="*/ 2404034 h 6858000"/>
              <a:gd name="connsiteX37" fmla="*/ 5338366 w 6127689"/>
              <a:gd name="connsiteY37" fmla="*/ 2465052 h 6858000"/>
              <a:gd name="connsiteX38" fmla="*/ 5371263 w 6127689"/>
              <a:gd name="connsiteY38" fmla="*/ 2586413 h 6858000"/>
              <a:gd name="connsiteX39" fmla="*/ 5407503 w 6127689"/>
              <a:gd name="connsiteY39" fmla="*/ 2786290 h 6858000"/>
              <a:gd name="connsiteX40" fmla="*/ 5407356 w 6127689"/>
              <a:gd name="connsiteY40" fmla="*/ 2787545 h 6858000"/>
              <a:gd name="connsiteX41" fmla="*/ 5411130 w 6127689"/>
              <a:gd name="connsiteY41" fmla="*/ 2788640 h 6858000"/>
              <a:gd name="connsiteX42" fmla="*/ 5416439 w 6127689"/>
              <a:gd name="connsiteY42" fmla="*/ 2805666 h 6858000"/>
              <a:gd name="connsiteX43" fmla="*/ 5416589 w 6127689"/>
              <a:gd name="connsiteY43" fmla="*/ 2810822 h 6858000"/>
              <a:gd name="connsiteX44" fmla="*/ 5418542 w 6127689"/>
              <a:gd name="connsiteY44" fmla="*/ 2817745 h 6858000"/>
              <a:gd name="connsiteX45" fmla="*/ 5418847 w 6127689"/>
              <a:gd name="connsiteY45" fmla="*/ 2817825 h 6858000"/>
              <a:gd name="connsiteX46" fmla="*/ 5457023 w 6127689"/>
              <a:gd name="connsiteY46" fmla="*/ 2858292 h 6858000"/>
              <a:gd name="connsiteX47" fmla="*/ 5479298 w 6127689"/>
              <a:gd name="connsiteY47" fmla="*/ 2947791 h 6858000"/>
              <a:gd name="connsiteX48" fmla="*/ 5481770 w 6127689"/>
              <a:gd name="connsiteY48" fmla="*/ 2951352 h 6858000"/>
              <a:gd name="connsiteX49" fmla="*/ 5482045 w 6127689"/>
              <a:gd name="connsiteY49" fmla="*/ 2984371 h 6858000"/>
              <a:gd name="connsiteX50" fmla="*/ 5482415 w 6127689"/>
              <a:gd name="connsiteY50" fmla="*/ 3004079 h 6858000"/>
              <a:gd name="connsiteX51" fmla="*/ 5503944 w 6127689"/>
              <a:gd name="connsiteY51" fmla="*/ 3123335 h 6858000"/>
              <a:gd name="connsiteX52" fmla="*/ 5516007 w 6127689"/>
              <a:gd name="connsiteY52" fmla="*/ 3258473 h 6858000"/>
              <a:gd name="connsiteX53" fmla="*/ 5566839 w 6127689"/>
              <a:gd name="connsiteY53" fmla="*/ 3345295 h 6858000"/>
              <a:gd name="connsiteX54" fmla="*/ 5589758 w 6127689"/>
              <a:gd name="connsiteY54" fmla="*/ 3506453 h 6858000"/>
              <a:gd name="connsiteX55" fmla="*/ 5596144 w 6127689"/>
              <a:gd name="connsiteY55" fmla="*/ 3534624 h 6858000"/>
              <a:gd name="connsiteX56" fmla="*/ 5597750 w 6127689"/>
              <a:gd name="connsiteY56" fmla="*/ 3534129 h 6858000"/>
              <a:gd name="connsiteX57" fmla="*/ 5599700 w 6127689"/>
              <a:gd name="connsiteY57" fmla="*/ 3547221 h 6858000"/>
              <a:gd name="connsiteX58" fmla="*/ 5615031 w 6127689"/>
              <a:gd name="connsiteY58" fmla="*/ 3557482 h 6858000"/>
              <a:gd name="connsiteX59" fmla="*/ 5618377 w 6127689"/>
              <a:gd name="connsiteY59" fmla="*/ 3588431 h 6858000"/>
              <a:gd name="connsiteX60" fmla="*/ 5612155 w 6127689"/>
              <a:gd name="connsiteY60" fmla="*/ 3589869 h 6858000"/>
              <a:gd name="connsiteX61" fmla="*/ 5620843 w 6127689"/>
              <a:gd name="connsiteY61" fmla="*/ 3606745 h 6858000"/>
              <a:gd name="connsiteX62" fmla="*/ 5655472 w 6127689"/>
              <a:gd name="connsiteY62" fmla="*/ 3678877 h 6858000"/>
              <a:gd name="connsiteX63" fmla="*/ 5680448 w 6127689"/>
              <a:gd name="connsiteY63" fmla="*/ 3717760 h 6858000"/>
              <a:gd name="connsiteX64" fmla="*/ 5683015 w 6127689"/>
              <a:gd name="connsiteY64" fmla="*/ 3762025 h 6858000"/>
              <a:gd name="connsiteX65" fmla="*/ 5696643 w 6127689"/>
              <a:gd name="connsiteY65" fmla="*/ 3773888 h 6858000"/>
              <a:gd name="connsiteX66" fmla="*/ 5699203 w 6127689"/>
              <a:gd name="connsiteY66" fmla="*/ 3775823 h 6858000"/>
              <a:gd name="connsiteX67" fmla="*/ 5704824 w 6127689"/>
              <a:gd name="connsiteY67" fmla="*/ 3785966 h 6858000"/>
              <a:gd name="connsiteX68" fmla="*/ 5712204 w 6127689"/>
              <a:gd name="connsiteY68" fmla="*/ 3785830 h 6858000"/>
              <a:gd name="connsiteX69" fmla="*/ 5724816 w 6127689"/>
              <a:gd name="connsiteY69" fmla="*/ 3798949 h 6858000"/>
              <a:gd name="connsiteX70" fmla="*/ 5733539 w 6127689"/>
              <a:gd name="connsiteY70" fmla="*/ 3818457 h 6858000"/>
              <a:gd name="connsiteX71" fmla="*/ 5768491 w 6127689"/>
              <a:gd name="connsiteY71" fmla="*/ 3914399 h 6858000"/>
              <a:gd name="connsiteX72" fmla="*/ 5793123 w 6127689"/>
              <a:gd name="connsiteY72" fmla="*/ 3969952 h 6858000"/>
              <a:gd name="connsiteX73" fmla="*/ 5808321 w 6127689"/>
              <a:gd name="connsiteY73" fmla="*/ 3988153 h 6858000"/>
              <a:gd name="connsiteX74" fmla="*/ 5825621 w 6127689"/>
              <a:gd name="connsiteY74" fmla="*/ 4015525 h 6858000"/>
              <a:gd name="connsiteX75" fmla="*/ 5860672 w 6127689"/>
              <a:gd name="connsiteY75" fmla="*/ 4061579 h 6858000"/>
              <a:gd name="connsiteX76" fmla="*/ 5872173 w 6127689"/>
              <a:gd name="connsiteY76" fmla="*/ 4088497 h 6858000"/>
              <a:gd name="connsiteX77" fmla="*/ 5883705 w 6127689"/>
              <a:gd name="connsiteY77" fmla="*/ 4101899 h 6858000"/>
              <a:gd name="connsiteX78" fmla="*/ 5894095 w 6127689"/>
              <a:gd name="connsiteY78" fmla="*/ 4128857 h 6858000"/>
              <a:gd name="connsiteX79" fmla="*/ 5898339 w 6127689"/>
              <a:gd name="connsiteY79" fmla="*/ 4140800 h 6858000"/>
              <a:gd name="connsiteX80" fmla="*/ 5899734 w 6127689"/>
              <a:gd name="connsiteY80" fmla="*/ 4145632 h 6858000"/>
              <a:gd name="connsiteX81" fmla="*/ 5903513 w 6127689"/>
              <a:gd name="connsiteY81" fmla="*/ 4187661 h 6858000"/>
              <a:gd name="connsiteX82" fmla="*/ 5917114 w 6127689"/>
              <a:gd name="connsiteY82" fmla="*/ 4213096 h 6858000"/>
              <a:gd name="connsiteX83" fmla="*/ 5921153 w 6127689"/>
              <a:gd name="connsiteY83" fmla="*/ 4236222 h 6858000"/>
              <a:gd name="connsiteX84" fmla="*/ 5924233 w 6127689"/>
              <a:gd name="connsiteY84" fmla="*/ 4242060 h 6858000"/>
              <a:gd name="connsiteX85" fmla="*/ 5928910 w 6127689"/>
              <a:gd name="connsiteY85" fmla="*/ 4300973 h 6858000"/>
              <a:gd name="connsiteX86" fmla="*/ 5939320 w 6127689"/>
              <a:gd name="connsiteY86" fmla="*/ 4340435 h 6858000"/>
              <a:gd name="connsiteX87" fmla="*/ 5946705 w 6127689"/>
              <a:gd name="connsiteY87" fmla="*/ 4428051 h 6858000"/>
              <a:gd name="connsiteX88" fmla="*/ 5949261 w 6127689"/>
              <a:gd name="connsiteY88" fmla="*/ 4449185 h 6858000"/>
              <a:gd name="connsiteX89" fmla="*/ 5957504 w 6127689"/>
              <a:gd name="connsiteY89" fmla="*/ 4465911 h 6858000"/>
              <a:gd name="connsiteX90" fmla="*/ 5964689 w 6127689"/>
              <a:gd name="connsiteY90" fmla="*/ 4468532 h 6858000"/>
              <a:gd name="connsiteX91" fmla="*/ 5967062 w 6127689"/>
              <a:gd name="connsiteY91" fmla="*/ 4479923 h 6858000"/>
              <a:gd name="connsiteX92" fmla="*/ 5968960 w 6127689"/>
              <a:gd name="connsiteY92" fmla="*/ 4482655 h 6858000"/>
              <a:gd name="connsiteX93" fmla="*/ 5978567 w 6127689"/>
              <a:gd name="connsiteY93" fmla="*/ 4498605 h 6858000"/>
              <a:gd name="connsiteX94" fmla="*/ 5980106 w 6127689"/>
              <a:gd name="connsiteY94" fmla="*/ 4585087 h 6858000"/>
              <a:gd name="connsiteX95" fmla="*/ 5998138 w 6127689"/>
              <a:gd name="connsiteY95" fmla="*/ 4697518 h 6858000"/>
              <a:gd name="connsiteX96" fmla="*/ 6013516 w 6127689"/>
              <a:gd name="connsiteY96" fmla="*/ 4786619 h 6858000"/>
              <a:gd name="connsiteX97" fmla="*/ 6025404 w 6127689"/>
              <a:gd name="connsiteY97" fmla="*/ 4858148 h 6858000"/>
              <a:gd name="connsiteX98" fmla="*/ 6007749 w 6127689"/>
              <a:gd name="connsiteY98" fmla="*/ 4964715 h 6858000"/>
              <a:gd name="connsiteX99" fmla="*/ 6005269 w 6127689"/>
              <a:gd name="connsiteY99" fmla="*/ 5150567 h 6858000"/>
              <a:gd name="connsiteX100" fmla="*/ 6001127 w 6127689"/>
              <a:gd name="connsiteY100" fmla="*/ 5164609 h 6858000"/>
              <a:gd name="connsiteX101" fmla="*/ 5996647 w 6127689"/>
              <a:gd name="connsiteY101" fmla="*/ 5185640 h 6858000"/>
              <a:gd name="connsiteX102" fmla="*/ 5998514 w 6127689"/>
              <a:gd name="connsiteY102" fmla="*/ 5189673 h 6858000"/>
              <a:gd name="connsiteX103" fmla="*/ 6018409 w 6127689"/>
              <a:gd name="connsiteY103" fmla="*/ 5227157 h 6858000"/>
              <a:gd name="connsiteX104" fmla="*/ 6036748 w 6127689"/>
              <a:gd name="connsiteY104" fmla="*/ 5322752 h 6858000"/>
              <a:gd name="connsiteX105" fmla="*/ 6036943 w 6127689"/>
              <a:gd name="connsiteY105" fmla="*/ 5329480 h 6858000"/>
              <a:gd name="connsiteX106" fmla="*/ 6037236 w 6127689"/>
              <a:gd name="connsiteY106" fmla="*/ 5329634 h 6858000"/>
              <a:gd name="connsiteX107" fmla="*/ 6038019 w 6127689"/>
              <a:gd name="connsiteY107" fmla="*/ 5336764 h 6858000"/>
              <a:gd name="connsiteX108" fmla="*/ 6037298 w 6127689"/>
              <a:gd name="connsiteY108" fmla="*/ 5341753 h 6858000"/>
              <a:gd name="connsiteX109" fmla="*/ 6037677 w 6127689"/>
              <a:gd name="connsiteY109" fmla="*/ 5354807 h 6858000"/>
              <a:gd name="connsiteX110" fmla="*/ 6039728 w 6127689"/>
              <a:gd name="connsiteY110" fmla="*/ 5359416 h 6858000"/>
              <a:gd name="connsiteX111" fmla="*/ 6043311 w 6127689"/>
              <a:gd name="connsiteY111" fmla="*/ 5361407 h 6858000"/>
              <a:gd name="connsiteX112" fmla="*/ 6042954 w 6127689"/>
              <a:gd name="connsiteY112" fmla="*/ 5362576 h 6858000"/>
              <a:gd name="connsiteX113" fmla="*/ 6053435 w 6127689"/>
              <a:gd name="connsiteY113" fmla="*/ 5387547 h 6858000"/>
              <a:gd name="connsiteX114" fmla="*/ 6065933 w 6127689"/>
              <a:gd name="connsiteY114" fmla="*/ 5443002 h 6858000"/>
              <a:gd name="connsiteX115" fmla="*/ 6068640 w 6127689"/>
              <a:gd name="connsiteY115" fmla="*/ 5474503 h 6858000"/>
              <a:gd name="connsiteX116" fmla="*/ 6080922 w 6127689"/>
              <a:gd name="connsiteY116" fmla="*/ 5561070 h 6858000"/>
              <a:gd name="connsiteX117" fmla="*/ 6096949 w 6127689"/>
              <a:gd name="connsiteY117" fmla="*/ 5648179 h 6858000"/>
              <a:gd name="connsiteX118" fmla="*/ 6125703 w 6127689"/>
              <a:gd name="connsiteY118" fmla="*/ 5692894 h 6858000"/>
              <a:gd name="connsiteX119" fmla="*/ 6126670 w 6127689"/>
              <a:gd name="connsiteY119" fmla="*/ 5697882 h 6858000"/>
              <a:gd name="connsiteX120" fmla="*/ 6124061 w 6127689"/>
              <a:gd name="connsiteY120" fmla="*/ 5710294 h 6858000"/>
              <a:gd name="connsiteX121" fmla="*/ 6122213 w 6127689"/>
              <a:gd name="connsiteY121" fmla="*/ 5714762 h 6858000"/>
              <a:gd name="connsiteX122" fmla="*/ 6121353 w 6127689"/>
              <a:gd name="connsiteY122" fmla="*/ 5721725 h 6858000"/>
              <a:gd name="connsiteX123" fmla="*/ 6121607 w 6127689"/>
              <a:gd name="connsiteY123" fmla="*/ 5721959 h 6858000"/>
              <a:gd name="connsiteX124" fmla="*/ 6120262 w 6127689"/>
              <a:gd name="connsiteY124" fmla="*/ 5728358 h 6858000"/>
              <a:gd name="connsiteX125" fmla="*/ 6127024 w 6127689"/>
              <a:gd name="connsiteY125" fmla="*/ 5786902 h 6858000"/>
              <a:gd name="connsiteX126" fmla="*/ 6127519 w 6127689"/>
              <a:gd name="connsiteY126" fmla="*/ 5865775 h 6858000"/>
              <a:gd name="connsiteX127" fmla="*/ 6119217 w 6127689"/>
              <a:gd name="connsiteY127" fmla="*/ 5888542 h 6858000"/>
              <a:gd name="connsiteX128" fmla="*/ 6102493 w 6127689"/>
              <a:gd name="connsiteY128" fmla="*/ 5928602 h 6858000"/>
              <a:gd name="connsiteX129" fmla="*/ 6056863 w 6127689"/>
              <a:gd name="connsiteY129" fmla="*/ 6000643 h 6858000"/>
              <a:gd name="connsiteX130" fmla="*/ 6045436 w 6127689"/>
              <a:gd name="connsiteY130" fmla="*/ 6124480 h 6858000"/>
              <a:gd name="connsiteX131" fmla="*/ 6030489 w 6127689"/>
              <a:gd name="connsiteY131" fmla="*/ 6317666 h 6858000"/>
              <a:gd name="connsiteX132" fmla="*/ 6007492 w 6127689"/>
              <a:gd name="connsiteY132" fmla="*/ 6440818 h 6858000"/>
              <a:gd name="connsiteX133" fmla="*/ 6009467 w 6127689"/>
              <a:gd name="connsiteY133" fmla="*/ 6487076 h 6858000"/>
              <a:gd name="connsiteX134" fmla="*/ 5995064 w 6127689"/>
              <a:gd name="connsiteY134" fmla="*/ 6540791 h 6858000"/>
              <a:gd name="connsiteX135" fmla="*/ 5996309 w 6127689"/>
              <a:gd name="connsiteY135" fmla="*/ 6543961 h 6858000"/>
              <a:gd name="connsiteX136" fmla="*/ 5996048 w 6127689"/>
              <a:gd name="connsiteY136" fmla="*/ 6555444 h 6858000"/>
              <a:gd name="connsiteX137" fmla="*/ 6002524 w 6127689"/>
              <a:gd name="connsiteY137" fmla="*/ 6560188 h 6858000"/>
              <a:gd name="connsiteX138" fmla="*/ 6006823 w 6127689"/>
              <a:gd name="connsiteY138" fmla="*/ 6578546 h 6858000"/>
              <a:gd name="connsiteX139" fmla="*/ 6004510 w 6127689"/>
              <a:gd name="connsiteY139" fmla="*/ 6599256 h 6858000"/>
              <a:gd name="connsiteX140" fmla="*/ 5986207 w 6127689"/>
              <a:gd name="connsiteY140" fmla="*/ 6695855 h 6858000"/>
              <a:gd name="connsiteX141" fmla="*/ 5979428 w 6127689"/>
              <a:gd name="connsiteY141" fmla="*/ 6754678 h 6858000"/>
              <a:gd name="connsiteX142" fmla="*/ 5983398 w 6127689"/>
              <a:gd name="connsiteY142" fmla="*/ 6778641 h 6858000"/>
              <a:gd name="connsiteX143" fmla="*/ 5984543 w 6127689"/>
              <a:gd name="connsiteY143" fmla="*/ 6811016 h 6858000"/>
              <a:gd name="connsiteX144" fmla="*/ 5981802 w 6127689"/>
              <a:gd name="connsiteY144" fmla="*/ 6838578 h 6858000"/>
              <a:gd name="connsiteX145" fmla="*/ 5979671 w 6127689"/>
              <a:gd name="connsiteY145" fmla="*/ 6858000 h 6858000"/>
              <a:gd name="connsiteX146" fmla="*/ 0 w 6127689"/>
              <a:gd name="connsiteY146" fmla="*/ 6858000 h 6858000"/>
              <a:gd name="connsiteX147" fmla="*/ 0 w 6127689"/>
              <a:gd name="connsiteY147" fmla="*/ 0 h 6858000"/>
              <a:gd name="connsiteX0" fmla="*/ 0 w 6127689"/>
              <a:gd name="connsiteY0" fmla="*/ 0 h 6858000"/>
              <a:gd name="connsiteX1" fmla="*/ 4965888 w 6127689"/>
              <a:gd name="connsiteY1" fmla="*/ 0 h 6858000"/>
              <a:gd name="connsiteX2" fmla="*/ 4967767 w 6127689"/>
              <a:gd name="connsiteY2" fmla="*/ 7930 h 6858000"/>
              <a:gd name="connsiteX3" fmla="*/ 4979444 w 6127689"/>
              <a:gd name="connsiteY3" fmla="*/ 43921 h 6858000"/>
              <a:gd name="connsiteX4" fmla="*/ 5021173 w 6127689"/>
              <a:gd name="connsiteY4" fmla="*/ 123738 h 6858000"/>
              <a:gd name="connsiteX5" fmla="*/ 5075458 w 6127689"/>
              <a:gd name="connsiteY5" fmla="*/ 264355 h 6858000"/>
              <a:gd name="connsiteX6" fmla="*/ 5081175 w 6127689"/>
              <a:gd name="connsiteY6" fmla="*/ 277448 h 6858000"/>
              <a:gd name="connsiteX7" fmla="*/ 5097011 w 6127689"/>
              <a:gd name="connsiteY7" fmla="*/ 355616 h 6858000"/>
              <a:gd name="connsiteX8" fmla="*/ 5130982 w 6127689"/>
              <a:gd name="connsiteY8" fmla="*/ 412030 h 6858000"/>
              <a:gd name="connsiteX9" fmla="*/ 5153000 w 6127689"/>
              <a:gd name="connsiteY9" fmla="*/ 507134 h 6858000"/>
              <a:gd name="connsiteX10" fmla="*/ 5171282 w 6127689"/>
              <a:gd name="connsiteY10" fmla="*/ 602071 h 6858000"/>
              <a:gd name="connsiteX11" fmla="*/ 5176196 w 6127689"/>
              <a:gd name="connsiteY11" fmla="*/ 636822 h 6858000"/>
              <a:gd name="connsiteX12" fmla="*/ 5189051 w 6127689"/>
              <a:gd name="connsiteY12" fmla="*/ 782518 h 6858000"/>
              <a:gd name="connsiteX13" fmla="*/ 5210428 w 6127689"/>
              <a:gd name="connsiteY13" fmla="*/ 815772 h 6858000"/>
              <a:gd name="connsiteX14" fmla="*/ 5221088 w 6127689"/>
              <a:gd name="connsiteY14" fmla="*/ 860193 h 6858000"/>
              <a:gd name="connsiteX15" fmla="*/ 5230806 w 6127689"/>
              <a:gd name="connsiteY15" fmla="*/ 961354 h 6858000"/>
              <a:gd name="connsiteX16" fmla="*/ 5201018 w 6127689"/>
              <a:gd name="connsiteY16" fmla="*/ 1095027 h 6858000"/>
              <a:gd name="connsiteX17" fmla="*/ 5202153 w 6127689"/>
              <a:gd name="connsiteY17" fmla="*/ 1133224 h 6858000"/>
              <a:gd name="connsiteX18" fmla="*/ 5207370 w 6127689"/>
              <a:gd name="connsiteY18" fmla="*/ 1138097 h 6858000"/>
              <a:gd name="connsiteX19" fmla="*/ 5189234 w 6127689"/>
              <a:gd name="connsiteY19" fmla="*/ 1193495 h 6858000"/>
              <a:gd name="connsiteX20" fmla="*/ 5202769 w 6127689"/>
              <a:gd name="connsiteY20" fmla="*/ 1269450 h 6858000"/>
              <a:gd name="connsiteX21" fmla="*/ 5225968 w 6127689"/>
              <a:gd name="connsiteY21" fmla="*/ 1357994 h 6858000"/>
              <a:gd name="connsiteX22" fmla="*/ 5233819 w 6127689"/>
              <a:gd name="connsiteY22" fmla="*/ 1380922 h 6858000"/>
              <a:gd name="connsiteX23" fmla="*/ 5237226 w 6127689"/>
              <a:gd name="connsiteY23" fmla="*/ 1441327 h 6858000"/>
              <a:gd name="connsiteX24" fmla="*/ 5255653 w 6127689"/>
              <a:gd name="connsiteY24" fmla="*/ 1524712 h 6858000"/>
              <a:gd name="connsiteX25" fmla="*/ 5263491 w 6127689"/>
              <a:gd name="connsiteY25" fmla="*/ 1642938 h 6858000"/>
              <a:gd name="connsiteX26" fmla="*/ 5261314 w 6127689"/>
              <a:gd name="connsiteY26" fmla="*/ 1689177 h 6858000"/>
              <a:gd name="connsiteX27" fmla="*/ 5259788 w 6127689"/>
              <a:gd name="connsiteY27" fmla="*/ 1768516 h 6858000"/>
              <a:gd name="connsiteX28" fmla="*/ 5255696 w 6127689"/>
              <a:gd name="connsiteY28" fmla="*/ 1953770 h 6858000"/>
              <a:gd name="connsiteX29" fmla="*/ 5252592 w 6127689"/>
              <a:gd name="connsiteY29" fmla="*/ 2092210 h 6858000"/>
              <a:gd name="connsiteX30" fmla="*/ 5264303 w 6127689"/>
              <a:gd name="connsiteY30" fmla="*/ 2225157 h 6858000"/>
              <a:gd name="connsiteX31" fmla="*/ 5254949 w 6127689"/>
              <a:gd name="connsiteY31" fmla="*/ 2236160 h 6858000"/>
              <a:gd name="connsiteX32" fmla="*/ 5250104 w 6127689"/>
              <a:gd name="connsiteY32" fmla="*/ 2249166 h 6858000"/>
              <a:gd name="connsiteX33" fmla="*/ 5251214 w 6127689"/>
              <a:gd name="connsiteY33" fmla="*/ 2250944 h 6858000"/>
              <a:gd name="connsiteX34" fmla="*/ 5250644 w 6127689"/>
              <a:gd name="connsiteY34" fmla="*/ 2266619 h 6858000"/>
              <a:gd name="connsiteX35" fmla="*/ 5293877 w 6127689"/>
              <a:gd name="connsiteY35" fmla="*/ 2368649 h 6858000"/>
              <a:gd name="connsiteX36" fmla="*/ 5311338 w 6127689"/>
              <a:gd name="connsiteY36" fmla="*/ 2404034 h 6858000"/>
              <a:gd name="connsiteX37" fmla="*/ 5338366 w 6127689"/>
              <a:gd name="connsiteY37" fmla="*/ 2465052 h 6858000"/>
              <a:gd name="connsiteX38" fmla="*/ 5371263 w 6127689"/>
              <a:gd name="connsiteY38" fmla="*/ 2586413 h 6858000"/>
              <a:gd name="connsiteX39" fmla="*/ 5407503 w 6127689"/>
              <a:gd name="connsiteY39" fmla="*/ 2786290 h 6858000"/>
              <a:gd name="connsiteX40" fmla="*/ 5407356 w 6127689"/>
              <a:gd name="connsiteY40" fmla="*/ 2787545 h 6858000"/>
              <a:gd name="connsiteX41" fmla="*/ 5411130 w 6127689"/>
              <a:gd name="connsiteY41" fmla="*/ 2788640 h 6858000"/>
              <a:gd name="connsiteX42" fmla="*/ 5416439 w 6127689"/>
              <a:gd name="connsiteY42" fmla="*/ 2805666 h 6858000"/>
              <a:gd name="connsiteX43" fmla="*/ 5416589 w 6127689"/>
              <a:gd name="connsiteY43" fmla="*/ 2810822 h 6858000"/>
              <a:gd name="connsiteX44" fmla="*/ 5418542 w 6127689"/>
              <a:gd name="connsiteY44" fmla="*/ 2817745 h 6858000"/>
              <a:gd name="connsiteX45" fmla="*/ 5418847 w 6127689"/>
              <a:gd name="connsiteY45" fmla="*/ 2817825 h 6858000"/>
              <a:gd name="connsiteX46" fmla="*/ 5457023 w 6127689"/>
              <a:gd name="connsiteY46" fmla="*/ 2858292 h 6858000"/>
              <a:gd name="connsiteX47" fmla="*/ 5479298 w 6127689"/>
              <a:gd name="connsiteY47" fmla="*/ 2947791 h 6858000"/>
              <a:gd name="connsiteX48" fmla="*/ 5481770 w 6127689"/>
              <a:gd name="connsiteY48" fmla="*/ 2951352 h 6858000"/>
              <a:gd name="connsiteX49" fmla="*/ 5482045 w 6127689"/>
              <a:gd name="connsiteY49" fmla="*/ 2984371 h 6858000"/>
              <a:gd name="connsiteX50" fmla="*/ 5482415 w 6127689"/>
              <a:gd name="connsiteY50" fmla="*/ 3004079 h 6858000"/>
              <a:gd name="connsiteX51" fmla="*/ 5503944 w 6127689"/>
              <a:gd name="connsiteY51" fmla="*/ 3123335 h 6858000"/>
              <a:gd name="connsiteX52" fmla="*/ 5516007 w 6127689"/>
              <a:gd name="connsiteY52" fmla="*/ 3258473 h 6858000"/>
              <a:gd name="connsiteX53" fmla="*/ 5566839 w 6127689"/>
              <a:gd name="connsiteY53" fmla="*/ 3345295 h 6858000"/>
              <a:gd name="connsiteX54" fmla="*/ 5589758 w 6127689"/>
              <a:gd name="connsiteY54" fmla="*/ 3506453 h 6858000"/>
              <a:gd name="connsiteX55" fmla="*/ 5596144 w 6127689"/>
              <a:gd name="connsiteY55" fmla="*/ 3534624 h 6858000"/>
              <a:gd name="connsiteX56" fmla="*/ 5597750 w 6127689"/>
              <a:gd name="connsiteY56" fmla="*/ 3534129 h 6858000"/>
              <a:gd name="connsiteX57" fmla="*/ 5599700 w 6127689"/>
              <a:gd name="connsiteY57" fmla="*/ 3547221 h 6858000"/>
              <a:gd name="connsiteX58" fmla="*/ 5615031 w 6127689"/>
              <a:gd name="connsiteY58" fmla="*/ 3557482 h 6858000"/>
              <a:gd name="connsiteX59" fmla="*/ 5618377 w 6127689"/>
              <a:gd name="connsiteY59" fmla="*/ 3588431 h 6858000"/>
              <a:gd name="connsiteX60" fmla="*/ 5612155 w 6127689"/>
              <a:gd name="connsiteY60" fmla="*/ 3589869 h 6858000"/>
              <a:gd name="connsiteX61" fmla="*/ 5620843 w 6127689"/>
              <a:gd name="connsiteY61" fmla="*/ 3606745 h 6858000"/>
              <a:gd name="connsiteX62" fmla="*/ 5655472 w 6127689"/>
              <a:gd name="connsiteY62" fmla="*/ 3678877 h 6858000"/>
              <a:gd name="connsiteX63" fmla="*/ 5680448 w 6127689"/>
              <a:gd name="connsiteY63" fmla="*/ 3717760 h 6858000"/>
              <a:gd name="connsiteX64" fmla="*/ 5683015 w 6127689"/>
              <a:gd name="connsiteY64" fmla="*/ 3762025 h 6858000"/>
              <a:gd name="connsiteX65" fmla="*/ 5696643 w 6127689"/>
              <a:gd name="connsiteY65" fmla="*/ 3773888 h 6858000"/>
              <a:gd name="connsiteX66" fmla="*/ 5699203 w 6127689"/>
              <a:gd name="connsiteY66" fmla="*/ 3775823 h 6858000"/>
              <a:gd name="connsiteX67" fmla="*/ 5704824 w 6127689"/>
              <a:gd name="connsiteY67" fmla="*/ 3785966 h 6858000"/>
              <a:gd name="connsiteX68" fmla="*/ 5712204 w 6127689"/>
              <a:gd name="connsiteY68" fmla="*/ 3785830 h 6858000"/>
              <a:gd name="connsiteX69" fmla="*/ 5724816 w 6127689"/>
              <a:gd name="connsiteY69" fmla="*/ 3798949 h 6858000"/>
              <a:gd name="connsiteX70" fmla="*/ 5733539 w 6127689"/>
              <a:gd name="connsiteY70" fmla="*/ 3818457 h 6858000"/>
              <a:gd name="connsiteX71" fmla="*/ 5768491 w 6127689"/>
              <a:gd name="connsiteY71" fmla="*/ 3914399 h 6858000"/>
              <a:gd name="connsiteX72" fmla="*/ 5793123 w 6127689"/>
              <a:gd name="connsiteY72" fmla="*/ 3969952 h 6858000"/>
              <a:gd name="connsiteX73" fmla="*/ 5808321 w 6127689"/>
              <a:gd name="connsiteY73" fmla="*/ 3988153 h 6858000"/>
              <a:gd name="connsiteX74" fmla="*/ 5825621 w 6127689"/>
              <a:gd name="connsiteY74" fmla="*/ 4015525 h 6858000"/>
              <a:gd name="connsiteX75" fmla="*/ 5860672 w 6127689"/>
              <a:gd name="connsiteY75" fmla="*/ 4061579 h 6858000"/>
              <a:gd name="connsiteX76" fmla="*/ 5872173 w 6127689"/>
              <a:gd name="connsiteY76" fmla="*/ 4088497 h 6858000"/>
              <a:gd name="connsiteX77" fmla="*/ 5883705 w 6127689"/>
              <a:gd name="connsiteY77" fmla="*/ 4101899 h 6858000"/>
              <a:gd name="connsiteX78" fmla="*/ 5894095 w 6127689"/>
              <a:gd name="connsiteY78" fmla="*/ 4128857 h 6858000"/>
              <a:gd name="connsiteX79" fmla="*/ 5898339 w 6127689"/>
              <a:gd name="connsiteY79" fmla="*/ 4140800 h 6858000"/>
              <a:gd name="connsiteX80" fmla="*/ 5899734 w 6127689"/>
              <a:gd name="connsiteY80" fmla="*/ 4145632 h 6858000"/>
              <a:gd name="connsiteX81" fmla="*/ 5903513 w 6127689"/>
              <a:gd name="connsiteY81" fmla="*/ 4187661 h 6858000"/>
              <a:gd name="connsiteX82" fmla="*/ 5917114 w 6127689"/>
              <a:gd name="connsiteY82" fmla="*/ 4213096 h 6858000"/>
              <a:gd name="connsiteX83" fmla="*/ 5924233 w 6127689"/>
              <a:gd name="connsiteY83" fmla="*/ 4242060 h 6858000"/>
              <a:gd name="connsiteX84" fmla="*/ 5928910 w 6127689"/>
              <a:gd name="connsiteY84" fmla="*/ 4300973 h 6858000"/>
              <a:gd name="connsiteX85" fmla="*/ 5939320 w 6127689"/>
              <a:gd name="connsiteY85" fmla="*/ 4340435 h 6858000"/>
              <a:gd name="connsiteX86" fmla="*/ 5946705 w 6127689"/>
              <a:gd name="connsiteY86" fmla="*/ 4428051 h 6858000"/>
              <a:gd name="connsiteX87" fmla="*/ 5949261 w 6127689"/>
              <a:gd name="connsiteY87" fmla="*/ 4449185 h 6858000"/>
              <a:gd name="connsiteX88" fmla="*/ 5957504 w 6127689"/>
              <a:gd name="connsiteY88" fmla="*/ 4465911 h 6858000"/>
              <a:gd name="connsiteX89" fmla="*/ 5964689 w 6127689"/>
              <a:gd name="connsiteY89" fmla="*/ 4468532 h 6858000"/>
              <a:gd name="connsiteX90" fmla="*/ 5967062 w 6127689"/>
              <a:gd name="connsiteY90" fmla="*/ 4479923 h 6858000"/>
              <a:gd name="connsiteX91" fmla="*/ 5968960 w 6127689"/>
              <a:gd name="connsiteY91" fmla="*/ 4482655 h 6858000"/>
              <a:gd name="connsiteX92" fmla="*/ 5978567 w 6127689"/>
              <a:gd name="connsiteY92" fmla="*/ 4498605 h 6858000"/>
              <a:gd name="connsiteX93" fmla="*/ 5980106 w 6127689"/>
              <a:gd name="connsiteY93" fmla="*/ 4585087 h 6858000"/>
              <a:gd name="connsiteX94" fmla="*/ 5998138 w 6127689"/>
              <a:gd name="connsiteY94" fmla="*/ 4697518 h 6858000"/>
              <a:gd name="connsiteX95" fmla="*/ 6013516 w 6127689"/>
              <a:gd name="connsiteY95" fmla="*/ 4786619 h 6858000"/>
              <a:gd name="connsiteX96" fmla="*/ 6025404 w 6127689"/>
              <a:gd name="connsiteY96" fmla="*/ 4858148 h 6858000"/>
              <a:gd name="connsiteX97" fmla="*/ 6007749 w 6127689"/>
              <a:gd name="connsiteY97" fmla="*/ 4964715 h 6858000"/>
              <a:gd name="connsiteX98" fmla="*/ 6005269 w 6127689"/>
              <a:gd name="connsiteY98" fmla="*/ 5150567 h 6858000"/>
              <a:gd name="connsiteX99" fmla="*/ 6001127 w 6127689"/>
              <a:gd name="connsiteY99" fmla="*/ 5164609 h 6858000"/>
              <a:gd name="connsiteX100" fmla="*/ 5996647 w 6127689"/>
              <a:gd name="connsiteY100" fmla="*/ 5185640 h 6858000"/>
              <a:gd name="connsiteX101" fmla="*/ 5998514 w 6127689"/>
              <a:gd name="connsiteY101" fmla="*/ 5189673 h 6858000"/>
              <a:gd name="connsiteX102" fmla="*/ 6018409 w 6127689"/>
              <a:gd name="connsiteY102" fmla="*/ 5227157 h 6858000"/>
              <a:gd name="connsiteX103" fmla="*/ 6036748 w 6127689"/>
              <a:gd name="connsiteY103" fmla="*/ 5322752 h 6858000"/>
              <a:gd name="connsiteX104" fmla="*/ 6036943 w 6127689"/>
              <a:gd name="connsiteY104" fmla="*/ 5329480 h 6858000"/>
              <a:gd name="connsiteX105" fmla="*/ 6037236 w 6127689"/>
              <a:gd name="connsiteY105" fmla="*/ 5329634 h 6858000"/>
              <a:gd name="connsiteX106" fmla="*/ 6038019 w 6127689"/>
              <a:gd name="connsiteY106" fmla="*/ 5336764 h 6858000"/>
              <a:gd name="connsiteX107" fmla="*/ 6037298 w 6127689"/>
              <a:gd name="connsiteY107" fmla="*/ 5341753 h 6858000"/>
              <a:gd name="connsiteX108" fmla="*/ 6037677 w 6127689"/>
              <a:gd name="connsiteY108" fmla="*/ 5354807 h 6858000"/>
              <a:gd name="connsiteX109" fmla="*/ 6039728 w 6127689"/>
              <a:gd name="connsiteY109" fmla="*/ 5359416 h 6858000"/>
              <a:gd name="connsiteX110" fmla="*/ 6043311 w 6127689"/>
              <a:gd name="connsiteY110" fmla="*/ 5361407 h 6858000"/>
              <a:gd name="connsiteX111" fmla="*/ 6042954 w 6127689"/>
              <a:gd name="connsiteY111" fmla="*/ 5362576 h 6858000"/>
              <a:gd name="connsiteX112" fmla="*/ 6053435 w 6127689"/>
              <a:gd name="connsiteY112" fmla="*/ 5387547 h 6858000"/>
              <a:gd name="connsiteX113" fmla="*/ 6065933 w 6127689"/>
              <a:gd name="connsiteY113" fmla="*/ 5443002 h 6858000"/>
              <a:gd name="connsiteX114" fmla="*/ 6068640 w 6127689"/>
              <a:gd name="connsiteY114" fmla="*/ 5474503 h 6858000"/>
              <a:gd name="connsiteX115" fmla="*/ 6080922 w 6127689"/>
              <a:gd name="connsiteY115" fmla="*/ 5561070 h 6858000"/>
              <a:gd name="connsiteX116" fmla="*/ 6096949 w 6127689"/>
              <a:gd name="connsiteY116" fmla="*/ 5648179 h 6858000"/>
              <a:gd name="connsiteX117" fmla="*/ 6125703 w 6127689"/>
              <a:gd name="connsiteY117" fmla="*/ 5692894 h 6858000"/>
              <a:gd name="connsiteX118" fmla="*/ 6126670 w 6127689"/>
              <a:gd name="connsiteY118" fmla="*/ 5697882 h 6858000"/>
              <a:gd name="connsiteX119" fmla="*/ 6124061 w 6127689"/>
              <a:gd name="connsiteY119" fmla="*/ 5710294 h 6858000"/>
              <a:gd name="connsiteX120" fmla="*/ 6122213 w 6127689"/>
              <a:gd name="connsiteY120" fmla="*/ 5714762 h 6858000"/>
              <a:gd name="connsiteX121" fmla="*/ 6121353 w 6127689"/>
              <a:gd name="connsiteY121" fmla="*/ 5721725 h 6858000"/>
              <a:gd name="connsiteX122" fmla="*/ 6121607 w 6127689"/>
              <a:gd name="connsiteY122" fmla="*/ 5721959 h 6858000"/>
              <a:gd name="connsiteX123" fmla="*/ 6120262 w 6127689"/>
              <a:gd name="connsiteY123" fmla="*/ 5728358 h 6858000"/>
              <a:gd name="connsiteX124" fmla="*/ 6127024 w 6127689"/>
              <a:gd name="connsiteY124" fmla="*/ 5786902 h 6858000"/>
              <a:gd name="connsiteX125" fmla="*/ 6127519 w 6127689"/>
              <a:gd name="connsiteY125" fmla="*/ 5865775 h 6858000"/>
              <a:gd name="connsiteX126" fmla="*/ 6119217 w 6127689"/>
              <a:gd name="connsiteY126" fmla="*/ 5888542 h 6858000"/>
              <a:gd name="connsiteX127" fmla="*/ 6102493 w 6127689"/>
              <a:gd name="connsiteY127" fmla="*/ 5928602 h 6858000"/>
              <a:gd name="connsiteX128" fmla="*/ 6056863 w 6127689"/>
              <a:gd name="connsiteY128" fmla="*/ 6000643 h 6858000"/>
              <a:gd name="connsiteX129" fmla="*/ 6045436 w 6127689"/>
              <a:gd name="connsiteY129" fmla="*/ 6124480 h 6858000"/>
              <a:gd name="connsiteX130" fmla="*/ 6030489 w 6127689"/>
              <a:gd name="connsiteY130" fmla="*/ 6317666 h 6858000"/>
              <a:gd name="connsiteX131" fmla="*/ 6007492 w 6127689"/>
              <a:gd name="connsiteY131" fmla="*/ 6440818 h 6858000"/>
              <a:gd name="connsiteX132" fmla="*/ 6009467 w 6127689"/>
              <a:gd name="connsiteY132" fmla="*/ 6487076 h 6858000"/>
              <a:gd name="connsiteX133" fmla="*/ 5995064 w 6127689"/>
              <a:gd name="connsiteY133" fmla="*/ 6540791 h 6858000"/>
              <a:gd name="connsiteX134" fmla="*/ 5996309 w 6127689"/>
              <a:gd name="connsiteY134" fmla="*/ 6543961 h 6858000"/>
              <a:gd name="connsiteX135" fmla="*/ 5996048 w 6127689"/>
              <a:gd name="connsiteY135" fmla="*/ 6555444 h 6858000"/>
              <a:gd name="connsiteX136" fmla="*/ 6002524 w 6127689"/>
              <a:gd name="connsiteY136" fmla="*/ 6560188 h 6858000"/>
              <a:gd name="connsiteX137" fmla="*/ 6006823 w 6127689"/>
              <a:gd name="connsiteY137" fmla="*/ 6578546 h 6858000"/>
              <a:gd name="connsiteX138" fmla="*/ 6004510 w 6127689"/>
              <a:gd name="connsiteY138" fmla="*/ 6599256 h 6858000"/>
              <a:gd name="connsiteX139" fmla="*/ 5986207 w 6127689"/>
              <a:gd name="connsiteY139" fmla="*/ 6695855 h 6858000"/>
              <a:gd name="connsiteX140" fmla="*/ 5979428 w 6127689"/>
              <a:gd name="connsiteY140" fmla="*/ 6754678 h 6858000"/>
              <a:gd name="connsiteX141" fmla="*/ 5983398 w 6127689"/>
              <a:gd name="connsiteY141" fmla="*/ 6778641 h 6858000"/>
              <a:gd name="connsiteX142" fmla="*/ 5984543 w 6127689"/>
              <a:gd name="connsiteY142" fmla="*/ 6811016 h 6858000"/>
              <a:gd name="connsiteX143" fmla="*/ 5981802 w 6127689"/>
              <a:gd name="connsiteY143" fmla="*/ 6838578 h 6858000"/>
              <a:gd name="connsiteX144" fmla="*/ 5979671 w 6127689"/>
              <a:gd name="connsiteY144" fmla="*/ 6858000 h 6858000"/>
              <a:gd name="connsiteX145" fmla="*/ 0 w 6127689"/>
              <a:gd name="connsiteY145" fmla="*/ 6858000 h 6858000"/>
              <a:gd name="connsiteX146" fmla="*/ 0 w 6127689"/>
              <a:gd name="connsiteY146" fmla="*/ 0 h 6858000"/>
              <a:gd name="connsiteX0" fmla="*/ 0 w 6127689"/>
              <a:gd name="connsiteY0" fmla="*/ 0 h 6858000"/>
              <a:gd name="connsiteX1" fmla="*/ 4965888 w 6127689"/>
              <a:gd name="connsiteY1" fmla="*/ 0 h 6858000"/>
              <a:gd name="connsiteX2" fmla="*/ 4967767 w 6127689"/>
              <a:gd name="connsiteY2" fmla="*/ 7930 h 6858000"/>
              <a:gd name="connsiteX3" fmla="*/ 4979444 w 6127689"/>
              <a:gd name="connsiteY3" fmla="*/ 43921 h 6858000"/>
              <a:gd name="connsiteX4" fmla="*/ 5021173 w 6127689"/>
              <a:gd name="connsiteY4" fmla="*/ 123738 h 6858000"/>
              <a:gd name="connsiteX5" fmla="*/ 5075458 w 6127689"/>
              <a:gd name="connsiteY5" fmla="*/ 264355 h 6858000"/>
              <a:gd name="connsiteX6" fmla="*/ 5081175 w 6127689"/>
              <a:gd name="connsiteY6" fmla="*/ 277448 h 6858000"/>
              <a:gd name="connsiteX7" fmla="*/ 5097011 w 6127689"/>
              <a:gd name="connsiteY7" fmla="*/ 355616 h 6858000"/>
              <a:gd name="connsiteX8" fmla="*/ 5130982 w 6127689"/>
              <a:gd name="connsiteY8" fmla="*/ 412030 h 6858000"/>
              <a:gd name="connsiteX9" fmla="*/ 5153000 w 6127689"/>
              <a:gd name="connsiteY9" fmla="*/ 507134 h 6858000"/>
              <a:gd name="connsiteX10" fmla="*/ 5171282 w 6127689"/>
              <a:gd name="connsiteY10" fmla="*/ 602071 h 6858000"/>
              <a:gd name="connsiteX11" fmla="*/ 5176196 w 6127689"/>
              <a:gd name="connsiteY11" fmla="*/ 636822 h 6858000"/>
              <a:gd name="connsiteX12" fmla="*/ 5189051 w 6127689"/>
              <a:gd name="connsiteY12" fmla="*/ 782518 h 6858000"/>
              <a:gd name="connsiteX13" fmla="*/ 5210428 w 6127689"/>
              <a:gd name="connsiteY13" fmla="*/ 815772 h 6858000"/>
              <a:gd name="connsiteX14" fmla="*/ 5221088 w 6127689"/>
              <a:gd name="connsiteY14" fmla="*/ 860193 h 6858000"/>
              <a:gd name="connsiteX15" fmla="*/ 5230806 w 6127689"/>
              <a:gd name="connsiteY15" fmla="*/ 961354 h 6858000"/>
              <a:gd name="connsiteX16" fmla="*/ 5201018 w 6127689"/>
              <a:gd name="connsiteY16" fmla="*/ 1095027 h 6858000"/>
              <a:gd name="connsiteX17" fmla="*/ 5202153 w 6127689"/>
              <a:gd name="connsiteY17" fmla="*/ 1133224 h 6858000"/>
              <a:gd name="connsiteX18" fmla="*/ 5207370 w 6127689"/>
              <a:gd name="connsiteY18" fmla="*/ 1138097 h 6858000"/>
              <a:gd name="connsiteX19" fmla="*/ 5189234 w 6127689"/>
              <a:gd name="connsiteY19" fmla="*/ 1193495 h 6858000"/>
              <a:gd name="connsiteX20" fmla="*/ 5202769 w 6127689"/>
              <a:gd name="connsiteY20" fmla="*/ 1269450 h 6858000"/>
              <a:gd name="connsiteX21" fmla="*/ 5225968 w 6127689"/>
              <a:gd name="connsiteY21" fmla="*/ 1357994 h 6858000"/>
              <a:gd name="connsiteX22" fmla="*/ 5233819 w 6127689"/>
              <a:gd name="connsiteY22" fmla="*/ 1380922 h 6858000"/>
              <a:gd name="connsiteX23" fmla="*/ 5237226 w 6127689"/>
              <a:gd name="connsiteY23" fmla="*/ 1441327 h 6858000"/>
              <a:gd name="connsiteX24" fmla="*/ 5255653 w 6127689"/>
              <a:gd name="connsiteY24" fmla="*/ 1524712 h 6858000"/>
              <a:gd name="connsiteX25" fmla="*/ 5263491 w 6127689"/>
              <a:gd name="connsiteY25" fmla="*/ 1642938 h 6858000"/>
              <a:gd name="connsiteX26" fmla="*/ 5261314 w 6127689"/>
              <a:gd name="connsiteY26" fmla="*/ 1689177 h 6858000"/>
              <a:gd name="connsiteX27" fmla="*/ 5259788 w 6127689"/>
              <a:gd name="connsiteY27" fmla="*/ 1768516 h 6858000"/>
              <a:gd name="connsiteX28" fmla="*/ 5255696 w 6127689"/>
              <a:gd name="connsiteY28" fmla="*/ 1953770 h 6858000"/>
              <a:gd name="connsiteX29" fmla="*/ 5252592 w 6127689"/>
              <a:gd name="connsiteY29" fmla="*/ 2092210 h 6858000"/>
              <a:gd name="connsiteX30" fmla="*/ 5264303 w 6127689"/>
              <a:gd name="connsiteY30" fmla="*/ 2225157 h 6858000"/>
              <a:gd name="connsiteX31" fmla="*/ 5254949 w 6127689"/>
              <a:gd name="connsiteY31" fmla="*/ 2236160 h 6858000"/>
              <a:gd name="connsiteX32" fmla="*/ 5250104 w 6127689"/>
              <a:gd name="connsiteY32" fmla="*/ 2249166 h 6858000"/>
              <a:gd name="connsiteX33" fmla="*/ 5251214 w 6127689"/>
              <a:gd name="connsiteY33" fmla="*/ 2250944 h 6858000"/>
              <a:gd name="connsiteX34" fmla="*/ 5250644 w 6127689"/>
              <a:gd name="connsiteY34" fmla="*/ 2266619 h 6858000"/>
              <a:gd name="connsiteX35" fmla="*/ 5293877 w 6127689"/>
              <a:gd name="connsiteY35" fmla="*/ 2368649 h 6858000"/>
              <a:gd name="connsiteX36" fmla="*/ 5311338 w 6127689"/>
              <a:gd name="connsiteY36" fmla="*/ 2404034 h 6858000"/>
              <a:gd name="connsiteX37" fmla="*/ 5338366 w 6127689"/>
              <a:gd name="connsiteY37" fmla="*/ 2465052 h 6858000"/>
              <a:gd name="connsiteX38" fmla="*/ 5371263 w 6127689"/>
              <a:gd name="connsiteY38" fmla="*/ 2586413 h 6858000"/>
              <a:gd name="connsiteX39" fmla="*/ 5407503 w 6127689"/>
              <a:gd name="connsiteY39" fmla="*/ 2786290 h 6858000"/>
              <a:gd name="connsiteX40" fmla="*/ 5407356 w 6127689"/>
              <a:gd name="connsiteY40" fmla="*/ 2787545 h 6858000"/>
              <a:gd name="connsiteX41" fmla="*/ 5411130 w 6127689"/>
              <a:gd name="connsiteY41" fmla="*/ 2788640 h 6858000"/>
              <a:gd name="connsiteX42" fmla="*/ 5416439 w 6127689"/>
              <a:gd name="connsiteY42" fmla="*/ 2805666 h 6858000"/>
              <a:gd name="connsiteX43" fmla="*/ 5416589 w 6127689"/>
              <a:gd name="connsiteY43" fmla="*/ 2810822 h 6858000"/>
              <a:gd name="connsiteX44" fmla="*/ 5418542 w 6127689"/>
              <a:gd name="connsiteY44" fmla="*/ 2817745 h 6858000"/>
              <a:gd name="connsiteX45" fmla="*/ 5418847 w 6127689"/>
              <a:gd name="connsiteY45" fmla="*/ 2817825 h 6858000"/>
              <a:gd name="connsiteX46" fmla="*/ 5457023 w 6127689"/>
              <a:gd name="connsiteY46" fmla="*/ 2858292 h 6858000"/>
              <a:gd name="connsiteX47" fmla="*/ 5479298 w 6127689"/>
              <a:gd name="connsiteY47" fmla="*/ 2947791 h 6858000"/>
              <a:gd name="connsiteX48" fmla="*/ 5481770 w 6127689"/>
              <a:gd name="connsiteY48" fmla="*/ 2951352 h 6858000"/>
              <a:gd name="connsiteX49" fmla="*/ 5482045 w 6127689"/>
              <a:gd name="connsiteY49" fmla="*/ 2984371 h 6858000"/>
              <a:gd name="connsiteX50" fmla="*/ 5482415 w 6127689"/>
              <a:gd name="connsiteY50" fmla="*/ 3004079 h 6858000"/>
              <a:gd name="connsiteX51" fmla="*/ 5503944 w 6127689"/>
              <a:gd name="connsiteY51" fmla="*/ 3123335 h 6858000"/>
              <a:gd name="connsiteX52" fmla="*/ 5516007 w 6127689"/>
              <a:gd name="connsiteY52" fmla="*/ 3258473 h 6858000"/>
              <a:gd name="connsiteX53" fmla="*/ 5566839 w 6127689"/>
              <a:gd name="connsiteY53" fmla="*/ 3345295 h 6858000"/>
              <a:gd name="connsiteX54" fmla="*/ 5589758 w 6127689"/>
              <a:gd name="connsiteY54" fmla="*/ 3506453 h 6858000"/>
              <a:gd name="connsiteX55" fmla="*/ 5596144 w 6127689"/>
              <a:gd name="connsiteY55" fmla="*/ 3534624 h 6858000"/>
              <a:gd name="connsiteX56" fmla="*/ 5597750 w 6127689"/>
              <a:gd name="connsiteY56" fmla="*/ 3534129 h 6858000"/>
              <a:gd name="connsiteX57" fmla="*/ 5599700 w 6127689"/>
              <a:gd name="connsiteY57" fmla="*/ 3547221 h 6858000"/>
              <a:gd name="connsiteX58" fmla="*/ 5615031 w 6127689"/>
              <a:gd name="connsiteY58" fmla="*/ 3557482 h 6858000"/>
              <a:gd name="connsiteX59" fmla="*/ 5618377 w 6127689"/>
              <a:gd name="connsiteY59" fmla="*/ 3588431 h 6858000"/>
              <a:gd name="connsiteX60" fmla="*/ 5612155 w 6127689"/>
              <a:gd name="connsiteY60" fmla="*/ 3589869 h 6858000"/>
              <a:gd name="connsiteX61" fmla="*/ 5620843 w 6127689"/>
              <a:gd name="connsiteY61" fmla="*/ 3606745 h 6858000"/>
              <a:gd name="connsiteX62" fmla="*/ 5655472 w 6127689"/>
              <a:gd name="connsiteY62" fmla="*/ 3678877 h 6858000"/>
              <a:gd name="connsiteX63" fmla="*/ 5680448 w 6127689"/>
              <a:gd name="connsiteY63" fmla="*/ 3717760 h 6858000"/>
              <a:gd name="connsiteX64" fmla="*/ 5683015 w 6127689"/>
              <a:gd name="connsiteY64" fmla="*/ 3762025 h 6858000"/>
              <a:gd name="connsiteX65" fmla="*/ 5696643 w 6127689"/>
              <a:gd name="connsiteY65" fmla="*/ 3773888 h 6858000"/>
              <a:gd name="connsiteX66" fmla="*/ 5699203 w 6127689"/>
              <a:gd name="connsiteY66" fmla="*/ 3775823 h 6858000"/>
              <a:gd name="connsiteX67" fmla="*/ 5704824 w 6127689"/>
              <a:gd name="connsiteY67" fmla="*/ 3785966 h 6858000"/>
              <a:gd name="connsiteX68" fmla="*/ 5712204 w 6127689"/>
              <a:gd name="connsiteY68" fmla="*/ 3785830 h 6858000"/>
              <a:gd name="connsiteX69" fmla="*/ 5733539 w 6127689"/>
              <a:gd name="connsiteY69" fmla="*/ 3818457 h 6858000"/>
              <a:gd name="connsiteX70" fmla="*/ 5768491 w 6127689"/>
              <a:gd name="connsiteY70" fmla="*/ 3914399 h 6858000"/>
              <a:gd name="connsiteX71" fmla="*/ 5793123 w 6127689"/>
              <a:gd name="connsiteY71" fmla="*/ 3969952 h 6858000"/>
              <a:gd name="connsiteX72" fmla="*/ 5808321 w 6127689"/>
              <a:gd name="connsiteY72" fmla="*/ 3988153 h 6858000"/>
              <a:gd name="connsiteX73" fmla="*/ 5825621 w 6127689"/>
              <a:gd name="connsiteY73" fmla="*/ 4015525 h 6858000"/>
              <a:gd name="connsiteX74" fmla="*/ 5860672 w 6127689"/>
              <a:gd name="connsiteY74" fmla="*/ 4061579 h 6858000"/>
              <a:gd name="connsiteX75" fmla="*/ 5872173 w 6127689"/>
              <a:gd name="connsiteY75" fmla="*/ 4088497 h 6858000"/>
              <a:gd name="connsiteX76" fmla="*/ 5883705 w 6127689"/>
              <a:gd name="connsiteY76" fmla="*/ 4101899 h 6858000"/>
              <a:gd name="connsiteX77" fmla="*/ 5894095 w 6127689"/>
              <a:gd name="connsiteY77" fmla="*/ 4128857 h 6858000"/>
              <a:gd name="connsiteX78" fmla="*/ 5898339 w 6127689"/>
              <a:gd name="connsiteY78" fmla="*/ 4140800 h 6858000"/>
              <a:gd name="connsiteX79" fmla="*/ 5899734 w 6127689"/>
              <a:gd name="connsiteY79" fmla="*/ 4145632 h 6858000"/>
              <a:gd name="connsiteX80" fmla="*/ 5903513 w 6127689"/>
              <a:gd name="connsiteY80" fmla="*/ 4187661 h 6858000"/>
              <a:gd name="connsiteX81" fmla="*/ 5917114 w 6127689"/>
              <a:gd name="connsiteY81" fmla="*/ 4213096 h 6858000"/>
              <a:gd name="connsiteX82" fmla="*/ 5924233 w 6127689"/>
              <a:gd name="connsiteY82" fmla="*/ 4242060 h 6858000"/>
              <a:gd name="connsiteX83" fmla="*/ 5928910 w 6127689"/>
              <a:gd name="connsiteY83" fmla="*/ 4300973 h 6858000"/>
              <a:gd name="connsiteX84" fmla="*/ 5939320 w 6127689"/>
              <a:gd name="connsiteY84" fmla="*/ 4340435 h 6858000"/>
              <a:gd name="connsiteX85" fmla="*/ 5946705 w 6127689"/>
              <a:gd name="connsiteY85" fmla="*/ 4428051 h 6858000"/>
              <a:gd name="connsiteX86" fmla="*/ 5949261 w 6127689"/>
              <a:gd name="connsiteY86" fmla="*/ 4449185 h 6858000"/>
              <a:gd name="connsiteX87" fmla="*/ 5957504 w 6127689"/>
              <a:gd name="connsiteY87" fmla="*/ 4465911 h 6858000"/>
              <a:gd name="connsiteX88" fmla="*/ 5964689 w 6127689"/>
              <a:gd name="connsiteY88" fmla="*/ 4468532 h 6858000"/>
              <a:gd name="connsiteX89" fmla="*/ 5967062 w 6127689"/>
              <a:gd name="connsiteY89" fmla="*/ 4479923 h 6858000"/>
              <a:gd name="connsiteX90" fmla="*/ 5968960 w 6127689"/>
              <a:gd name="connsiteY90" fmla="*/ 4482655 h 6858000"/>
              <a:gd name="connsiteX91" fmla="*/ 5978567 w 6127689"/>
              <a:gd name="connsiteY91" fmla="*/ 4498605 h 6858000"/>
              <a:gd name="connsiteX92" fmla="*/ 5980106 w 6127689"/>
              <a:gd name="connsiteY92" fmla="*/ 4585087 h 6858000"/>
              <a:gd name="connsiteX93" fmla="*/ 5998138 w 6127689"/>
              <a:gd name="connsiteY93" fmla="*/ 4697518 h 6858000"/>
              <a:gd name="connsiteX94" fmla="*/ 6013516 w 6127689"/>
              <a:gd name="connsiteY94" fmla="*/ 4786619 h 6858000"/>
              <a:gd name="connsiteX95" fmla="*/ 6025404 w 6127689"/>
              <a:gd name="connsiteY95" fmla="*/ 4858148 h 6858000"/>
              <a:gd name="connsiteX96" fmla="*/ 6007749 w 6127689"/>
              <a:gd name="connsiteY96" fmla="*/ 4964715 h 6858000"/>
              <a:gd name="connsiteX97" fmla="*/ 6005269 w 6127689"/>
              <a:gd name="connsiteY97" fmla="*/ 5150567 h 6858000"/>
              <a:gd name="connsiteX98" fmla="*/ 6001127 w 6127689"/>
              <a:gd name="connsiteY98" fmla="*/ 5164609 h 6858000"/>
              <a:gd name="connsiteX99" fmla="*/ 5996647 w 6127689"/>
              <a:gd name="connsiteY99" fmla="*/ 5185640 h 6858000"/>
              <a:gd name="connsiteX100" fmla="*/ 5998514 w 6127689"/>
              <a:gd name="connsiteY100" fmla="*/ 5189673 h 6858000"/>
              <a:gd name="connsiteX101" fmla="*/ 6018409 w 6127689"/>
              <a:gd name="connsiteY101" fmla="*/ 5227157 h 6858000"/>
              <a:gd name="connsiteX102" fmla="*/ 6036748 w 6127689"/>
              <a:gd name="connsiteY102" fmla="*/ 5322752 h 6858000"/>
              <a:gd name="connsiteX103" fmla="*/ 6036943 w 6127689"/>
              <a:gd name="connsiteY103" fmla="*/ 5329480 h 6858000"/>
              <a:gd name="connsiteX104" fmla="*/ 6037236 w 6127689"/>
              <a:gd name="connsiteY104" fmla="*/ 5329634 h 6858000"/>
              <a:gd name="connsiteX105" fmla="*/ 6038019 w 6127689"/>
              <a:gd name="connsiteY105" fmla="*/ 5336764 h 6858000"/>
              <a:gd name="connsiteX106" fmla="*/ 6037298 w 6127689"/>
              <a:gd name="connsiteY106" fmla="*/ 5341753 h 6858000"/>
              <a:gd name="connsiteX107" fmla="*/ 6037677 w 6127689"/>
              <a:gd name="connsiteY107" fmla="*/ 5354807 h 6858000"/>
              <a:gd name="connsiteX108" fmla="*/ 6039728 w 6127689"/>
              <a:gd name="connsiteY108" fmla="*/ 5359416 h 6858000"/>
              <a:gd name="connsiteX109" fmla="*/ 6043311 w 6127689"/>
              <a:gd name="connsiteY109" fmla="*/ 5361407 h 6858000"/>
              <a:gd name="connsiteX110" fmla="*/ 6042954 w 6127689"/>
              <a:gd name="connsiteY110" fmla="*/ 5362576 h 6858000"/>
              <a:gd name="connsiteX111" fmla="*/ 6053435 w 6127689"/>
              <a:gd name="connsiteY111" fmla="*/ 5387547 h 6858000"/>
              <a:gd name="connsiteX112" fmla="*/ 6065933 w 6127689"/>
              <a:gd name="connsiteY112" fmla="*/ 5443002 h 6858000"/>
              <a:gd name="connsiteX113" fmla="*/ 6068640 w 6127689"/>
              <a:gd name="connsiteY113" fmla="*/ 5474503 h 6858000"/>
              <a:gd name="connsiteX114" fmla="*/ 6080922 w 6127689"/>
              <a:gd name="connsiteY114" fmla="*/ 5561070 h 6858000"/>
              <a:gd name="connsiteX115" fmla="*/ 6096949 w 6127689"/>
              <a:gd name="connsiteY115" fmla="*/ 5648179 h 6858000"/>
              <a:gd name="connsiteX116" fmla="*/ 6125703 w 6127689"/>
              <a:gd name="connsiteY116" fmla="*/ 5692894 h 6858000"/>
              <a:gd name="connsiteX117" fmla="*/ 6126670 w 6127689"/>
              <a:gd name="connsiteY117" fmla="*/ 5697882 h 6858000"/>
              <a:gd name="connsiteX118" fmla="*/ 6124061 w 6127689"/>
              <a:gd name="connsiteY118" fmla="*/ 5710294 h 6858000"/>
              <a:gd name="connsiteX119" fmla="*/ 6122213 w 6127689"/>
              <a:gd name="connsiteY119" fmla="*/ 5714762 h 6858000"/>
              <a:gd name="connsiteX120" fmla="*/ 6121353 w 6127689"/>
              <a:gd name="connsiteY120" fmla="*/ 5721725 h 6858000"/>
              <a:gd name="connsiteX121" fmla="*/ 6121607 w 6127689"/>
              <a:gd name="connsiteY121" fmla="*/ 5721959 h 6858000"/>
              <a:gd name="connsiteX122" fmla="*/ 6120262 w 6127689"/>
              <a:gd name="connsiteY122" fmla="*/ 5728358 h 6858000"/>
              <a:gd name="connsiteX123" fmla="*/ 6127024 w 6127689"/>
              <a:gd name="connsiteY123" fmla="*/ 5786902 h 6858000"/>
              <a:gd name="connsiteX124" fmla="*/ 6127519 w 6127689"/>
              <a:gd name="connsiteY124" fmla="*/ 5865775 h 6858000"/>
              <a:gd name="connsiteX125" fmla="*/ 6119217 w 6127689"/>
              <a:gd name="connsiteY125" fmla="*/ 5888542 h 6858000"/>
              <a:gd name="connsiteX126" fmla="*/ 6102493 w 6127689"/>
              <a:gd name="connsiteY126" fmla="*/ 5928602 h 6858000"/>
              <a:gd name="connsiteX127" fmla="*/ 6056863 w 6127689"/>
              <a:gd name="connsiteY127" fmla="*/ 6000643 h 6858000"/>
              <a:gd name="connsiteX128" fmla="*/ 6045436 w 6127689"/>
              <a:gd name="connsiteY128" fmla="*/ 6124480 h 6858000"/>
              <a:gd name="connsiteX129" fmla="*/ 6030489 w 6127689"/>
              <a:gd name="connsiteY129" fmla="*/ 6317666 h 6858000"/>
              <a:gd name="connsiteX130" fmla="*/ 6007492 w 6127689"/>
              <a:gd name="connsiteY130" fmla="*/ 6440818 h 6858000"/>
              <a:gd name="connsiteX131" fmla="*/ 6009467 w 6127689"/>
              <a:gd name="connsiteY131" fmla="*/ 6487076 h 6858000"/>
              <a:gd name="connsiteX132" fmla="*/ 5995064 w 6127689"/>
              <a:gd name="connsiteY132" fmla="*/ 6540791 h 6858000"/>
              <a:gd name="connsiteX133" fmla="*/ 5996309 w 6127689"/>
              <a:gd name="connsiteY133" fmla="*/ 6543961 h 6858000"/>
              <a:gd name="connsiteX134" fmla="*/ 5996048 w 6127689"/>
              <a:gd name="connsiteY134" fmla="*/ 6555444 h 6858000"/>
              <a:gd name="connsiteX135" fmla="*/ 6002524 w 6127689"/>
              <a:gd name="connsiteY135" fmla="*/ 6560188 h 6858000"/>
              <a:gd name="connsiteX136" fmla="*/ 6006823 w 6127689"/>
              <a:gd name="connsiteY136" fmla="*/ 6578546 h 6858000"/>
              <a:gd name="connsiteX137" fmla="*/ 6004510 w 6127689"/>
              <a:gd name="connsiteY137" fmla="*/ 6599256 h 6858000"/>
              <a:gd name="connsiteX138" fmla="*/ 5986207 w 6127689"/>
              <a:gd name="connsiteY138" fmla="*/ 6695855 h 6858000"/>
              <a:gd name="connsiteX139" fmla="*/ 5979428 w 6127689"/>
              <a:gd name="connsiteY139" fmla="*/ 6754678 h 6858000"/>
              <a:gd name="connsiteX140" fmla="*/ 5983398 w 6127689"/>
              <a:gd name="connsiteY140" fmla="*/ 6778641 h 6858000"/>
              <a:gd name="connsiteX141" fmla="*/ 5984543 w 6127689"/>
              <a:gd name="connsiteY141" fmla="*/ 6811016 h 6858000"/>
              <a:gd name="connsiteX142" fmla="*/ 5981802 w 6127689"/>
              <a:gd name="connsiteY142" fmla="*/ 6838578 h 6858000"/>
              <a:gd name="connsiteX143" fmla="*/ 5979671 w 6127689"/>
              <a:gd name="connsiteY143" fmla="*/ 6858000 h 6858000"/>
              <a:gd name="connsiteX144" fmla="*/ 0 w 6127689"/>
              <a:gd name="connsiteY144" fmla="*/ 6858000 h 6858000"/>
              <a:gd name="connsiteX145" fmla="*/ 0 w 6127689"/>
              <a:gd name="connsiteY145" fmla="*/ 0 h 6858000"/>
              <a:gd name="connsiteX0" fmla="*/ 0 w 6127689"/>
              <a:gd name="connsiteY0" fmla="*/ 0 h 6858000"/>
              <a:gd name="connsiteX1" fmla="*/ 4965888 w 6127689"/>
              <a:gd name="connsiteY1" fmla="*/ 0 h 6858000"/>
              <a:gd name="connsiteX2" fmla="*/ 4967767 w 6127689"/>
              <a:gd name="connsiteY2" fmla="*/ 7930 h 6858000"/>
              <a:gd name="connsiteX3" fmla="*/ 4979444 w 6127689"/>
              <a:gd name="connsiteY3" fmla="*/ 43921 h 6858000"/>
              <a:gd name="connsiteX4" fmla="*/ 5021173 w 6127689"/>
              <a:gd name="connsiteY4" fmla="*/ 123738 h 6858000"/>
              <a:gd name="connsiteX5" fmla="*/ 5075458 w 6127689"/>
              <a:gd name="connsiteY5" fmla="*/ 264355 h 6858000"/>
              <a:gd name="connsiteX6" fmla="*/ 5081175 w 6127689"/>
              <a:gd name="connsiteY6" fmla="*/ 277448 h 6858000"/>
              <a:gd name="connsiteX7" fmla="*/ 5097011 w 6127689"/>
              <a:gd name="connsiteY7" fmla="*/ 355616 h 6858000"/>
              <a:gd name="connsiteX8" fmla="*/ 5130982 w 6127689"/>
              <a:gd name="connsiteY8" fmla="*/ 412030 h 6858000"/>
              <a:gd name="connsiteX9" fmla="*/ 5153000 w 6127689"/>
              <a:gd name="connsiteY9" fmla="*/ 507134 h 6858000"/>
              <a:gd name="connsiteX10" fmla="*/ 5171282 w 6127689"/>
              <a:gd name="connsiteY10" fmla="*/ 602071 h 6858000"/>
              <a:gd name="connsiteX11" fmla="*/ 5176196 w 6127689"/>
              <a:gd name="connsiteY11" fmla="*/ 636822 h 6858000"/>
              <a:gd name="connsiteX12" fmla="*/ 5189051 w 6127689"/>
              <a:gd name="connsiteY12" fmla="*/ 782518 h 6858000"/>
              <a:gd name="connsiteX13" fmla="*/ 5210428 w 6127689"/>
              <a:gd name="connsiteY13" fmla="*/ 815772 h 6858000"/>
              <a:gd name="connsiteX14" fmla="*/ 5221088 w 6127689"/>
              <a:gd name="connsiteY14" fmla="*/ 860193 h 6858000"/>
              <a:gd name="connsiteX15" fmla="*/ 5230806 w 6127689"/>
              <a:gd name="connsiteY15" fmla="*/ 961354 h 6858000"/>
              <a:gd name="connsiteX16" fmla="*/ 5201018 w 6127689"/>
              <a:gd name="connsiteY16" fmla="*/ 1095027 h 6858000"/>
              <a:gd name="connsiteX17" fmla="*/ 5202153 w 6127689"/>
              <a:gd name="connsiteY17" fmla="*/ 1133224 h 6858000"/>
              <a:gd name="connsiteX18" fmla="*/ 5207370 w 6127689"/>
              <a:gd name="connsiteY18" fmla="*/ 1138097 h 6858000"/>
              <a:gd name="connsiteX19" fmla="*/ 5189234 w 6127689"/>
              <a:gd name="connsiteY19" fmla="*/ 1193495 h 6858000"/>
              <a:gd name="connsiteX20" fmla="*/ 5202769 w 6127689"/>
              <a:gd name="connsiteY20" fmla="*/ 1269450 h 6858000"/>
              <a:gd name="connsiteX21" fmla="*/ 5225968 w 6127689"/>
              <a:gd name="connsiteY21" fmla="*/ 1357994 h 6858000"/>
              <a:gd name="connsiteX22" fmla="*/ 5233819 w 6127689"/>
              <a:gd name="connsiteY22" fmla="*/ 1380922 h 6858000"/>
              <a:gd name="connsiteX23" fmla="*/ 5237226 w 6127689"/>
              <a:gd name="connsiteY23" fmla="*/ 1441327 h 6858000"/>
              <a:gd name="connsiteX24" fmla="*/ 5255653 w 6127689"/>
              <a:gd name="connsiteY24" fmla="*/ 1524712 h 6858000"/>
              <a:gd name="connsiteX25" fmla="*/ 5263491 w 6127689"/>
              <a:gd name="connsiteY25" fmla="*/ 1642938 h 6858000"/>
              <a:gd name="connsiteX26" fmla="*/ 5261314 w 6127689"/>
              <a:gd name="connsiteY26" fmla="*/ 1689177 h 6858000"/>
              <a:gd name="connsiteX27" fmla="*/ 5259788 w 6127689"/>
              <a:gd name="connsiteY27" fmla="*/ 1768516 h 6858000"/>
              <a:gd name="connsiteX28" fmla="*/ 5255696 w 6127689"/>
              <a:gd name="connsiteY28" fmla="*/ 1953770 h 6858000"/>
              <a:gd name="connsiteX29" fmla="*/ 5252592 w 6127689"/>
              <a:gd name="connsiteY29" fmla="*/ 2092210 h 6858000"/>
              <a:gd name="connsiteX30" fmla="*/ 5264303 w 6127689"/>
              <a:gd name="connsiteY30" fmla="*/ 2225157 h 6858000"/>
              <a:gd name="connsiteX31" fmla="*/ 5254949 w 6127689"/>
              <a:gd name="connsiteY31" fmla="*/ 2236160 h 6858000"/>
              <a:gd name="connsiteX32" fmla="*/ 5250104 w 6127689"/>
              <a:gd name="connsiteY32" fmla="*/ 2249166 h 6858000"/>
              <a:gd name="connsiteX33" fmla="*/ 5251214 w 6127689"/>
              <a:gd name="connsiteY33" fmla="*/ 2250944 h 6858000"/>
              <a:gd name="connsiteX34" fmla="*/ 5250644 w 6127689"/>
              <a:gd name="connsiteY34" fmla="*/ 2266619 h 6858000"/>
              <a:gd name="connsiteX35" fmla="*/ 5293877 w 6127689"/>
              <a:gd name="connsiteY35" fmla="*/ 2368649 h 6858000"/>
              <a:gd name="connsiteX36" fmla="*/ 5311338 w 6127689"/>
              <a:gd name="connsiteY36" fmla="*/ 2404034 h 6858000"/>
              <a:gd name="connsiteX37" fmla="*/ 5338366 w 6127689"/>
              <a:gd name="connsiteY37" fmla="*/ 2465052 h 6858000"/>
              <a:gd name="connsiteX38" fmla="*/ 5371263 w 6127689"/>
              <a:gd name="connsiteY38" fmla="*/ 2586413 h 6858000"/>
              <a:gd name="connsiteX39" fmla="*/ 5407503 w 6127689"/>
              <a:gd name="connsiteY39" fmla="*/ 2786290 h 6858000"/>
              <a:gd name="connsiteX40" fmla="*/ 5407356 w 6127689"/>
              <a:gd name="connsiteY40" fmla="*/ 2787545 h 6858000"/>
              <a:gd name="connsiteX41" fmla="*/ 5411130 w 6127689"/>
              <a:gd name="connsiteY41" fmla="*/ 2788640 h 6858000"/>
              <a:gd name="connsiteX42" fmla="*/ 5416439 w 6127689"/>
              <a:gd name="connsiteY42" fmla="*/ 2805666 h 6858000"/>
              <a:gd name="connsiteX43" fmla="*/ 5416589 w 6127689"/>
              <a:gd name="connsiteY43" fmla="*/ 2810822 h 6858000"/>
              <a:gd name="connsiteX44" fmla="*/ 5418542 w 6127689"/>
              <a:gd name="connsiteY44" fmla="*/ 2817745 h 6858000"/>
              <a:gd name="connsiteX45" fmla="*/ 5418847 w 6127689"/>
              <a:gd name="connsiteY45" fmla="*/ 2817825 h 6858000"/>
              <a:gd name="connsiteX46" fmla="*/ 5457023 w 6127689"/>
              <a:gd name="connsiteY46" fmla="*/ 2858292 h 6858000"/>
              <a:gd name="connsiteX47" fmla="*/ 5479298 w 6127689"/>
              <a:gd name="connsiteY47" fmla="*/ 2947791 h 6858000"/>
              <a:gd name="connsiteX48" fmla="*/ 5481770 w 6127689"/>
              <a:gd name="connsiteY48" fmla="*/ 2951352 h 6858000"/>
              <a:gd name="connsiteX49" fmla="*/ 5482045 w 6127689"/>
              <a:gd name="connsiteY49" fmla="*/ 2984371 h 6858000"/>
              <a:gd name="connsiteX50" fmla="*/ 5482415 w 6127689"/>
              <a:gd name="connsiteY50" fmla="*/ 3004079 h 6858000"/>
              <a:gd name="connsiteX51" fmla="*/ 5503944 w 6127689"/>
              <a:gd name="connsiteY51" fmla="*/ 3123335 h 6858000"/>
              <a:gd name="connsiteX52" fmla="*/ 5516007 w 6127689"/>
              <a:gd name="connsiteY52" fmla="*/ 3258473 h 6858000"/>
              <a:gd name="connsiteX53" fmla="*/ 5566839 w 6127689"/>
              <a:gd name="connsiteY53" fmla="*/ 3345295 h 6858000"/>
              <a:gd name="connsiteX54" fmla="*/ 5589758 w 6127689"/>
              <a:gd name="connsiteY54" fmla="*/ 3506453 h 6858000"/>
              <a:gd name="connsiteX55" fmla="*/ 5596144 w 6127689"/>
              <a:gd name="connsiteY55" fmla="*/ 3534624 h 6858000"/>
              <a:gd name="connsiteX56" fmla="*/ 5597750 w 6127689"/>
              <a:gd name="connsiteY56" fmla="*/ 3534129 h 6858000"/>
              <a:gd name="connsiteX57" fmla="*/ 5599700 w 6127689"/>
              <a:gd name="connsiteY57" fmla="*/ 3547221 h 6858000"/>
              <a:gd name="connsiteX58" fmla="*/ 5615031 w 6127689"/>
              <a:gd name="connsiteY58" fmla="*/ 3557482 h 6858000"/>
              <a:gd name="connsiteX59" fmla="*/ 5618377 w 6127689"/>
              <a:gd name="connsiteY59" fmla="*/ 3588431 h 6858000"/>
              <a:gd name="connsiteX60" fmla="*/ 5612155 w 6127689"/>
              <a:gd name="connsiteY60" fmla="*/ 3589869 h 6858000"/>
              <a:gd name="connsiteX61" fmla="*/ 5620843 w 6127689"/>
              <a:gd name="connsiteY61" fmla="*/ 3606745 h 6858000"/>
              <a:gd name="connsiteX62" fmla="*/ 5655472 w 6127689"/>
              <a:gd name="connsiteY62" fmla="*/ 3678877 h 6858000"/>
              <a:gd name="connsiteX63" fmla="*/ 5683015 w 6127689"/>
              <a:gd name="connsiteY63" fmla="*/ 3762025 h 6858000"/>
              <a:gd name="connsiteX64" fmla="*/ 5696643 w 6127689"/>
              <a:gd name="connsiteY64" fmla="*/ 3773888 h 6858000"/>
              <a:gd name="connsiteX65" fmla="*/ 5699203 w 6127689"/>
              <a:gd name="connsiteY65" fmla="*/ 3775823 h 6858000"/>
              <a:gd name="connsiteX66" fmla="*/ 5704824 w 6127689"/>
              <a:gd name="connsiteY66" fmla="*/ 3785966 h 6858000"/>
              <a:gd name="connsiteX67" fmla="*/ 5712204 w 6127689"/>
              <a:gd name="connsiteY67" fmla="*/ 3785830 h 6858000"/>
              <a:gd name="connsiteX68" fmla="*/ 5733539 w 6127689"/>
              <a:gd name="connsiteY68" fmla="*/ 3818457 h 6858000"/>
              <a:gd name="connsiteX69" fmla="*/ 5768491 w 6127689"/>
              <a:gd name="connsiteY69" fmla="*/ 3914399 h 6858000"/>
              <a:gd name="connsiteX70" fmla="*/ 5793123 w 6127689"/>
              <a:gd name="connsiteY70" fmla="*/ 3969952 h 6858000"/>
              <a:gd name="connsiteX71" fmla="*/ 5808321 w 6127689"/>
              <a:gd name="connsiteY71" fmla="*/ 3988153 h 6858000"/>
              <a:gd name="connsiteX72" fmla="*/ 5825621 w 6127689"/>
              <a:gd name="connsiteY72" fmla="*/ 4015525 h 6858000"/>
              <a:gd name="connsiteX73" fmla="*/ 5860672 w 6127689"/>
              <a:gd name="connsiteY73" fmla="*/ 4061579 h 6858000"/>
              <a:gd name="connsiteX74" fmla="*/ 5872173 w 6127689"/>
              <a:gd name="connsiteY74" fmla="*/ 4088497 h 6858000"/>
              <a:gd name="connsiteX75" fmla="*/ 5883705 w 6127689"/>
              <a:gd name="connsiteY75" fmla="*/ 4101899 h 6858000"/>
              <a:gd name="connsiteX76" fmla="*/ 5894095 w 6127689"/>
              <a:gd name="connsiteY76" fmla="*/ 4128857 h 6858000"/>
              <a:gd name="connsiteX77" fmla="*/ 5898339 w 6127689"/>
              <a:gd name="connsiteY77" fmla="*/ 4140800 h 6858000"/>
              <a:gd name="connsiteX78" fmla="*/ 5899734 w 6127689"/>
              <a:gd name="connsiteY78" fmla="*/ 4145632 h 6858000"/>
              <a:gd name="connsiteX79" fmla="*/ 5903513 w 6127689"/>
              <a:gd name="connsiteY79" fmla="*/ 4187661 h 6858000"/>
              <a:gd name="connsiteX80" fmla="*/ 5917114 w 6127689"/>
              <a:gd name="connsiteY80" fmla="*/ 4213096 h 6858000"/>
              <a:gd name="connsiteX81" fmla="*/ 5924233 w 6127689"/>
              <a:gd name="connsiteY81" fmla="*/ 4242060 h 6858000"/>
              <a:gd name="connsiteX82" fmla="*/ 5928910 w 6127689"/>
              <a:gd name="connsiteY82" fmla="*/ 4300973 h 6858000"/>
              <a:gd name="connsiteX83" fmla="*/ 5939320 w 6127689"/>
              <a:gd name="connsiteY83" fmla="*/ 4340435 h 6858000"/>
              <a:gd name="connsiteX84" fmla="*/ 5946705 w 6127689"/>
              <a:gd name="connsiteY84" fmla="*/ 4428051 h 6858000"/>
              <a:gd name="connsiteX85" fmla="*/ 5949261 w 6127689"/>
              <a:gd name="connsiteY85" fmla="*/ 4449185 h 6858000"/>
              <a:gd name="connsiteX86" fmla="*/ 5957504 w 6127689"/>
              <a:gd name="connsiteY86" fmla="*/ 4465911 h 6858000"/>
              <a:gd name="connsiteX87" fmla="*/ 5964689 w 6127689"/>
              <a:gd name="connsiteY87" fmla="*/ 4468532 h 6858000"/>
              <a:gd name="connsiteX88" fmla="*/ 5967062 w 6127689"/>
              <a:gd name="connsiteY88" fmla="*/ 4479923 h 6858000"/>
              <a:gd name="connsiteX89" fmla="*/ 5968960 w 6127689"/>
              <a:gd name="connsiteY89" fmla="*/ 4482655 h 6858000"/>
              <a:gd name="connsiteX90" fmla="*/ 5978567 w 6127689"/>
              <a:gd name="connsiteY90" fmla="*/ 4498605 h 6858000"/>
              <a:gd name="connsiteX91" fmla="*/ 5980106 w 6127689"/>
              <a:gd name="connsiteY91" fmla="*/ 4585087 h 6858000"/>
              <a:gd name="connsiteX92" fmla="*/ 5998138 w 6127689"/>
              <a:gd name="connsiteY92" fmla="*/ 4697518 h 6858000"/>
              <a:gd name="connsiteX93" fmla="*/ 6013516 w 6127689"/>
              <a:gd name="connsiteY93" fmla="*/ 4786619 h 6858000"/>
              <a:gd name="connsiteX94" fmla="*/ 6025404 w 6127689"/>
              <a:gd name="connsiteY94" fmla="*/ 4858148 h 6858000"/>
              <a:gd name="connsiteX95" fmla="*/ 6007749 w 6127689"/>
              <a:gd name="connsiteY95" fmla="*/ 4964715 h 6858000"/>
              <a:gd name="connsiteX96" fmla="*/ 6005269 w 6127689"/>
              <a:gd name="connsiteY96" fmla="*/ 5150567 h 6858000"/>
              <a:gd name="connsiteX97" fmla="*/ 6001127 w 6127689"/>
              <a:gd name="connsiteY97" fmla="*/ 5164609 h 6858000"/>
              <a:gd name="connsiteX98" fmla="*/ 5996647 w 6127689"/>
              <a:gd name="connsiteY98" fmla="*/ 5185640 h 6858000"/>
              <a:gd name="connsiteX99" fmla="*/ 5998514 w 6127689"/>
              <a:gd name="connsiteY99" fmla="*/ 5189673 h 6858000"/>
              <a:gd name="connsiteX100" fmla="*/ 6018409 w 6127689"/>
              <a:gd name="connsiteY100" fmla="*/ 5227157 h 6858000"/>
              <a:gd name="connsiteX101" fmla="*/ 6036748 w 6127689"/>
              <a:gd name="connsiteY101" fmla="*/ 5322752 h 6858000"/>
              <a:gd name="connsiteX102" fmla="*/ 6036943 w 6127689"/>
              <a:gd name="connsiteY102" fmla="*/ 5329480 h 6858000"/>
              <a:gd name="connsiteX103" fmla="*/ 6037236 w 6127689"/>
              <a:gd name="connsiteY103" fmla="*/ 5329634 h 6858000"/>
              <a:gd name="connsiteX104" fmla="*/ 6038019 w 6127689"/>
              <a:gd name="connsiteY104" fmla="*/ 5336764 h 6858000"/>
              <a:gd name="connsiteX105" fmla="*/ 6037298 w 6127689"/>
              <a:gd name="connsiteY105" fmla="*/ 5341753 h 6858000"/>
              <a:gd name="connsiteX106" fmla="*/ 6037677 w 6127689"/>
              <a:gd name="connsiteY106" fmla="*/ 5354807 h 6858000"/>
              <a:gd name="connsiteX107" fmla="*/ 6039728 w 6127689"/>
              <a:gd name="connsiteY107" fmla="*/ 5359416 h 6858000"/>
              <a:gd name="connsiteX108" fmla="*/ 6043311 w 6127689"/>
              <a:gd name="connsiteY108" fmla="*/ 5361407 h 6858000"/>
              <a:gd name="connsiteX109" fmla="*/ 6042954 w 6127689"/>
              <a:gd name="connsiteY109" fmla="*/ 5362576 h 6858000"/>
              <a:gd name="connsiteX110" fmla="*/ 6053435 w 6127689"/>
              <a:gd name="connsiteY110" fmla="*/ 5387547 h 6858000"/>
              <a:gd name="connsiteX111" fmla="*/ 6065933 w 6127689"/>
              <a:gd name="connsiteY111" fmla="*/ 5443002 h 6858000"/>
              <a:gd name="connsiteX112" fmla="*/ 6068640 w 6127689"/>
              <a:gd name="connsiteY112" fmla="*/ 5474503 h 6858000"/>
              <a:gd name="connsiteX113" fmla="*/ 6080922 w 6127689"/>
              <a:gd name="connsiteY113" fmla="*/ 5561070 h 6858000"/>
              <a:gd name="connsiteX114" fmla="*/ 6096949 w 6127689"/>
              <a:gd name="connsiteY114" fmla="*/ 5648179 h 6858000"/>
              <a:gd name="connsiteX115" fmla="*/ 6125703 w 6127689"/>
              <a:gd name="connsiteY115" fmla="*/ 5692894 h 6858000"/>
              <a:gd name="connsiteX116" fmla="*/ 6126670 w 6127689"/>
              <a:gd name="connsiteY116" fmla="*/ 5697882 h 6858000"/>
              <a:gd name="connsiteX117" fmla="*/ 6124061 w 6127689"/>
              <a:gd name="connsiteY117" fmla="*/ 5710294 h 6858000"/>
              <a:gd name="connsiteX118" fmla="*/ 6122213 w 6127689"/>
              <a:gd name="connsiteY118" fmla="*/ 5714762 h 6858000"/>
              <a:gd name="connsiteX119" fmla="*/ 6121353 w 6127689"/>
              <a:gd name="connsiteY119" fmla="*/ 5721725 h 6858000"/>
              <a:gd name="connsiteX120" fmla="*/ 6121607 w 6127689"/>
              <a:gd name="connsiteY120" fmla="*/ 5721959 h 6858000"/>
              <a:gd name="connsiteX121" fmla="*/ 6120262 w 6127689"/>
              <a:gd name="connsiteY121" fmla="*/ 5728358 h 6858000"/>
              <a:gd name="connsiteX122" fmla="*/ 6127024 w 6127689"/>
              <a:gd name="connsiteY122" fmla="*/ 5786902 h 6858000"/>
              <a:gd name="connsiteX123" fmla="*/ 6127519 w 6127689"/>
              <a:gd name="connsiteY123" fmla="*/ 5865775 h 6858000"/>
              <a:gd name="connsiteX124" fmla="*/ 6119217 w 6127689"/>
              <a:gd name="connsiteY124" fmla="*/ 5888542 h 6858000"/>
              <a:gd name="connsiteX125" fmla="*/ 6102493 w 6127689"/>
              <a:gd name="connsiteY125" fmla="*/ 5928602 h 6858000"/>
              <a:gd name="connsiteX126" fmla="*/ 6056863 w 6127689"/>
              <a:gd name="connsiteY126" fmla="*/ 6000643 h 6858000"/>
              <a:gd name="connsiteX127" fmla="*/ 6045436 w 6127689"/>
              <a:gd name="connsiteY127" fmla="*/ 6124480 h 6858000"/>
              <a:gd name="connsiteX128" fmla="*/ 6030489 w 6127689"/>
              <a:gd name="connsiteY128" fmla="*/ 6317666 h 6858000"/>
              <a:gd name="connsiteX129" fmla="*/ 6007492 w 6127689"/>
              <a:gd name="connsiteY129" fmla="*/ 6440818 h 6858000"/>
              <a:gd name="connsiteX130" fmla="*/ 6009467 w 6127689"/>
              <a:gd name="connsiteY130" fmla="*/ 6487076 h 6858000"/>
              <a:gd name="connsiteX131" fmla="*/ 5995064 w 6127689"/>
              <a:gd name="connsiteY131" fmla="*/ 6540791 h 6858000"/>
              <a:gd name="connsiteX132" fmla="*/ 5996309 w 6127689"/>
              <a:gd name="connsiteY132" fmla="*/ 6543961 h 6858000"/>
              <a:gd name="connsiteX133" fmla="*/ 5996048 w 6127689"/>
              <a:gd name="connsiteY133" fmla="*/ 6555444 h 6858000"/>
              <a:gd name="connsiteX134" fmla="*/ 6002524 w 6127689"/>
              <a:gd name="connsiteY134" fmla="*/ 6560188 h 6858000"/>
              <a:gd name="connsiteX135" fmla="*/ 6006823 w 6127689"/>
              <a:gd name="connsiteY135" fmla="*/ 6578546 h 6858000"/>
              <a:gd name="connsiteX136" fmla="*/ 6004510 w 6127689"/>
              <a:gd name="connsiteY136" fmla="*/ 6599256 h 6858000"/>
              <a:gd name="connsiteX137" fmla="*/ 5986207 w 6127689"/>
              <a:gd name="connsiteY137" fmla="*/ 6695855 h 6858000"/>
              <a:gd name="connsiteX138" fmla="*/ 5979428 w 6127689"/>
              <a:gd name="connsiteY138" fmla="*/ 6754678 h 6858000"/>
              <a:gd name="connsiteX139" fmla="*/ 5983398 w 6127689"/>
              <a:gd name="connsiteY139" fmla="*/ 6778641 h 6858000"/>
              <a:gd name="connsiteX140" fmla="*/ 5984543 w 6127689"/>
              <a:gd name="connsiteY140" fmla="*/ 6811016 h 6858000"/>
              <a:gd name="connsiteX141" fmla="*/ 5981802 w 6127689"/>
              <a:gd name="connsiteY141" fmla="*/ 6838578 h 6858000"/>
              <a:gd name="connsiteX142" fmla="*/ 5979671 w 6127689"/>
              <a:gd name="connsiteY142" fmla="*/ 6858000 h 6858000"/>
              <a:gd name="connsiteX143" fmla="*/ 0 w 6127689"/>
              <a:gd name="connsiteY143" fmla="*/ 6858000 h 6858000"/>
              <a:gd name="connsiteX144" fmla="*/ 0 w 6127689"/>
              <a:gd name="connsiteY144" fmla="*/ 0 h 6858000"/>
              <a:gd name="connsiteX0" fmla="*/ 0 w 6127689"/>
              <a:gd name="connsiteY0" fmla="*/ 0 h 6858000"/>
              <a:gd name="connsiteX1" fmla="*/ 4965888 w 6127689"/>
              <a:gd name="connsiteY1" fmla="*/ 0 h 6858000"/>
              <a:gd name="connsiteX2" fmla="*/ 4967767 w 6127689"/>
              <a:gd name="connsiteY2" fmla="*/ 7930 h 6858000"/>
              <a:gd name="connsiteX3" fmla="*/ 4979444 w 6127689"/>
              <a:gd name="connsiteY3" fmla="*/ 43921 h 6858000"/>
              <a:gd name="connsiteX4" fmla="*/ 5021173 w 6127689"/>
              <a:gd name="connsiteY4" fmla="*/ 123738 h 6858000"/>
              <a:gd name="connsiteX5" fmla="*/ 5075458 w 6127689"/>
              <a:gd name="connsiteY5" fmla="*/ 264355 h 6858000"/>
              <a:gd name="connsiteX6" fmla="*/ 5081175 w 6127689"/>
              <a:gd name="connsiteY6" fmla="*/ 277448 h 6858000"/>
              <a:gd name="connsiteX7" fmla="*/ 5097011 w 6127689"/>
              <a:gd name="connsiteY7" fmla="*/ 355616 h 6858000"/>
              <a:gd name="connsiteX8" fmla="*/ 5130982 w 6127689"/>
              <a:gd name="connsiteY8" fmla="*/ 412030 h 6858000"/>
              <a:gd name="connsiteX9" fmla="*/ 5153000 w 6127689"/>
              <a:gd name="connsiteY9" fmla="*/ 507134 h 6858000"/>
              <a:gd name="connsiteX10" fmla="*/ 5171282 w 6127689"/>
              <a:gd name="connsiteY10" fmla="*/ 602071 h 6858000"/>
              <a:gd name="connsiteX11" fmla="*/ 5176196 w 6127689"/>
              <a:gd name="connsiteY11" fmla="*/ 636822 h 6858000"/>
              <a:gd name="connsiteX12" fmla="*/ 5189051 w 6127689"/>
              <a:gd name="connsiteY12" fmla="*/ 782518 h 6858000"/>
              <a:gd name="connsiteX13" fmla="*/ 5210428 w 6127689"/>
              <a:gd name="connsiteY13" fmla="*/ 815772 h 6858000"/>
              <a:gd name="connsiteX14" fmla="*/ 5221088 w 6127689"/>
              <a:gd name="connsiteY14" fmla="*/ 860193 h 6858000"/>
              <a:gd name="connsiteX15" fmla="*/ 5230806 w 6127689"/>
              <a:gd name="connsiteY15" fmla="*/ 961354 h 6858000"/>
              <a:gd name="connsiteX16" fmla="*/ 5201018 w 6127689"/>
              <a:gd name="connsiteY16" fmla="*/ 1095027 h 6858000"/>
              <a:gd name="connsiteX17" fmla="*/ 5202153 w 6127689"/>
              <a:gd name="connsiteY17" fmla="*/ 1133224 h 6858000"/>
              <a:gd name="connsiteX18" fmla="*/ 5207370 w 6127689"/>
              <a:gd name="connsiteY18" fmla="*/ 1138097 h 6858000"/>
              <a:gd name="connsiteX19" fmla="*/ 5189234 w 6127689"/>
              <a:gd name="connsiteY19" fmla="*/ 1193495 h 6858000"/>
              <a:gd name="connsiteX20" fmla="*/ 5202769 w 6127689"/>
              <a:gd name="connsiteY20" fmla="*/ 1269450 h 6858000"/>
              <a:gd name="connsiteX21" fmla="*/ 5225968 w 6127689"/>
              <a:gd name="connsiteY21" fmla="*/ 1357994 h 6858000"/>
              <a:gd name="connsiteX22" fmla="*/ 5233819 w 6127689"/>
              <a:gd name="connsiteY22" fmla="*/ 1380922 h 6858000"/>
              <a:gd name="connsiteX23" fmla="*/ 5237226 w 6127689"/>
              <a:gd name="connsiteY23" fmla="*/ 1441327 h 6858000"/>
              <a:gd name="connsiteX24" fmla="*/ 5255653 w 6127689"/>
              <a:gd name="connsiteY24" fmla="*/ 1524712 h 6858000"/>
              <a:gd name="connsiteX25" fmla="*/ 5263491 w 6127689"/>
              <a:gd name="connsiteY25" fmla="*/ 1642938 h 6858000"/>
              <a:gd name="connsiteX26" fmla="*/ 5261314 w 6127689"/>
              <a:gd name="connsiteY26" fmla="*/ 1689177 h 6858000"/>
              <a:gd name="connsiteX27" fmla="*/ 5259788 w 6127689"/>
              <a:gd name="connsiteY27" fmla="*/ 1768516 h 6858000"/>
              <a:gd name="connsiteX28" fmla="*/ 5255696 w 6127689"/>
              <a:gd name="connsiteY28" fmla="*/ 1953770 h 6858000"/>
              <a:gd name="connsiteX29" fmla="*/ 5252592 w 6127689"/>
              <a:gd name="connsiteY29" fmla="*/ 2092210 h 6858000"/>
              <a:gd name="connsiteX30" fmla="*/ 5264303 w 6127689"/>
              <a:gd name="connsiteY30" fmla="*/ 2225157 h 6858000"/>
              <a:gd name="connsiteX31" fmla="*/ 5254949 w 6127689"/>
              <a:gd name="connsiteY31" fmla="*/ 2236160 h 6858000"/>
              <a:gd name="connsiteX32" fmla="*/ 5250104 w 6127689"/>
              <a:gd name="connsiteY32" fmla="*/ 2249166 h 6858000"/>
              <a:gd name="connsiteX33" fmla="*/ 5251214 w 6127689"/>
              <a:gd name="connsiteY33" fmla="*/ 2250944 h 6858000"/>
              <a:gd name="connsiteX34" fmla="*/ 5250644 w 6127689"/>
              <a:gd name="connsiteY34" fmla="*/ 2266619 h 6858000"/>
              <a:gd name="connsiteX35" fmla="*/ 5293877 w 6127689"/>
              <a:gd name="connsiteY35" fmla="*/ 2368649 h 6858000"/>
              <a:gd name="connsiteX36" fmla="*/ 5311338 w 6127689"/>
              <a:gd name="connsiteY36" fmla="*/ 2404034 h 6858000"/>
              <a:gd name="connsiteX37" fmla="*/ 5338366 w 6127689"/>
              <a:gd name="connsiteY37" fmla="*/ 2465052 h 6858000"/>
              <a:gd name="connsiteX38" fmla="*/ 5371263 w 6127689"/>
              <a:gd name="connsiteY38" fmla="*/ 2586413 h 6858000"/>
              <a:gd name="connsiteX39" fmla="*/ 5407503 w 6127689"/>
              <a:gd name="connsiteY39" fmla="*/ 2786290 h 6858000"/>
              <a:gd name="connsiteX40" fmla="*/ 5407356 w 6127689"/>
              <a:gd name="connsiteY40" fmla="*/ 2787545 h 6858000"/>
              <a:gd name="connsiteX41" fmla="*/ 5411130 w 6127689"/>
              <a:gd name="connsiteY41" fmla="*/ 2788640 h 6858000"/>
              <a:gd name="connsiteX42" fmla="*/ 5416439 w 6127689"/>
              <a:gd name="connsiteY42" fmla="*/ 2805666 h 6858000"/>
              <a:gd name="connsiteX43" fmla="*/ 5416589 w 6127689"/>
              <a:gd name="connsiteY43" fmla="*/ 2810822 h 6858000"/>
              <a:gd name="connsiteX44" fmla="*/ 5418542 w 6127689"/>
              <a:gd name="connsiteY44" fmla="*/ 2817745 h 6858000"/>
              <a:gd name="connsiteX45" fmla="*/ 5418847 w 6127689"/>
              <a:gd name="connsiteY45" fmla="*/ 2817825 h 6858000"/>
              <a:gd name="connsiteX46" fmla="*/ 5457023 w 6127689"/>
              <a:gd name="connsiteY46" fmla="*/ 2858292 h 6858000"/>
              <a:gd name="connsiteX47" fmla="*/ 5479298 w 6127689"/>
              <a:gd name="connsiteY47" fmla="*/ 2947791 h 6858000"/>
              <a:gd name="connsiteX48" fmla="*/ 5481770 w 6127689"/>
              <a:gd name="connsiteY48" fmla="*/ 2951352 h 6858000"/>
              <a:gd name="connsiteX49" fmla="*/ 5482045 w 6127689"/>
              <a:gd name="connsiteY49" fmla="*/ 2984371 h 6858000"/>
              <a:gd name="connsiteX50" fmla="*/ 5482415 w 6127689"/>
              <a:gd name="connsiteY50" fmla="*/ 3004079 h 6858000"/>
              <a:gd name="connsiteX51" fmla="*/ 5503944 w 6127689"/>
              <a:gd name="connsiteY51" fmla="*/ 3123335 h 6858000"/>
              <a:gd name="connsiteX52" fmla="*/ 5516007 w 6127689"/>
              <a:gd name="connsiteY52" fmla="*/ 3258473 h 6858000"/>
              <a:gd name="connsiteX53" fmla="*/ 5566839 w 6127689"/>
              <a:gd name="connsiteY53" fmla="*/ 3345295 h 6858000"/>
              <a:gd name="connsiteX54" fmla="*/ 5589758 w 6127689"/>
              <a:gd name="connsiteY54" fmla="*/ 3506453 h 6858000"/>
              <a:gd name="connsiteX55" fmla="*/ 5596144 w 6127689"/>
              <a:gd name="connsiteY55" fmla="*/ 3534624 h 6858000"/>
              <a:gd name="connsiteX56" fmla="*/ 5597750 w 6127689"/>
              <a:gd name="connsiteY56" fmla="*/ 3534129 h 6858000"/>
              <a:gd name="connsiteX57" fmla="*/ 5599700 w 6127689"/>
              <a:gd name="connsiteY57" fmla="*/ 3547221 h 6858000"/>
              <a:gd name="connsiteX58" fmla="*/ 5615031 w 6127689"/>
              <a:gd name="connsiteY58" fmla="*/ 3557482 h 6858000"/>
              <a:gd name="connsiteX59" fmla="*/ 5618377 w 6127689"/>
              <a:gd name="connsiteY59" fmla="*/ 3588431 h 6858000"/>
              <a:gd name="connsiteX60" fmla="*/ 5612155 w 6127689"/>
              <a:gd name="connsiteY60" fmla="*/ 3589869 h 6858000"/>
              <a:gd name="connsiteX61" fmla="*/ 5620843 w 6127689"/>
              <a:gd name="connsiteY61" fmla="*/ 3606745 h 6858000"/>
              <a:gd name="connsiteX62" fmla="*/ 5655472 w 6127689"/>
              <a:gd name="connsiteY62" fmla="*/ 3678877 h 6858000"/>
              <a:gd name="connsiteX63" fmla="*/ 5683015 w 6127689"/>
              <a:gd name="connsiteY63" fmla="*/ 3762025 h 6858000"/>
              <a:gd name="connsiteX64" fmla="*/ 5696643 w 6127689"/>
              <a:gd name="connsiteY64" fmla="*/ 3773888 h 6858000"/>
              <a:gd name="connsiteX65" fmla="*/ 5699203 w 6127689"/>
              <a:gd name="connsiteY65" fmla="*/ 3775823 h 6858000"/>
              <a:gd name="connsiteX66" fmla="*/ 5704824 w 6127689"/>
              <a:gd name="connsiteY66" fmla="*/ 3785966 h 6858000"/>
              <a:gd name="connsiteX67" fmla="*/ 5733539 w 6127689"/>
              <a:gd name="connsiteY67" fmla="*/ 3818457 h 6858000"/>
              <a:gd name="connsiteX68" fmla="*/ 5768491 w 6127689"/>
              <a:gd name="connsiteY68" fmla="*/ 3914399 h 6858000"/>
              <a:gd name="connsiteX69" fmla="*/ 5793123 w 6127689"/>
              <a:gd name="connsiteY69" fmla="*/ 3969952 h 6858000"/>
              <a:gd name="connsiteX70" fmla="*/ 5808321 w 6127689"/>
              <a:gd name="connsiteY70" fmla="*/ 3988153 h 6858000"/>
              <a:gd name="connsiteX71" fmla="*/ 5825621 w 6127689"/>
              <a:gd name="connsiteY71" fmla="*/ 4015525 h 6858000"/>
              <a:gd name="connsiteX72" fmla="*/ 5860672 w 6127689"/>
              <a:gd name="connsiteY72" fmla="*/ 4061579 h 6858000"/>
              <a:gd name="connsiteX73" fmla="*/ 5872173 w 6127689"/>
              <a:gd name="connsiteY73" fmla="*/ 4088497 h 6858000"/>
              <a:gd name="connsiteX74" fmla="*/ 5883705 w 6127689"/>
              <a:gd name="connsiteY74" fmla="*/ 4101899 h 6858000"/>
              <a:gd name="connsiteX75" fmla="*/ 5894095 w 6127689"/>
              <a:gd name="connsiteY75" fmla="*/ 4128857 h 6858000"/>
              <a:gd name="connsiteX76" fmla="*/ 5898339 w 6127689"/>
              <a:gd name="connsiteY76" fmla="*/ 4140800 h 6858000"/>
              <a:gd name="connsiteX77" fmla="*/ 5899734 w 6127689"/>
              <a:gd name="connsiteY77" fmla="*/ 4145632 h 6858000"/>
              <a:gd name="connsiteX78" fmla="*/ 5903513 w 6127689"/>
              <a:gd name="connsiteY78" fmla="*/ 4187661 h 6858000"/>
              <a:gd name="connsiteX79" fmla="*/ 5917114 w 6127689"/>
              <a:gd name="connsiteY79" fmla="*/ 4213096 h 6858000"/>
              <a:gd name="connsiteX80" fmla="*/ 5924233 w 6127689"/>
              <a:gd name="connsiteY80" fmla="*/ 4242060 h 6858000"/>
              <a:gd name="connsiteX81" fmla="*/ 5928910 w 6127689"/>
              <a:gd name="connsiteY81" fmla="*/ 4300973 h 6858000"/>
              <a:gd name="connsiteX82" fmla="*/ 5939320 w 6127689"/>
              <a:gd name="connsiteY82" fmla="*/ 4340435 h 6858000"/>
              <a:gd name="connsiteX83" fmla="*/ 5946705 w 6127689"/>
              <a:gd name="connsiteY83" fmla="*/ 4428051 h 6858000"/>
              <a:gd name="connsiteX84" fmla="*/ 5949261 w 6127689"/>
              <a:gd name="connsiteY84" fmla="*/ 4449185 h 6858000"/>
              <a:gd name="connsiteX85" fmla="*/ 5957504 w 6127689"/>
              <a:gd name="connsiteY85" fmla="*/ 4465911 h 6858000"/>
              <a:gd name="connsiteX86" fmla="*/ 5964689 w 6127689"/>
              <a:gd name="connsiteY86" fmla="*/ 4468532 h 6858000"/>
              <a:gd name="connsiteX87" fmla="*/ 5967062 w 6127689"/>
              <a:gd name="connsiteY87" fmla="*/ 4479923 h 6858000"/>
              <a:gd name="connsiteX88" fmla="*/ 5968960 w 6127689"/>
              <a:gd name="connsiteY88" fmla="*/ 4482655 h 6858000"/>
              <a:gd name="connsiteX89" fmla="*/ 5978567 w 6127689"/>
              <a:gd name="connsiteY89" fmla="*/ 4498605 h 6858000"/>
              <a:gd name="connsiteX90" fmla="*/ 5980106 w 6127689"/>
              <a:gd name="connsiteY90" fmla="*/ 4585087 h 6858000"/>
              <a:gd name="connsiteX91" fmla="*/ 5998138 w 6127689"/>
              <a:gd name="connsiteY91" fmla="*/ 4697518 h 6858000"/>
              <a:gd name="connsiteX92" fmla="*/ 6013516 w 6127689"/>
              <a:gd name="connsiteY92" fmla="*/ 4786619 h 6858000"/>
              <a:gd name="connsiteX93" fmla="*/ 6025404 w 6127689"/>
              <a:gd name="connsiteY93" fmla="*/ 4858148 h 6858000"/>
              <a:gd name="connsiteX94" fmla="*/ 6007749 w 6127689"/>
              <a:gd name="connsiteY94" fmla="*/ 4964715 h 6858000"/>
              <a:gd name="connsiteX95" fmla="*/ 6005269 w 6127689"/>
              <a:gd name="connsiteY95" fmla="*/ 5150567 h 6858000"/>
              <a:gd name="connsiteX96" fmla="*/ 6001127 w 6127689"/>
              <a:gd name="connsiteY96" fmla="*/ 5164609 h 6858000"/>
              <a:gd name="connsiteX97" fmla="*/ 5996647 w 6127689"/>
              <a:gd name="connsiteY97" fmla="*/ 5185640 h 6858000"/>
              <a:gd name="connsiteX98" fmla="*/ 5998514 w 6127689"/>
              <a:gd name="connsiteY98" fmla="*/ 5189673 h 6858000"/>
              <a:gd name="connsiteX99" fmla="*/ 6018409 w 6127689"/>
              <a:gd name="connsiteY99" fmla="*/ 5227157 h 6858000"/>
              <a:gd name="connsiteX100" fmla="*/ 6036748 w 6127689"/>
              <a:gd name="connsiteY100" fmla="*/ 5322752 h 6858000"/>
              <a:gd name="connsiteX101" fmla="*/ 6036943 w 6127689"/>
              <a:gd name="connsiteY101" fmla="*/ 5329480 h 6858000"/>
              <a:gd name="connsiteX102" fmla="*/ 6037236 w 6127689"/>
              <a:gd name="connsiteY102" fmla="*/ 5329634 h 6858000"/>
              <a:gd name="connsiteX103" fmla="*/ 6038019 w 6127689"/>
              <a:gd name="connsiteY103" fmla="*/ 5336764 h 6858000"/>
              <a:gd name="connsiteX104" fmla="*/ 6037298 w 6127689"/>
              <a:gd name="connsiteY104" fmla="*/ 5341753 h 6858000"/>
              <a:gd name="connsiteX105" fmla="*/ 6037677 w 6127689"/>
              <a:gd name="connsiteY105" fmla="*/ 5354807 h 6858000"/>
              <a:gd name="connsiteX106" fmla="*/ 6039728 w 6127689"/>
              <a:gd name="connsiteY106" fmla="*/ 5359416 h 6858000"/>
              <a:gd name="connsiteX107" fmla="*/ 6043311 w 6127689"/>
              <a:gd name="connsiteY107" fmla="*/ 5361407 h 6858000"/>
              <a:gd name="connsiteX108" fmla="*/ 6042954 w 6127689"/>
              <a:gd name="connsiteY108" fmla="*/ 5362576 h 6858000"/>
              <a:gd name="connsiteX109" fmla="*/ 6053435 w 6127689"/>
              <a:gd name="connsiteY109" fmla="*/ 5387547 h 6858000"/>
              <a:gd name="connsiteX110" fmla="*/ 6065933 w 6127689"/>
              <a:gd name="connsiteY110" fmla="*/ 5443002 h 6858000"/>
              <a:gd name="connsiteX111" fmla="*/ 6068640 w 6127689"/>
              <a:gd name="connsiteY111" fmla="*/ 5474503 h 6858000"/>
              <a:gd name="connsiteX112" fmla="*/ 6080922 w 6127689"/>
              <a:gd name="connsiteY112" fmla="*/ 5561070 h 6858000"/>
              <a:gd name="connsiteX113" fmla="*/ 6096949 w 6127689"/>
              <a:gd name="connsiteY113" fmla="*/ 5648179 h 6858000"/>
              <a:gd name="connsiteX114" fmla="*/ 6125703 w 6127689"/>
              <a:gd name="connsiteY114" fmla="*/ 5692894 h 6858000"/>
              <a:gd name="connsiteX115" fmla="*/ 6126670 w 6127689"/>
              <a:gd name="connsiteY115" fmla="*/ 5697882 h 6858000"/>
              <a:gd name="connsiteX116" fmla="*/ 6124061 w 6127689"/>
              <a:gd name="connsiteY116" fmla="*/ 5710294 h 6858000"/>
              <a:gd name="connsiteX117" fmla="*/ 6122213 w 6127689"/>
              <a:gd name="connsiteY117" fmla="*/ 5714762 h 6858000"/>
              <a:gd name="connsiteX118" fmla="*/ 6121353 w 6127689"/>
              <a:gd name="connsiteY118" fmla="*/ 5721725 h 6858000"/>
              <a:gd name="connsiteX119" fmla="*/ 6121607 w 6127689"/>
              <a:gd name="connsiteY119" fmla="*/ 5721959 h 6858000"/>
              <a:gd name="connsiteX120" fmla="*/ 6120262 w 6127689"/>
              <a:gd name="connsiteY120" fmla="*/ 5728358 h 6858000"/>
              <a:gd name="connsiteX121" fmla="*/ 6127024 w 6127689"/>
              <a:gd name="connsiteY121" fmla="*/ 5786902 h 6858000"/>
              <a:gd name="connsiteX122" fmla="*/ 6127519 w 6127689"/>
              <a:gd name="connsiteY122" fmla="*/ 5865775 h 6858000"/>
              <a:gd name="connsiteX123" fmla="*/ 6119217 w 6127689"/>
              <a:gd name="connsiteY123" fmla="*/ 5888542 h 6858000"/>
              <a:gd name="connsiteX124" fmla="*/ 6102493 w 6127689"/>
              <a:gd name="connsiteY124" fmla="*/ 5928602 h 6858000"/>
              <a:gd name="connsiteX125" fmla="*/ 6056863 w 6127689"/>
              <a:gd name="connsiteY125" fmla="*/ 6000643 h 6858000"/>
              <a:gd name="connsiteX126" fmla="*/ 6045436 w 6127689"/>
              <a:gd name="connsiteY126" fmla="*/ 6124480 h 6858000"/>
              <a:gd name="connsiteX127" fmla="*/ 6030489 w 6127689"/>
              <a:gd name="connsiteY127" fmla="*/ 6317666 h 6858000"/>
              <a:gd name="connsiteX128" fmla="*/ 6007492 w 6127689"/>
              <a:gd name="connsiteY128" fmla="*/ 6440818 h 6858000"/>
              <a:gd name="connsiteX129" fmla="*/ 6009467 w 6127689"/>
              <a:gd name="connsiteY129" fmla="*/ 6487076 h 6858000"/>
              <a:gd name="connsiteX130" fmla="*/ 5995064 w 6127689"/>
              <a:gd name="connsiteY130" fmla="*/ 6540791 h 6858000"/>
              <a:gd name="connsiteX131" fmla="*/ 5996309 w 6127689"/>
              <a:gd name="connsiteY131" fmla="*/ 6543961 h 6858000"/>
              <a:gd name="connsiteX132" fmla="*/ 5996048 w 6127689"/>
              <a:gd name="connsiteY132" fmla="*/ 6555444 h 6858000"/>
              <a:gd name="connsiteX133" fmla="*/ 6002524 w 6127689"/>
              <a:gd name="connsiteY133" fmla="*/ 6560188 h 6858000"/>
              <a:gd name="connsiteX134" fmla="*/ 6006823 w 6127689"/>
              <a:gd name="connsiteY134" fmla="*/ 6578546 h 6858000"/>
              <a:gd name="connsiteX135" fmla="*/ 6004510 w 6127689"/>
              <a:gd name="connsiteY135" fmla="*/ 6599256 h 6858000"/>
              <a:gd name="connsiteX136" fmla="*/ 5986207 w 6127689"/>
              <a:gd name="connsiteY136" fmla="*/ 6695855 h 6858000"/>
              <a:gd name="connsiteX137" fmla="*/ 5979428 w 6127689"/>
              <a:gd name="connsiteY137" fmla="*/ 6754678 h 6858000"/>
              <a:gd name="connsiteX138" fmla="*/ 5983398 w 6127689"/>
              <a:gd name="connsiteY138" fmla="*/ 6778641 h 6858000"/>
              <a:gd name="connsiteX139" fmla="*/ 5984543 w 6127689"/>
              <a:gd name="connsiteY139" fmla="*/ 6811016 h 6858000"/>
              <a:gd name="connsiteX140" fmla="*/ 5981802 w 6127689"/>
              <a:gd name="connsiteY140" fmla="*/ 6838578 h 6858000"/>
              <a:gd name="connsiteX141" fmla="*/ 5979671 w 6127689"/>
              <a:gd name="connsiteY141" fmla="*/ 6858000 h 6858000"/>
              <a:gd name="connsiteX142" fmla="*/ 0 w 6127689"/>
              <a:gd name="connsiteY142" fmla="*/ 6858000 h 6858000"/>
              <a:gd name="connsiteX143" fmla="*/ 0 w 6127689"/>
              <a:gd name="connsiteY143" fmla="*/ 0 h 6858000"/>
              <a:gd name="connsiteX0" fmla="*/ 0 w 6127689"/>
              <a:gd name="connsiteY0" fmla="*/ 0 h 6858000"/>
              <a:gd name="connsiteX1" fmla="*/ 4965888 w 6127689"/>
              <a:gd name="connsiteY1" fmla="*/ 0 h 6858000"/>
              <a:gd name="connsiteX2" fmla="*/ 4967767 w 6127689"/>
              <a:gd name="connsiteY2" fmla="*/ 7930 h 6858000"/>
              <a:gd name="connsiteX3" fmla="*/ 4979444 w 6127689"/>
              <a:gd name="connsiteY3" fmla="*/ 43921 h 6858000"/>
              <a:gd name="connsiteX4" fmla="*/ 5021173 w 6127689"/>
              <a:gd name="connsiteY4" fmla="*/ 123738 h 6858000"/>
              <a:gd name="connsiteX5" fmla="*/ 5075458 w 6127689"/>
              <a:gd name="connsiteY5" fmla="*/ 264355 h 6858000"/>
              <a:gd name="connsiteX6" fmla="*/ 5081175 w 6127689"/>
              <a:gd name="connsiteY6" fmla="*/ 277448 h 6858000"/>
              <a:gd name="connsiteX7" fmla="*/ 5097011 w 6127689"/>
              <a:gd name="connsiteY7" fmla="*/ 355616 h 6858000"/>
              <a:gd name="connsiteX8" fmla="*/ 5130982 w 6127689"/>
              <a:gd name="connsiteY8" fmla="*/ 412030 h 6858000"/>
              <a:gd name="connsiteX9" fmla="*/ 5153000 w 6127689"/>
              <a:gd name="connsiteY9" fmla="*/ 507134 h 6858000"/>
              <a:gd name="connsiteX10" fmla="*/ 5171282 w 6127689"/>
              <a:gd name="connsiteY10" fmla="*/ 602071 h 6858000"/>
              <a:gd name="connsiteX11" fmla="*/ 5176196 w 6127689"/>
              <a:gd name="connsiteY11" fmla="*/ 636822 h 6858000"/>
              <a:gd name="connsiteX12" fmla="*/ 5189051 w 6127689"/>
              <a:gd name="connsiteY12" fmla="*/ 782518 h 6858000"/>
              <a:gd name="connsiteX13" fmla="*/ 5210428 w 6127689"/>
              <a:gd name="connsiteY13" fmla="*/ 815772 h 6858000"/>
              <a:gd name="connsiteX14" fmla="*/ 5221088 w 6127689"/>
              <a:gd name="connsiteY14" fmla="*/ 860193 h 6858000"/>
              <a:gd name="connsiteX15" fmla="*/ 5230806 w 6127689"/>
              <a:gd name="connsiteY15" fmla="*/ 961354 h 6858000"/>
              <a:gd name="connsiteX16" fmla="*/ 5201018 w 6127689"/>
              <a:gd name="connsiteY16" fmla="*/ 1095027 h 6858000"/>
              <a:gd name="connsiteX17" fmla="*/ 5202153 w 6127689"/>
              <a:gd name="connsiteY17" fmla="*/ 1133224 h 6858000"/>
              <a:gd name="connsiteX18" fmla="*/ 5207370 w 6127689"/>
              <a:gd name="connsiteY18" fmla="*/ 1138097 h 6858000"/>
              <a:gd name="connsiteX19" fmla="*/ 5189234 w 6127689"/>
              <a:gd name="connsiteY19" fmla="*/ 1193495 h 6858000"/>
              <a:gd name="connsiteX20" fmla="*/ 5202769 w 6127689"/>
              <a:gd name="connsiteY20" fmla="*/ 1269450 h 6858000"/>
              <a:gd name="connsiteX21" fmla="*/ 5225968 w 6127689"/>
              <a:gd name="connsiteY21" fmla="*/ 1357994 h 6858000"/>
              <a:gd name="connsiteX22" fmla="*/ 5233819 w 6127689"/>
              <a:gd name="connsiteY22" fmla="*/ 1380922 h 6858000"/>
              <a:gd name="connsiteX23" fmla="*/ 5237226 w 6127689"/>
              <a:gd name="connsiteY23" fmla="*/ 1441327 h 6858000"/>
              <a:gd name="connsiteX24" fmla="*/ 5255653 w 6127689"/>
              <a:gd name="connsiteY24" fmla="*/ 1524712 h 6858000"/>
              <a:gd name="connsiteX25" fmla="*/ 5263491 w 6127689"/>
              <a:gd name="connsiteY25" fmla="*/ 1642938 h 6858000"/>
              <a:gd name="connsiteX26" fmla="*/ 5261314 w 6127689"/>
              <a:gd name="connsiteY26" fmla="*/ 1689177 h 6858000"/>
              <a:gd name="connsiteX27" fmla="*/ 5259788 w 6127689"/>
              <a:gd name="connsiteY27" fmla="*/ 1768516 h 6858000"/>
              <a:gd name="connsiteX28" fmla="*/ 5255696 w 6127689"/>
              <a:gd name="connsiteY28" fmla="*/ 1953770 h 6858000"/>
              <a:gd name="connsiteX29" fmla="*/ 5252592 w 6127689"/>
              <a:gd name="connsiteY29" fmla="*/ 2092210 h 6858000"/>
              <a:gd name="connsiteX30" fmla="*/ 5264303 w 6127689"/>
              <a:gd name="connsiteY30" fmla="*/ 2225157 h 6858000"/>
              <a:gd name="connsiteX31" fmla="*/ 5254949 w 6127689"/>
              <a:gd name="connsiteY31" fmla="*/ 2236160 h 6858000"/>
              <a:gd name="connsiteX32" fmla="*/ 5250104 w 6127689"/>
              <a:gd name="connsiteY32" fmla="*/ 2249166 h 6858000"/>
              <a:gd name="connsiteX33" fmla="*/ 5251214 w 6127689"/>
              <a:gd name="connsiteY33" fmla="*/ 2250944 h 6858000"/>
              <a:gd name="connsiteX34" fmla="*/ 5250644 w 6127689"/>
              <a:gd name="connsiteY34" fmla="*/ 2266619 h 6858000"/>
              <a:gd name="connsiteX35" fmla="*/ 5293877 w 6127689"/>
              <a:gd name="connsiteY35" fmla="*/ 2368649 h 6858000"/>
              <a:gd name="connsiteX36" fmla="*/ 5311338 w 6127689"/>
              <a:gd name="connsiteY36" fmla="*/ 2404034 h 6858000"/>
              <a:gd name="connsiteX37" fmla="*/ 5338366 w 6127689"/>
              <a:gd name="connsiteY37" fmla="*/ 2465052 h 6858000"/>
              <a:gd name="connsiteX38" fmla="*/ 5371263 w 6127689"/>
              <a:gd name="connsiteY38" fmla="*/ 2586413 h 6858000"/>
              <a:gd name="connsiteX39" fmla="*/ 5407503 w 6127689"/>
              <a:gd name="connsiteY39" fmla="*/ 2786290 h 6858000"/>
              <a:gd name="connsiteX40" fmla="*/ 5407356 w 6127689"/>
              <a:gd name="connsiteY40" fmla="*/ 2787545 h 6858000"/>
              <a:gd name="connsiteX41" fmla="*/ 5411130 w 6127689"/>
              <a:gd name="connsiteY41" fmla="*/ 2788640 h 6858000"/>
              <a:gd name="connsiteX42" fmla="*/ 5416439 w 6127689"/>
              <a:gd name="connsiteY42" fmla="*/ 2805666 h 6858000"/>
              <a:gd name="connsiteX43" fmla="*/ 5416589 w 6127689"/>
              <a:gd name="connsiteY43" fmla="*/ 2810822 h 6858000"/>
              <a:gd name="connsiteX44" fmla="*/ 5418542 w 6127689"/>
              <a:gd name="connsiteY44" fmla="*/ 2817745 h 6858000"/>
              <a:gd name="connsiteX45" fmla="*/ 5418847 w 6127689"/>
              <a:gd name="connsiteY45" fmla="*/ 2817825 h 6858000"/>
              <a:gd name="connsiteX46" fmla="*/ 5457023 w 6127689"/>
              <a:gd name="connsiteY46" fmla="*/ 2858292 h 6858000"/>
              <a:gd name="connsiteX47" fmla="*/ 5479298 w 6127689"/>
              <a:gd name="connsiteY47" fmla="*/ 2947791 h 6858000"/>
              <a:gd name="connsiteX48" fmla="*/ 5481770 w 6127689"/>
              <a:gd name="connsiteY48" fmla="*/ 2951352 h 6858000"/>
              <a:gd name="connsiteX49" fmla="*/ 5482045 w 6127689"/>
              <a:gd name="connsiteY49" fmla="*/ 2984371 h 6858000"/>
              <a:gd name="connsiteX50" fmla="*/ 5482415 w 6127689"/>
              <a:gd name="connsiteY50" fmla="*/ 3004079 h 6858000"/>
              <a:gd name="connsiteX51" fmla="*/ 5503944 w 6127689"/>
              <a:gd name="connsiteY51" fmla="*/ 3123335 h 6858000"/>
              <a:gd name="connsiteX52" fmla="*/ 5516007 w 6127689"/>
              <a:gd name="connsiteY52" fmla="*/ 3258473 h 6858000"/>
              <a:gd name="connsiteX53" fmla="*/ 5566839 w 6127689"/>
              <a:gd name="connsiteY53" fmla="*/ 3345295 h 6858000"/>
              <a:gd name="connsiteX54" fmla="*/ 5589758 w 6127689"/>
              <a:gd name="connsiteY54" fmla="*/ 3506453 h 6858000"/>
              <a:gd name="connsiteX55" fmla="*/ 5596144 w 6127689"/>
              <a:gd name="connsiteY55" fmla="*/ 3534624 h 6858000"/>
              <a:gd name="connsiteX56" fmla="*/ 5597750 w 6127689"/>
              <a:gd name="connsiteY56" fmla="*/ 3534129 h 6858000"/>
              <a:gd name="connsiteX57" fmla="*/ 5599700 w 6127689"/>
              <a:gd name="connsiteY57" fmla="*/ 3547221 h 6858000"/>
              <a:gd name="connsiteX58" fmla="*/ 5615031 w 6127689"/>
              <a:gd name="connsiteY58" fmla="*/ 3557482 h 6858000"/>
              <a:gd name="connsiteX59" fmla="*/ 5618377 w 6127689"/>
              <a:gd name="connsiteY59" fmla="*/ 3588431 h 6858000"/>
              <a:gd name="connsiteX60" fmla="*/ 5612155 w 6127689"/>
              <a:gd name="connsiteY60" fmla="*/ 3589869 h 6858000"/>
              <a:gd name="connsiteX61" fmla="*/ 5620843 w 6127689"/>
              <a:gd name="connsiteY61" fmla="*/ 3606745 h 6858000"/>
              <a:gd name="connsiteX62" fmla="*/ 5655472 w 6127689"/>
              <a:gd name="connsiteY62" fmla="*/ 3678877 h 6858000"/>
              <a:gd name="connsiteX63" fmla="*/ 5683015 w 6127689"/>
              <a:gd name="connsiteY63" fmla="*/ 3762025 h 6858000"/>
              <a:gd name="connsiteX64" fmla="*/ 5696643 w 6127689"/>
              <a:gd name="connsiteY64" fmla="*/ 3773888 h 6858000"/>
              <a:gd name="connsiteX65" fmla="*/ 5699203 w 6127689"/>
              <a:gd name="connsiteY65" fmla="*/ 3775823 h 6858000"/>
              <a:gd name="connsiteX66" fmla="*/ 5704824 w 6127689"/>
              <a:gd name="connsiteY66" fmla="*/ 3785966 h 6858000"/>
              <a:gd name="connsiteX67" fmla="*/ 5733539 w 6127689"/>
              <a:gd name="connsiteY67" fmla="*/ 3818457 h 6858000"/>
              <a:gd name="connsiteX68" fmla="*/ 5768491 w 6127689"/>
              <a:gd name="connsiteY68" fmla="*/ 3914399 h 6858000"/>
              <a:gd name="connsiteX69" fmla="*/ 5793123 w 6127689"/>
              <a:gd name="connsiteY69" fmla="*/ 3969952 h 6858000"/>
              <a:gd name="connsiteX70" fmla="*/ 5808321 w 6127689"/>
              <a:gd name="connsiteY70" fmla="*/ 3988153 h 6858000"/>
              <a:gd name="connsiteX71" fmla="*/ 5825621 w 6127689"/>
              <a:gd name="connsiteY71" fmla="*/ 4015525 h 6858000"/>
              <a:gd name="connsiteX72" fmla="*/ 5860672 w 6127689"/>
              <a:gd name="connsiteY72" fmla="*/ 4061579 h 6858000"/>
              <a:gd name="connsiteX73" fmla="*/ 5872173 w 6127689"/>
              <a:gd name="connsiteY73" fmla="*/ 4088497 h 6858000"/>
              <a:gd name="connsiteX74" fmla="*/ 5883705 w 6127689"/>
              <a:gd name="connsiteY74" fmla="*/ 4101899 h 6858000"/>
              <a:gd name="connsiteX75" fmla="*/ 5894095 w 6127689"/>
              <a:gd name="connsiteY75" fmla="*/ 4128857 h 6858000"/>
              <a:gd name="connsiteX76" fmla="*/ 5898339 w 6127689"/>
              <a:gd name="connsiteY76" fmla="*/ 4140800 h 6858000"/>
              <a:gd name="connsiteX77" fmla="*/ 5903513 w 6127689"/>
              <a:gd name="connsiteY77" fmla="*/ 4187661 h 6858000"/>
              <a:gd name="connsiteX78" fmla="*/ 5917114 w 6127689"/>
              <a:gd name="connsiteY78" fmla="*/ 4213096 h 6858000"/>
              <a:gd name="connsiteX79" fmla="*/ 5924233 w 6127689"/>
              <a:gd name="connsiteY79" fmla="*/ 4242060 h 6858000"/>
              <a:gd name="connsiteX80" fmla="*/ 5928910 w 6127689"/>
              <a:gd name="connsiteY80" fmla="*/ 4300973 h 6858000"/>
              <a:gd name="connsiteX81" fmla="*/ 5939320 w 6127689"/>
              <a:gd name="connsiteY81" fmla="*/ 4340435 h 6858000"/>
              <a:gd name="connsiteX82" fmla="*/ 5946705 w 6127689"/>
              <a:gd name="connsiteY82" fmla="*/ 4428051 h 6858000"/>
              <a:gd name="connsiteX83" fmla="*/ 5949261 w 6127689"/>
              <a:gd name="connsiteY83" fmla="*/ 4449185 h 6858000"/>
              <a:gd name="connsiteX84" fmla="*/ 5957504 w 6127689"/>
              <a:gd name="connsiteY84" fmla="*/ 4465911 h 6858000"/>
              <a:gd name="connsiteX85" fmla="*/ 5964689 w 6127689"/>
              <a:gd name="connsiteY85" fmla="*/ 4468532 h 6858000"/>
              <a:gd name="connsiteX86" fmla="*/ 5967062 w 6127689"/>
              <a:gd name="connsiteY86" fmla="*/ 4479923 h 6858000"/>
              <a:gd name="connsiteX87" fmla="*/ 5968960 w 6127689"/>
              <a:gd name="connsiteY87" fmla="*/ 4482655 h 6858000"/>
              <a:gd name="connsiteX88" fmla="*/ 5978567 w 6127689"/>
              <a:gd name="connsiteY88" fmla="*/ 4498605 h 6858000"/>
              <a:gd name="connsiteX89" fmla="*/ 5980106 w 6127689"/>
              <a:gd name="connsiteY89" fmla="*/ 4585087 h 6858000"/>
              <a:gd name="connsiteX90" fmla="*/ 5998138 w 6127689"/>
              <a:gd name="connsiteY90" fmla="*/ 4697518 h 6858000"/>
              <a:gd name="connsiteX91" fmla="*/ 6013516 w 6127689"/>
              <a:gd name="connsiteY91" fmla="*/ 4786619 h 6858000"/>
              <a:gd name="connsiteX92" fmla="*/ 6025404 w 6127689"/>
              <a:gd name="connsiteY92" fmla="*/ 4858148 h 6858000"/>
              <a:gd name="connsiteX93" fmla="*/ 6007749 w 6127689"/>
              <a:gd name="connsiteY93" fmla="*/ 4964715 h 6858000"/>
              <a:gd name="connsiteX94" fmla="*/ 6005269 w 6127689"/>
              <a:gd name="connsiteY94" fmla="*/ 5150567 h 6858000"/>
              <a:gd name="connsiteX95" fmla="*/ 6001127 w 6127689"/>
              <a:gd name="connsiteY95" fmla="*/ 5164609 h 6858000"/>
              <a:gd name="connsiteX96" fmla="*/ 5996647 w 6127689"/>
              <a:gd name="connsiteY96" fmla="*/ 5185640 h 6858000"/>
              <a:gd name="connsiteX97" fmla="*/ 5998514 w 6127689"/>
              <a:gd name="connsiteY97" fmla="*/ 5189673 h 6858000"/>
              <a:gd name="connsiteX98" fmla="*/ 6018409 w 6127689"/>
              <a:gd name="connsiteY98" fmla="*/ 5227157 h 6858000"/>
              <a:gd name="connsiteX99" fmla="*/ 6036748 w 6127689"/>
              <a:gd name="connsiteY99" fmla="*/ 5322752 h 6858000"/>
              <a:gd name="connsiteX100" fmla="*/ 6036943 w 6127689"/>
              <a:gd name="connsiteY100" fmla="*/ 5329480 h 6858000"/>
              <a:gd name="connsiteX101" fmla="*/ 6037236 w 6127689"/>
              <a:gd name="connsiteY101" fmla="*/ 5329634 h 6858000"/>
              <a:gd name="connsiteX102" fmla="*/ 6038019 w 6127689"/>
              <a:gd name="connsiteY102" fmla="*/ 5336764 h 6858000"/>
              <a:gd name="connsiteX103" fmla="*/ 6037298 w 6127689"/>
              <a:gd name="connsiteY103" fmla="*/ 5341753 h 6858000"/>
              <a:gd name="connsiteX104" fmla="*/ 6037677 w 6127689"/>
              <a:gd name="connsiteY104" fmla="*/ 5354807 h 6858000"/>
              <a:gd name="connsiteX105" fmla="*/ 6039728 w 6127689"/>
              <a:gd name="connsiteY105" fmla="*/ 5359416 h 6858000"/>
              <a:gd name="connsiteX106" fmla="*/ 6043311 w 6127689"/>
              <a:gd name="connsiteY106" fmla="*/ 5361407 h 6858000"/>
              <a:gd name="connsiteX107" fmla="*/ 6042954 w 6127689"/>
              <a:gd name="connsiteY107" fmla="*/ 5362576 h 6858000"/>
              <a:gd name="connsiteX108" fmla="*/ 6053435 w 6127689"/>
              <a:gd name="connsiteY108" fmla="*/ 5387547 h 6858000"/>
              <a:gd name="connsiteX109" fmla="*/ 6065933 w 6127689"/>
              <a:gd name="connsiteY109" fmla="*/ 5443002 h 6858000"/>
              <a:gd name="connsiteX110" fmla="*/ 6068640 w 6127689"/>
              <a:gd name="connsiteY110" fmla="*/ 5474503 h 6858000"/>
              <a:gd name="connsiteX111" fmla="*/ 6080922 w 6127689"/>
              <a:gd name="connsiteY111" fmla="*/ 5561070 h 6858000"/>
              <a:gd name="connsiteX112" fmla="*/ 6096949 w 6127689"/>
              <a:gd name="connsiteY112" fmla="*/ 5648179 h 6858000"/>
              <a:gd name="connsiteX113" fmla="*/ 6125703 w 6127689"/>
              <a:gd name="connsiteY113" fmla="*/ 5692894 h 6858000"/>
              <a:gd name="connsiteX114" fmla="*/ 6126670 w 6127689"/>
              <a:gd name="connsiteY114" fmla="*/ 5697882 h 6858000"/>
              <a:gd name="connsiteX115" fmla="*/ 6124061 w 6127689"/>
              <a:gd name="connsiteY115" fmla="*/ 5710294 h 6858000"/>
              <a:gd name="connsiteX116" fmla="*/ 6122213 w 6127689"/>
              <a:gd name="connsiteY116" fmla="*/ 5714762 h 6858000"/>
              <a:gd name="connsiteX117" fmla="*/ 6121353 w 6127689"/>
              <a:gd name="connsiteY117" fmla="*/ 5721725 h 6858000"/>
              <a:gd name="connsiteX118" fmla="*/ 6121607 w 6127689"/>
              <a:gd name="connsiteY118" fmla="*/ 5721959 h 6858000"/>
              <a:gd name="connsiteX119" fmla="*/ 6120262 w 6127689"/>
              <a:gd name="connsiteY119" fmla="*/ 5728358 h 6858000"/>
              <a:gd name="connsiteX120" fmla="*/ 6127024 w 6127689"/>
              <a:gd name="connsiteY120" fmla="*/ 5786902 h 6858000"/>
              <a:gd name="connsiteX121" fmla="*/ 6127519 w 6127689"/>
              <a:gd name="connsiteY121" fmla="*/ 5865775 h 6858000"/>
              <a:gd name="connsiteX122" fmla="*/ 6119217 w 6127689"/>
              <a:gd name="connsiteY122" fmla="*/ 5888542 h 6858000"/>
              <a:gd name="connsiteX123" fmla="*/ 6102493 w 6127689"/>
              <a:gd name="connsiteY123" fmla="*/ 5928602 h 6858000"/>
              <a:gd name="connsiteX124" fmla="*/ 6056863 w 6127689"/>
              <a:gd name="connsiteY124" fmla="*/ 6000643 h 6858000"/>
              <a:gd name="connsiteX125" fmla="*/ 6045436 w 6127689"/>
              <a:gd name="connsiteY125" fmla="*/ 6124480 h 6858000"/>
              <a:gd name="connsiteX126" fmla="*/ 6030489 w 6127689"/>
              <a:gd name="connsiteY126" fmla="*/ 6317666 h 6858000"/>
              <a:gd name="connsiteX127" fmla="*/ 6007492 w 6127689"/>
              <a:gd name="connsiteY127" fmla="*/ 6440818 h 6858000"/>
              <a:gd name="connsiteX128" fmla="*/ 6009467 w 6127689"/>
              <a:gd name="connsiteY128" fmla="*/ 6487076 h 6858000"/>
              <a:gd name="connsiteX129" fmla="*/ 5995064 w 6127689"/>
              <a:gd name="connsiteY129" fmla="*/ 6540791 h 6858000"/>
              <a:gd name="connsiteX130" fmla="*/ 5996309 w 6127689"/>
              <a:gd name="connsiteY130" fmla="*/ 6543961 h 6858000"/>
              <a:gd name="connsiteX131" fmla="*/ 5996048 w 6127689"/>
              <a:gd name="connsiteY131" fmla="*/ 6555444 h 6858000"/>
              <a:gd name="connsiteX132" fmla="*/ 6002524 w 6127689"/>
              <a:gd name="connsiteY132" fmla="*/ 6560188 h 6858000"/>
              <a:gd name="connsiteX133" fmla="*/ 6006823 w 6127689"/>
              <a:gd name="connsiteY133" fmla="*/ 6578546 h 6858000"/>
              <a:gd name="connsiteX134" fmla="*/ 6004510 w 6127689"/>
              <a:gd name="connsiteY134" fmla="*/ 6599256 h 6858000"/>
              <a:gd name="connsiteX135" fmla="*/ 5986207 w 6127689"/>
              <a:gd name="connsiteY135" fmla="*/ 6695855 h 6858000"/>
              <a:gd name="connsiteX136" fmla="*/ 5979428 w 6127689"/>
              <a:gd name="connsiteY136" fmla="*/ 6754678 h 6858000"/>
              <a:gd name="connsiteX137" fmla="*/ 5983398 w 6127689"/>
              <a:gd name="connsiteY137" fmla="*/ 6778641 h 6858000"/>
              <a:gd name="connsiteX138" fmla="*/ 5984543 w 6127689"/>
              <a:gd name="connsiteY138" fmla="*/ 6811016 h 6858000"/>
              <a:gd name="connsiteX139" fmla="*/ 5981802 w 6127689"/>
              <a:gd name="connsiteY139" fmla="*/ 6838578 h 6858000"/>
              <a:gd name="connsiteX140" fmla="*/ 5979671 w 6127689"/>
              <a:gd name="connsiteY140" fmla="*/ 6858000 h 6858000"/>
              <a:gd name="connsiteX141" fmla="*/ 0 w 6127689"/>
              <a:gd name="connsiteY141" fmla="*/ 6858000 h 6858000"/>
              <a:gd name="connsiteX142" fmla="*/ 0 w 6127689"/>
              <a:gd name="connsiteY142" fmla="*/ 0 h 6858000"/>
              <a:gd name="connsiteX0" fmla="*/ 0 w 6127689"/>
              <a:gd name="connsiteY0" fmla="*/ 0 h 6858000"/>
              <a:gd name="connsiteX1" fmla="*/ 4965888 w 6127689"/>
              <a:gd name="connsiteY1" fmla="*/ 0 h 6858000"/>
              <a:gd name="connsiteX2" fmla="*/ 4967767 w 6127689"/>
              <a:gd name="connsiteY2" fmla="*/ 7930 h 6858000"/>
              <a:gd name="connsiteX3" fmla="*/ 4979444 w 6127689"/>
              <a:gd name="connsiteY3" fmla="*/ 43921 h 6858000"/>
              <a:gd name="connsiteX4" fmla="*/ 5021173 w 6127689"/>
              <a:gd name="connsiteY4" fmla="*/ 123738 h 6858000"/>
              <a:gd name="connsiteX5" fmla="*/ 5075458 w 6127689"/>
              <a:gd name="connsiteY5" fmla="*/ 264355 h 6858000"/>
              <a:gd name="connsiteX6" fmla="*/ 5081175 w 6127689"/>
              <a:gd name="connsiteY6" fmla="*/ 277448 h 6858000"/>
              <a:gd name="connsiteX7" fmla="*/ 5097011 w 6127689"/>
              <a:gd name="connsiteY7" fmla="*/ 355616 h 6858000"/>
              <a:gd name="connsiteX8" fmla="*/ 5130982 w 6127689"/>
              <a:gd name="connsiteY8" fmla="*/ 412030 h 6858000"/>
              <a:gd name="connsiteX9" fmla="*/ 5153000 w 6127689"/>
              <a:gd name="connsiteY9" fmla="*/ 507134 h 6858000"/>
              <a:gd name="connsiteX10" fmla="*/ 5171282 w 6127689"/>
              <a:gd name="connsiteY10" fmla="*/ 602071 h 6858000"/>
              <a:gd name="connsiteX11" fmla="*/ 5176196 w 6127689"/>
              <a:gd name="connsiteY11" fmla="*/ 636822 h 6858000"/>
              <a:gd name="connsiteX12" fmla="*/ 5189051 w 6127689"/>
              <a:gd name="connsiteY12" fmla="*/ 782518 h 6858000"/>
              <a:gd name="connsiteX13" fmla="*/ 5210428 w 6127689"/>
              <a:gd name="connsiteY13" fmla="*/ 815772 h 6858000"/>
              <a:gd name="connsiteX14" fmla="*/ 5221088 w 6127689"/>
              <a:gd name="connsiteY14" fmla="*/ 860193 h 6858000"/>
              <a:gd name="connsiteX15" fmla="*/ 5230806 w 6127689"/>
              <a:gd name="connsiteY15" fmla="*/ 961354 h 6858000"/>
              <a:gd name="connsiteX16" fmla="*/ 5201018 w 6127689"/>
              <a:gd name="connsiteY16" fmla="*/ 1095027 h 6858000"/>
              <a:gd name="connsiteX17" fmla="*/ 5202153 w 6127689"/>
              <a:gd name="connsiteY17" fmla="*/ 1133224 h 6858000"/>
              <a:gd name="connsiteX18" fmla="*/ 5207370 w 6127689"/>
              <a:gd name="connsiteY18" fmla="*/ 1138097 h 6858000"/>
              <a:gd name="connsiteX19" fmla="*/ 5189234 w 6127689"/>
              <a:gd name="connsiteY19" fmla="*/ 1193495 h 6858000"/>
              <a:gd name="connsiteX20" fmla="*/ 5202769 w 6127689"/>
              <a:gd name="connsiteY20" fmla="*/ 1269450 h 6858000"/>
              <a:gd name="connsiteX21" fmla="*/ 5225968 w 6127689"/>
              <a:gd name="connsiteY21" fmla="*/ 1357994 h 6858000"/>
              <a:gd name="connsiteX22" fmla="*/ 5233819 w 6127689"/>
              <a:gd name="connsiteY22" fmla="*/ 1380922 h 6858000"/>
              <a:gd name="connsiteX23" fmla="*/ 5237226 w 6127689"/>
              <a:gd name="connsiteY23" fmla="*/ 1441327 h 6858000"/>
              <a:gd name="connsiteX24" fmla="*/ 5255653 w 6127689"/>
              <a:gd name="connsiteY24" fmla="*/ 1524712 h 6858000"/>
              <a:gd name="connsiteX25" fmla="*/ 5263491 w 6127689"/>
              <a:gd name="connsiteY25" fmla="*/ 1642938 h 6858000"/>
              <a:gd name="connsiteX26" fmla="*/ 5261314 w 6127689"/>
              <a:gd name="connsiteY26" fmla="*/ 1689177 h 6858000"/>
              <a:gd name="connsiteX27" fmla="*/ 5259788 w 6127689"/>
              <a:gd name="connsiteY27" fmla="*/ 1768516 h 6858000"/>
              <a:gd name="connsiteX28" fmla="*/ 5255696 w 6127689"/>
              <a:gd name="connsiteY28" fmla="*/ 1953770 h 6858000"/>
              <a:gd name="connsiteX29" fmla="*/ 5252592 w 6127689"/>
              <a:gd name="connsiteY29" fmla="*/ 2092210 h 6858000"/>
              <a:gd name="connsiteX30" fmla="*/ 5264303 w 6127689"/>
              <a:gd name="connsiteY30" fmla="*/ 2225157 h 6858000"/>
              <a:gd name="connsiteX31" fmla="*/ 5254949 w 6127689"/>
              <a:gd name="connsiteY31" fmla="*/ 2236160 h 6858000"/>
              <a:gd name="connsiteX32" fmla="*/ 5250104 w 6127689"/>
              <a:gd name="connsiteY32" fmla="*/ 2249166 h 6858000"/>
              <a:gd name="connsiteX33" fmla="*/ 5251214 w 6127689"/>
              <a:gd name="connsiteY33" fmla="*/ 2250944 h 6858000"/>
              <a:gd name="connsiteX34" fmla="*/ 5250644 w 6127689"/>
              <a:gd name="connsiteY34" fmla="*/ 2266619 h 6858000"/>
              <a:gd name="connsiteX35" fmla="*/ 5293877 w 6127689"/>
              <a:gd name="connsiteY35" fmla="*/ 2368649 h 6858000"/>
              <a:gd name="connsiteX36" fmla="*/ 5311338 w 6127689"/>
              <a:gd name="connsiteY36" fmla="*/ 2404034 h 6858000"/>
              <a:gd name="connsiteX37" fmla="*/ 5338366 w 6127689"/>
              <a:gd name="connsiteY37" fmla="*/ 2465052 h 6858000"/>
              <a:gd name="connsiteX38" fmla="*/ 5371263 w 6127689"/>
              <a:gd name="connsiteY38" fmla="*/ 2586413 h 6858000"/>
              <a:gd name="connsiteX39" fmla="*/ 5407503 w 6127689"/>
              <a:gd name="connsiteY39" fmla="*/ 2786290 h 6858000"/>
              <a:gd name="connsiteX40" fmla="*/ 5407356 w 6127689"/>
              <a:gd name="connsiteY40" fmla="*/ 2787545 h 6858000"/>
              <a:gd name="connsiteX41" fmla="*/ 5411130 w 6127689"/>
              <a:gd name="connsiteY41" fmla="*/ 2788640 h 6858000"/>
              <a:gd name="connsiteX42" fmla="*/ 5416439 w 6127689"/>
              <a:gd name="connsiteY42" fmla="*/ 2805666 h 6858000"/>
              <a:gd name="connsiteX43" fmla="*/ 5416589 w 6127689"/>
              <a:gd name="connsiteY43" fmla="*/ 2810822 h 6858000"/>
              <a:gd name="connsiteX44" fmla="*/ 5418542 w 6127689"/>
              <a:gd name="connsiteY44" fmla="*/ 2817745 h 6858000"/>
              <a:gd name="connsiteX45" fmla="*/ 5457023 w 6127689"/>
              <a:gd name="connsiteY45" fmla="*/ 2858292 h 6858000"/>
              <a:gd name="connsiteX46" fmla="*/ 5479298 w 6127689"/>
              <a:gd name="connsiteY46" fmla="*/ 2947791 h 6858000"/>
              <a:gd name="connsiteX47" fmla="*/ 5481770 w 6127689"/>
              <a:gd name="connsiteY47" fmla="*/ 2951352 h 6858000"/>
              <a:gd name="connsiteX48" fmla="*/ 5482045 w 6127689"/>
              <a:gd name="connsiteY48" fmla="*/ 2984371 h 6858000"/>
              <a:gd name="connsiteX49" fmla="*/ 5482415 w 6127689"/>
              <a:gd name="connsiteY49" fmla="*/ 3004079 h 6858000"/>
              <a:gd name="connsiteX50" fmla="*/ 5503944 w 6127689"/>
              <a:gd name="connsiteY50" fmla="*/ 3123335 h 6858000"/>
              <a:gd name="connsiteX51" fmla="*/ 5516007 w 6127689"/>
              <a:gd name="connsiteY51" fmla="*/ 3258473 h 6858000"/>
              <a:gd name="connsiteX52" fmla="*/ 5566839 w 6127689"/>
              <a:gd name="connsiteY52" fmla="*/ 3345295 h 6858000"/>
              <a:gd name="connsiteX53" fmla="*/ 5589758 w 6127689"/>
              <a:gd name="connsiteY53" fmla="*/ 3506453 h 6858000"/>
              <a:gd name="connsiteX54" fmla="*/ 5596144 w 6127689"/>
              <a:gd name="connsiteY54" fmla="*/ 3534624 h 6858000"/>
              <a:gd name="connsiteX55" fmla="*/ 5597750 w 6127689"/>
              <a:gd name="connsiteY55" fmla="*/ 3534129 h 6858000"/>
              <a:gd name="connsiteX56" fmla="*/ 5599700 w 6127689"/>
              <a:gd name="connsiteY56" fmla="*/ 3547221 h 6858000"/>
              <a:gd name="connsiteX57" fmla="*/ 5615031 w 6127689"/>
              <a:gd name="connsiteY57" fmla="*/ 3557482 h 6858000"/>
              <a:gd name="connsiteX58" fmla="*/ 5618377 w 6127689"/>
              <a:gd name="connsiteY58" fmla="*/ 3588431 h 6858000"/>
              <a:gd name="connsiteX59" fmla="*/ 5612155 w 6127689"/>
              <a:gd name="connsiteY59" fmla="*/ 3589869 h 6858000"/>
              <a:gd name="connsiteX60" fmla="*/ 5620843 w 6127689"/>
              <a:gd name="connsiteY60" fmla="*/ 3606745 h 6858000"/>
              <a:gd name="connsiteX61" fmla="*/ 5655472 w 6127689"/>
              <a:gd name="connsiteY61" fmla="*/ 3678877 h 6858000"/>
              <a:gd name="connsiteX62" fmla="*/ 5683015 w 6127689"/>
              <a:gd name="connsiteY62" fmla="*/ 3762025 h 6858000"/>
              <a:gd name="connsiteX63" fmla="*/ 5696643 w 6127689"/>
              <a:gd name="connsiteY63" fmla="*/ 3773888 h 6858000"/>
              <a:gd name="connsiteX64" fmla="*/ 5699203 w 6127689"/>
              <a:gd name="connsiteY64" fmla="*/ 3775823 h 6858000"/>
              <a:gd name="connsiteX65" fmla="*/ 5704824 w 6127689"/>
              <a:gd name="connsiteY65" fmla="*/ 3785966 h 6858000"/>
              <a:gd name="connsiteX66" fmla="*/ 5733539 w 6127689"/>
              <a:gd name="connsiteY66" fmla="*/ 3818457 h 6858000"/>
              <a:gd name="connsiteX67" fmla="*/ 5768491 w 6127689"/>
              <a:gd name="connsiteY67" fmla="*/ 3914399 h 6858000"/>
              <a:gd name="connsiteX68" fmla="*/ 5793123 w 6127689"/>
              <a:gd name="connsiteY68" fmla="*/ 3969952 h 6858000"/>
              <a:gd name="connsiteX69" fmla="*/ 5808321 w 6127689"/>
              <a:gd name="connsiteY69" fmla="*/ 3988153 h 6858000"/>
              <a:gd name="connsiteX70" fmla="*/ 5825621 w 6127689"/>
              <a:gd name="connsiteY70" fmla="*/ 4015525 h 6858000"/>
              <a:gd name="connsiteX71" fmla="*/ 5860672 w 6127689"/>
              <a:gd name="connsiteY71" fmla="*/ 4061579 h 6858000"/>
              <a:gd name="connsiteX72" fmla="*/ 5872173 w 6127689"/>
              <a:gd name="connsiteY72" fmla="*/ 4088497 h 6858000"/>
              <a:gd name="connsiteX73" fmla="*/ 5883705 w 6127689"/>
              <a:gd name="connsiteY73" fmla="*/ 4101899 h 6858000"/>
              <a:gd name="connsiteX74" fmla="*/ 5894095 w 6127689"/>
              <a:gd name="connsiteY74" fmla="*/ 4128857 h 6858000"/>
              <a:gd name="connsiteX75" fmla="*/ 5898339 w 6127689"/>
              <a:gd name="connsiteY75" fmla="*/ 4140800 h 6858000"/>
              <a:gd name="connsiteX76" fmla="*/ 5903513 w 6127689"/>
              <a:gd name="connsiteY76" fmla="*/ 4187661 h 6858000"/>
              <a:gd name="connsiteX77" fmla="*/ 5917114 w 6127689"/>
              <a:gd name="connsiteY77" fmla="*/ 4213096 h 6858000"/>
              <a:gd name="connsiteX78" fmla="*/ 5924233 w 6127689"/>
              <a:gd name="connsiteY78" fmla="*/ 4242060 h 6858000"/>
              <a:gd name="connsiteX79" fmla="*/ 5928910 w 6127689"/>
              <a:gd name="connsiteY79" fmla="*/ 4300973 h 6858000"/>
              <a:gd name="connsiteX80" fmla="*/ 5939320 w 6127689"/>
              <a:gd name="connsiteY80" fmla="*/ 4340435 h 6858000"/>
              <a:gd name="connsiteX81" fmla="*/ 5946705 w 6127689"/>
              <a:gd name="connsiteY81" fmla="*/ 4428051 h 6858000"/>
              <a:gd name="connsiteX82" fmla="*/ 5949261 w 6127689"/>
              <a:gd name="connsiteY82" fmla="*/ 4449185 h 6858000"/>
              <a:gd name="connsiteX83" fmla="*/ 5957504 w 6127689"/>
              <a:gd name="connsiteY83" fmla="*/ 4465911 h 6858000"/>
              <a:gd name="connsiteX84" fmla="*/ 5964689 w 6127689"/>
              <a:gd name="connsiteY84" fmla="*/ 4468532 h 6858000"/>
              <a:gd name="connsiteX85" fmla="*/ 5967062 w 6127689"/>
              <a:gd name="connsiteY85" fmla="*/ 4479923 h 6858000"/>
              <a:gd name="connsiteX86" fmla="*/ 5968960 w 6127689"/>
              <a:gd name="connsiteY86" fmla="*/ 4482655 h 6858000"/>
              <a:gd name="connsiteX87" fmla="*/ 5978567 w 6127689"/>
              <a:gd name="connsiteY87" fmla="*/ 4498605 h 6858000"/>
              <a:gd name="connsiteX88" fmla="*/ 5980106 w 6127689"/>
              <a:gd name="connsiteY88" fmla="*/ 4585087 h 6858000"/>
              <a:gd name="connsiteX89" fmla="*/ 5998138 w 6127689"/>
              <a:gd name="connsiteY89" fmla="*/ 4697518 h 6858000"/>
              <a:gd name="connsiteX90" fmla="*/ 6013516 w 6127689"/>
              <a:gd name="connsiteY90" fmla="*/ 4786619 h 6858000"/>
              <a:gd name="connsiteX91" fmla="*/ 6025404 w 6127689"/>
              <a:gd name="connsiteY91" fmla="*/ 4858148 h 6858000"/>
              <a:gd name="connsiteX92" fmla="*/ 6007749 w 6127689"/>
              <a:gd name="connsiteY92" fmla="*/ 4964715 h 6858000"/>
              <a:gd name="connsiteX93" fmla="*/ 6005269 w 6127689"/>
              <a:gd name="connsiteY93" fmla="*/ 5150567 h 6858000"/>
              <a:gd name="connsiteX94" fmla="*/ 6001127 w 6127689"/>
              <a:gd name="connsiteY94" fmla="*/ 5164609 h 6858000"/>
              <a:gd name="connsiteX95" fmla="*/ 5996647 w 6127689"/>
              <a:gd name="connsiteY95" fmla="*/ 5185640 h 6858000"/>
              <a:gd name="connsiteX96" fmla="*/ 5998514 w 6127689"/>
              <a:gd name="connsiteY96" fmla="*/ 5189673 h 6858000"/>
              <a:gd name="connsiteX97" fmla="*/ 6018409 w 6127689"/>
              <a:gd name="connsiteY97" fmla="*/ 5227157 h 6858000"/>
              <a:gd name="connsiteX98" fmla="*/ 6036748 w 6127689"/>
              <a:gd name="connsiteY98" fmla="*/ 5322752 h 6858000"/>
              <a:gd name="connsiteX99" fmla="*/ 6036943 w 6127689"/>
              <a:gd name="connsiteY99" fmla="*/ 5329480 h 6858000"/>
              <a:gd name="connsiteX100" fmla="*/ 6037236 w 6127689"/>
              <a:gd name="connsiteY100" fmla="*/ 5329634 h 6858000"/>
              <a:gd name="connsiteX101" fmla="*/ 6038019 w 6127689"/>
              <a:gd name="connsiteY101" fmla="*/ 5336764 h 6858000"/>
              <a:gd name="connsiteX102" fmla="*/ 6037298 w 6127689"/>
              <a:gd name="connsiteY102" fmla="*/ 5341753 h 6858000"/>
              <a:gd name="connsiteX103" fmla="*/ 6037677 w 6127689"/>
              <a:gd name="connsiteY103" fmla="*/ 5354807 h 6858000"/>
              <a:gd name="connsiteX104" fmla="*/ 6039728 w 6127689"/>
              <a:gd name="connsiteY104" fmla="*/ 5359416 h 6858000"/>
              <a:gd name="connsiteX105" fmla="*/ 6043311 w 6127689"/>
              <a:gd name="connsiteY105" fmla="*/ 5361407 h 6858000"/>
              <a:gd name="connsiteX106" fmla="*/ 6042954 w 6127689"/>
              <a:gd name="connsiteY106" fmla="*/ 5362576 h 6858000"/>
              <a:gd name="connsiteX107" fmla="*/ 6053435 w 6127689"/>
              <a:gd name="connsiteY107" fmla="*/ 5387547 h 6858000"/>
              <a:gd name="connsiteX108" fmla="*/ 6065933 w 6127689"/>
              <a:gd name="connsiteY108" fmla="*/ 5443002 h 6858000"/>
              <a:gd name="connsiteX109" fmla="*/ 6068640 w 6127689"/>
              <a:gd name="connsiteY109" fmla="*/ 5474503 h 6858000"/>
              <a:gd name="connsiteX110" fmla="*/ 6080922 w 6127689"/>
              <a:gd name="connsiteY110" fmla="*/ 5561070 h 6858000"/>
              <a:gd name="connsiteX111" fmla="*/ 6096949 w 6127689"/>
              <a:gd name="connsiteY111" fmla="*/ 5648179 h 6858000"/>
              <a:gd name="connsiteX112" fmla="*/ 6125703 w 6127689"/>
              <a:gd name="connsiteY112" fmla="*/ 5692894 h 6858000"/>
              <a:gd name="connsiteX113" fmla="*/ 6126670 w 6127689"/>
              <a:gd name="connsiteY113" fmla="*/ 5697882 h 6858000"/>
              <a:gd name="connsiteX114" fmla="*/ 6124061 w 6127689"/>
              <a:gd name="connsiteY114" fmla="*/ 5710294 h 6858000"/>
              <a:gd name="connsiteX115" fmla="*/ 6122213 w 6127689"/>
              <a:gd name="connsiteY115" fmla="*/ 5714762 h 6858000"/>
              <a:gd name="connsiteX116" fmla="*/ 6121353 w 6127689"/>
              <a:gd name="connsiteY116" fmla="*/ 5721725 h 6858000"/>
              <a:gd name="connsiteX117" fmla="*/ 6121607 w 6127689"/>
              <a:gd name="connsiteY117" fmla="*/ 5721959 h 6858000"/>
              <a:gd name="connsiteX118" fmla="*/ 6120262 w 6127689"/>
              <a:gd name="connsiteY118" fmla="*/ 5728358 h 6858000"/>
              <a:gd name="connsiteX119" fmla="*/ 6127024 w 6127689"/>
              <a:gd name="connsiteY119" fmla="*/ 5786902 h 6858000"/>
              <a:gd name="connsiteX120" fmla="*/ 6127519 w 6127689"/>
              <a:gd name="connsiteY120" fmla="*/ 5865775 h 6858000"/>
              <a:gd name="connsiteX121" fmla="*/ 6119217 w 6127689"/>
              <a:gd name="connsiteY121" fmla="*/ 5888542 h 6858000"/>
              <a:gd name="connsiteX122" fmla="*/ 6102493 w 6127689"/>
              <a:gd name="connsiteY122" fmla="*/ 5928602 h 6858000"/>
              <a:gd name="connsiteX123" fmla="*/ 6056863 w 6127689"/>
              <a:gd name="connsiteY123" fmla="*/ 6000643 h 6858000"/>
              <a:gd name="connsiteX124" fmla="*/ 6045436 w 6127689"/>
              <a:gd name="connsiteY124" fmla="*/ 6124480 h 6858000"/>
              <a:gd name="connsiteX125" fmla="*/ 6030489 w 6127689"/>
              <a:gd name="connsiteY125" fmla="*/ 6317666 h 6858000"/>
              <a:gd name="connsiteX126" fmla="*/ 6007492 w 6127689"/>
              <a:gd name="connsiteY126" fmla="*/ 6440818 h 6858000"/>
              <a:gd name="connsiteX127" fmla="*/ 6009467 w 6127689"/>
              <a:gd name="connsiteY127" fmla="*/ 6487076 h 6858000"/>
              <a:gd name="connsiteX128" fmla="*/ 5995064 w 6127689"/>
              <a:gd name="connsiteY128" fmla="*/ 6540791 h 6858000"/>
              <a:gd name="connsiteX129" fmla="*/ 5996309 w 6127689"/>
              <a:gd name="connsiteY129" fmla="*/ 6543961 h 6858000"/>
              <a:gd name="connsiteX130" fmla="*/ 5996048 w 6127689"/>
              <a:gd name="connsiteY130" fmla="*/ 6555444 h 6858000"/>
              <a:gd name="connsiteX131" fmla="*/ 6002524 w 6127689"/>
              <a:gd name="connsiteY131" fmla="*/ 6560188 h 6858000"/>
              <a:gd name="connsiteX132" fmla="*/ 6006823 w 6127689"/>
              <a:gd name="connsiteY132" fmla="*/ 6578546 h 6858000"/>
              <a:gd name="connsiteX133" fmla="*/ 6004510 w 6127689"/>
              <a:gd name="connsiteY133" fmla="*/ 6599256 h 6858000"/>
              <a:gd name="connsiteX134" fmla="*/ 5986207 w 6127689"/>
              <a:gd name="connsiteY134" fmla="*/ 6695855 h 6858000"/>
              <a:gd name="connsiteX135" fmla="*/ 5979428 w 6127689"/>
              <a:gd name="connsiteY135" fmla="*/ 6754678 h 6858000"/>
              <a:gd name="connsiteX136" fmla="*/ 5983398 w 6127689"/>
              <a:gd name="connsiteY136" fmla="*/ 6778641 h 6858000"/>
              <a:gd name="connsiteX137" fmla="*/ 5984543 w 6127689"/>
              <a:gd name="connsiteY137" fmla="*/ 6811016 h 6858000"/>
              <a:gd name="connsiteX138" fmla="*/ 5981802 w 6127689"/>
              <a:gd name="connsiteY138" fmla="*/ 6838578 h 6858000"/>
              <a:gd name="connsiteX139" fmla="*/ 5979671 w 6127689"/>
              <a:gd name="connsiteY139" fmla="*/ 6858000 h 6858000"/>
              <a:gd name="connsiteX140" fmla="*/ 0 w 6127689"/>
              <a:gd name="connsiteY140" fmla="*/ 6858000 h 6858000"/>
              <a:gd name="connsiteX141" fmla="*/ 0 w 6127689"/>
              <a:gd name="connsiteY141" fmla="*/ 0 h 6858000"/>
              <a:gd name="connsiteX0" fmla="*/ 0 w 6127689"/>
              <a:gd name="connsiteY0" fmla="*/ 0 h 6858000"/>
              <a:gd name="connsiteX1" fmla="*/ 4965888 w 6127689"/>
              <a:gd name="connsiteY1" fmla="*/ 0 h 6858000"/>
              <a:gd name="connsiteX2" fmla="*/ 4967767 w 6127689"/>
              <a:gd name="connsiteY2" fmla="*/ 7930 h 6858000"/>
              <a:gd name="connsiteX3" fmla="*/ 4979444 w 6127689"/>
              <a:gd name="connsiteY3" fmla="*/ 43921 h 6858000"/>
              <a:gd name="connsiteX4" fmla="*/ 5021173 w 6127689"/>
              <a:gd name="connsiteY4" fmla="*/ 123738 h 6858000"/>
              <a:gd name="connsiteX5" fmla="*/ 5075458 w 6127689"/>
              <a:gd name="connsiteY5" fmla="*/ 264355 h 6858000"/>
              <a:gd name="connsiteX6" fmla="*/ 5081175 w 6127689"/>
              <a:gd name="connsiteY6" fmla="*/ 277448 h 6858000"/>
              <a:gd name="connsiteX7" fmla="*/ 5097011 w 6127689"/>
              <a:gd name="connsiteY7" fmla="*/ 355616 h 6858000"/>
              <a:gd name="connsiteX8" fmla="*/ 5130982 w 6127689"/>
              <a:gd name="connsiteY8" fmla="*/ 412030 h 6858000"/>
              <a:gd name="connsiteX9" fmla="*/ 5153000 w 6127689"/>
              <a:gd name="connsiteY9" fmla="*/ 507134 h 6858000"/>
              <a:gd name="connsiteX10" fmla="*/ 5171282 w 6127689"/>
              <a:gd name="connsiteY10" fmla="*/ 602071 h 6858000"/>
              <a:gd name="connsiteX11" fmla="*/ 5176196 w 6127689"/>
              <a:gd name="connsiteY11" fmla="*/ 636822 h 6858000"/>
              <a:gd name="connsiteX12" fmla="*/ 5189051 w 6127689"/>
              <a:gd name="connsiteY12" fmla="*/ 782518 h 6858000"/>
              <a:gd name="connsiteX13" fmla="*/ 5210428 w 6127689"/>
              <a:gd name="connsiteY13" fmla="*/ 815772 h 6858000"/>
              <a:gd name="connsiteX14" fmla="*/ 5221088 w 6127689"/>
              <a:gd name="connsiteY14" fmla="*/ 860193 h 6858000"/>
              <a:gd name="connsiteX15" fmla="*/ 5230806 w 6127689"/>
              <a:gd name="connsiteY15" fmla="*/ 961354 h 6858000"/>
              <a:gd name="connsiteX16" fmla="*/ 5201018 w 6127689"/>
              <a:gd name="connsiteY16" fmla="*/ 1095027 h 6858000"/>
              <a:gd name="connsiteX17" fmla="*/ 5202153 w 6127689"/>
              <a:gd name="connsiteY17" fmla="*/ 1133224 h 6858000"/>
              <a:gd name="connsiteX18" fmla="*/ 5207370 w 6127689"/>
              <a:gd name="connsiteY18" fmla="*/ 1138097 h 6858000"/>
              <a:gd name="connsiteX19" fmla="*/ 5189234 w 6127689"/>
              <a:gd name="connsiteY19" fmla="*/ 1193495 h 6858000"/>
              <a:gd name="connsiteX20" fmla="*/ 5202769 w 6127689"/>
              <a:gd name="connsiteY20" fmla="*/ 1269450 h 6858000"/>
              <a:gd name="connsiteX21" fmla="*/ 5225968 w 6127689"/>
              <a:gd name="connsiteY21" fmla="*/ 1357994 h 6858000"/>
              <a:gd name="connsiteX22" fmla="*/ 5233819 w 6127689"/>
              <a:gd name="connsiteY22" fmla="*/ 1380922 h 6858000"/>
              <a:gd name="connsiteX23" fmla="*/ 5237226 w 6127689"/>
              <a:gd name="connsiteY23" fmla="*/ 1441327 h 6858000"/>
              <a:gd name="connsiteX24" fmla="*/ 5255653 w 6127689"/>
              <a:gd name="connsiteY24" fmla="*/ 1524712 h 6858000"/>
              <a:gd name="connsiteX25" fmla="*/ 5263491 w 6127689"/>
              <a:gd name="connsiteY25" fmla="*/ 1642938 h 6858000"/>
              <a:gd name="connsiteX26" fmla="*/ 5261314 w 6127689"/>
              <a:gd name="connsiteY26" fmla="*/ 1689177 h 6858000"/>
              <a:gd name="connsiteX27" fmla="*/ 5259788 w 6127689"/>
              <a:gd name="connsiteY27" fmla="*/ 1768516 h 6858000"/>
              <a:gd name="connsiteX28" fmla="*/ 5255696 w 6127689"/>
              <a:gd name="connsiteY28" fmla="*/ 1953770 h 6858000"/>
              <a:gd name="connsiteX29" fmla="*/ 5252592 w 6127689"/>
              <a:gd name="connsiteY29" fmla="*/ 2092210 h 6858000"/>
              <a:gd name="connsiteX30" fmla="*/ 5264303 w 6127689"/>
              <a:gd name="connsiteY30" fmla="*/ 2225157 h 6858000"/>
              <a:gd name="connsiteX31" fmla="*/ 5254949 w 6127689"/>
              <a:gd name="connsiteY31" fmla="*/ 2236160 h 6858000"/>
              <a:gd name="connsiteX32" fmla="*/ 5250104 w 6127689"/>
              <a:gd name="connsiteY32" fmla="*/ 2249166 h 6858000"/>
              <a:gd name="connsiteX33" fmla="*/ 5251214 w 6127689"/>
              <a:gd name="connsiteY33" fmla="*/ 2250944 h 6858000"/>
              <a:gd name="connsiteX34" fmla="*/ 5250644 w 6127689"/>
              <a:gd name="connsiteY34" fmla="*/ 2266619 h 6858000"/>
              <a:gd name="connsiteX35" fmla="*/ 5293877 w 6127689"/>
              <a:gd name="connsiteY35" fmla="*/ 2368649 h 6858000"/>
              <a:gd name="connsiteX36" fmla="*/ 5311338 w 6127689"/>
              <a:gd name="connsiteY36" fmla="*/ 2404034 h 6858000"/>
              <a:gd name="connsiteX37" fmla="*/ 5338366 w 6127689"/>
              <a:gd name="connsiteY37" fmla="*/ 2465052 h 6858000"/>
              <a:gd name="connsiteX38" fmla="*/ 5371263 w 6127689"/>
              <a:gd name="connsiteY38" fmla="*/ 2586413 h 6858000"/>
              <a:gd name="connsiteX39" fmla="*/ 5407503 w 6127689"/>
              <a:gd name="connsiteY39" fmla="*/ 2786290 h 6858000"/>
              <a:gd name="connsiteX40" fmla="*/ 5407356 w 6127689"/>
              <a:gd name="connsiteY40" fmla="*/ 2787545 h 6858000"/>
              <a:gd name="connsiteX41" fmla="*/ 5411130 w 6127689"/>
              <a:gd name="connsiteY41" fmla="*/ 2788640 h 6858000"/>
              <a:gd name="connsiteX42" fmla="*/ 5416439 w 6127689"/>
              <a:gd name="connsiteY42" fmla="*/ 2805666 h 6858000"/>
              <a:gd name="connsiteX43" fmla="*/ 5418542 w 6127689"/>
              <a:gd name="connsiteY43" fmla="*/ 2817745 h 6858000"/>
              <a:gd name="connsiteX44" fmla="*/ 5457023 w 6127689"/>
              <a:gd name="connsiteY44" fmla="*/ 2858292 h 6858000"/>
              <a:gd name="connsiteX45" fmla="*/ 5479298 w 6127689"/>
              <a:gd name="connsiteY45" fmla="*/ 2947791 h 6858000"/>
              <a:gd name="connsiteX46" fmla="*/ 5481770 w 6127689"/>
              <a:gd name="connsiteY46" fmla="*/ 2951352 h 6858000"/>
              <a:gd name="connsiteX47" fmla="*/ 5482045 w 6127689"/>
              <a:gd name="connsiteY47" fmla="*/ 2984371 h 6858000"/>
              <a:gd name="connsiteX48" fmla="*/ 5482415 w 6127689"/>
              <a:gd name="connsiteY48" fmla="*/ 3004079 h 6858000"/>
              <a:gd name="connsiteX49" fmla="*/ 5503944 w 6127689"/>
              <a:gd name="connsiteY49" fmla="*/ 3123335 h 6858000"/>
              <a:gd name="connsiteX50" fmla="*/ 5516007 w 6127689"/>
              <a:gd name="connsiteY50" fmla="*/ 3258473 h 6858000"/>
              <a:gd name="connsiteX51" fmla="*/ 5566839 w 6127689"/>
              <a:gd name="connsiteY51" fmla="*/ 3345295 h 6858000"/>
              <a:gd name="connsiteX52" fmla="*/ 5589758 w 6127689"/>
              <a:gd name="connsiteY52" fmla="*/ 3506453 h 6858000"/>
              <a:gd name="connsiteX53" fmla="*/ 5596144 w 6127689"/>
              <a:gd name="connsiteY53" fmla="*/ 3534624 h 6858000"/>
              <a:gd name="connsiteX54" fmla="*/ 5597750 w 6127689"/>
              <a:gd name="connsiteY54" fmla="*/ 3534129 h 6858000"/>
              <a:gd name="connsiteX55" fmla="*/ 5599700 w 6127689"/>
              <a:gd name="connsiteY55" fmla="*/ 3547221 h 6858000"/>
              <a:gd name="connsiteX56" fmla="*/ 5615031 w 6127689"/>
              <a:gd name="connsiteY56" fmla="*/ 3557482 h 6858000"/>
              <a:gd name="connsiteX57" fmla="*/ 5618377 w 6127689"/>
              <a:gd name="connsiteY57" fmla="*/ 3588431 h 6858000"/>
              <a:gd name="connsiteX58" fmla="*/ 5612155 w 6127689"/>
              <a:gd name="connsiteY58" fmla="*/ 3589869 h 6858000"/>
              <a:gd name="connsiteX59" fmla="*/ 5620843 w 6127689"/>
              <a:gd name="connsiteY59" fmla="*/ 3606745 h 6858000"/>
              <a:gd name="connsiteX60" fmla="*/ 5655472 w 6127689"/>
              <a:gd name="connsiteY60" fmla="*/ 3678877 h 6858000"/>
              <a:gd name="connsiteX61" fmla="*/ 5683015 w 6127689"/>
              <a:gd name="connsiteY61" fmla="*/ 3762025 h 6858000"/>
              <a:gd name="connsiteX62" fmla="*/ 5696643 w 6127689"/>
              <a:gd name="connsiteY62" fmla="*/ 3773888 h 6858000"/>
              <a:gd name="connsiteX63" fmla="*/ 5699203 w 6127689"/>
              <a:gd name="connsiteY63" fmla="*/ 3775823 h 6858000"/>
              <a:gd name="connsiteX64" fmla="*/ 5704824 w 6127689"/>
              <a:gd name="connsiteY64" fmla="*/ 3785966 h 6858000"/>
              <a:gd name="connsiteX65" fmla="*/ 5733539 w 6127689"/>
              <a:gd name="connsiteY65" fmla="*/ 3818457 h 6858000"/>
              <a:gd name="connsiteX66" fmla="*/ 5768491 w 6127689"/>
              <a:gd name="connsiteY66" fmla="*/ 3914399 h 6858000"/>
              <a:gd name="connsiteX67" fmla="*/ 5793123 w 6127689"/>
              <a:gd name="connsiteY67" fmla="*/ 3969952 h 6858000"/>
              <a:gd name="connsiteX68" fmla="*/ 5808321 w 6127689"/>
              <a:gd name="connsiteY68" fmla="*/ 3988153 h 6858000"/>
              <a:gd name="connsiteX69" fmla="*/ 5825621 w 6127689"/>
              <a:gd name="connsiteY69" fmla="*/ 4015525 h 6858000"/>
              <a:gd name="connsiteX70" fmla="*/ 5860672 w 6127689"/>
              <a:gd name="connsiteY70" fmla="*/ 4061579 h 6858000"/>
              <a:gd name="connsiteX71" fmla="*/ 5872173 w 6127689"/>
              <a:gd name="connsiteY71" fmla="*/ 4088497 h 6858000"/>
              <a:gd name="connsiteX72" fmla="*/ 5883705 w 6127689"/>
              <a:gd name="connsiteY72" fmla="*/ 4101899 h 6858000"/>
              <a:gd name="connsiteX73" fmla="*/ 5894095 w 6127689"/>
              <a:gd name="connsiteY73" fmla="*/ 4128857 h 6858000"/>
              <a:gd name="connsiteX74" fmla="*/ 5898339 w 6127689"/>
              <a:gd name="connsiteY74" fmla="*/ 4140800 h 6858000"/>
              <a:gd name="connsiteX75" fmla="*/ 5903513 w 6127689"/>
              <a:gd name="connsiteY75" fmla="*/ 4187661 h 6858000"/>
              <a:gd name="connsiteX76" fmla="*/ 5917114 w 6127689"/>
              <a:gd name="connsiteY76" fmla="*/ 4213096 h 6858000"/>
              <a:gd name="connsiteX77" fmla="*/ 5924233 w 6127689"/>
              <a:gd name="connsiteY77" fmla="*/ 4242060 h 6858000"/>
              <a:gd name="connsiteX78" fmla="*/ 5928910 w 6127689"/>
              <a:gd name="connsiteY78" fmla="*/ 4300973 h 6858000"/>
              <a:gd name="connsiteX79" fmla="*/ 5939320 w 6127689"/>
              <a:gd name="connsiteY79" fmla="*/ 4340435 h 6858000"/>
              <a:gd name="connsiteX80" fmla="*/ 5946705 w 6127689"/>
              <a:gd name="connsiteY80" fmla="*/ 4428051 h 6858000"/>
              <a:gd name="connsiteX81" fmla="*/ 5949261 w 6127689"/>
              <a:gd name="connsiteY81" fmla="*/ 4449185 h 6858000"/>
              <a:gd name="connsiteX82" fmla="*/ 5957504 w 6127689"/>
              <a:gd name="connsiteY82" fmla="*/ 4465911 h 6858000"/>
              <a:gd name="connsiteX83" fmla="*/ 5964689 w 6127689"/>
              <a:gd name="connsiteY83" fmla="*/ 4468532 h 6858000"/>
              <a:gd name="connsiteX84" fmla="*/ 5967062 w 6127689"/>
              <a:gd name="connsiteY84" fmla="*/ 4479923 h 6858000"/>
              <a:gd name="connsiteX85" fmla="*/ 5968960 w 6127689"/>
              <a:gd name="connsiteY85" fmla="*/ 4482655 h 6858000"/>
              <a:gd name="connsiteX86" fmla="*/ 5978567 w 6127689"/>
              <a:gd name="connsiteY86" fmla="*/ 4498605 h 6858000"/>
              <a:gd name="connsiteX87" fmla="*/ 5980106 w 6127689"/>
              <a:gd name="connsiteY87" fmla="*/ 4585087 h 6858000"/>
              <a:gd name="connsiteX88" fmla="*/ 5998138 w 6127689"/>
              <a:gd name="connsiteY88" fmla="*/ 4697518 h 6858000"/>
              <a:gd name="connsiteX89" fmla="*/ 6013516 w 6127689"/>
              <a:gd name="connsiteY89" fmla="*/ 4786619 h 6858000"/>
              <a:gd name="connsiteX90" fmla="*/ 6025404 w 6127689"/>
              <a:gd name="connsiteY90" fmla="*/ 4858148 h 6858000"/>
              <a:gd name="connsiteX91" fmla="*/ 6007749 w 6127689"/>
              <a:gd name="connsiteY91" fmla="*/ 4964715 h 6858000"/>
              <a:gd name="connsiteX92" fmla="*/ 6005269 w 6127689"/>
              <a:gd name="connsiteY92" fmla="*/ 5150567 h 6858000"/>
              <a:gd name="connsiteX93" fmla="*/ 6001127 w 6127689"/>
              <a:gd name="connsiteY93" fmla="*/ 5164609 h 6858000"/>
              <a:gd name="connsiteX94" fmla="*/ 5996647 w 6127689"/>
              <a:gd name="connsiteY94" fmla="*/ 5185640 h 6858000"/>
              <a:gd name="connsiteX95" fmla="*/ 5998514 w 6127689"/>
              <a:gd name="connsiteY95" fmla="*/ 5189673 h 6858000"/>
              <a:gd name="connsiteX96" fmla="*/ 6018409 w 6127689"/>
              <a:gd name="connsiteY96" fmla="*/ 5227157 h 6858000"/>
              <a:gd name="connsiteX97" fmla="*/ 6036748 w 6127689"/>
              <a:gd name="connsiteY97" fmla="*/ 5322752 h 6858000"/>
              <a:gd name="connsiteX98" fmla="*/ 6036943 w 6127689"/>
              <a:gd name="connsiteY98" fmla="*/ 5329480 h 6858000"/>
              <a:gd name="connsiteX99" fmla="*/ 6037236 w 6127689"/>
              <a:gd name="connsiteY99" fmla="*/ 5329634 h 6858000"/>
              <a:gd name="connsiteX100" fmla="*/ 6038019 w 6127689"/>
              <a:gd name="connsiteY100" fmla="*/ 5336764 h 6858000"/>
              <a:gd name="connsiteX101" fmla="*/ 6037298 w 6127689"/>
              <a:gd name="connsiteY101" fmla="*/ 5341753 h 6858000"/>
              <a:gd name="connsiteX102" fmla="*/ 6037677 w 6127689"/>
              <a:gd name="connsiteY102" fmla="*/ 5354807 h 6858000"/>
              <a:gd name="connsiteX103" fmla="*/ 6039728 w 6127689"/>
              <a:gd name="connsiteY103" fmla="*/ 5359416 h 6858000"/>
              <a:gd name="connsiteX104" fmla="*/ 6043311 w 6127689"/>
              <a:gd name="connsiteY104" fmla="*/ 5361407 h 6858000"/>
              <a:gd name="connsiteX105" fmla="*/ 6042954 w 6127689"/>
              <a:gd name="connsiteY105" fmla="*/ 5362576 h 6858000"/>
              <a:gd name="connsiteX106" fmla="*/ 6053435 w 6127689"/>
              <a:gd name="connsiteY106" fmla="*/ 5387547 h 6858000"/>
              <a:gd name="connsiteX107" fmla="*/ 6065933 w 6127689"/>
              <a:gd name="connsiteY107" fmla="*/ 5443002 h 6858000"/>
              <a:gd name="connsiteX108" fmla="*/ 6068640 w 6127689"/>
              <a:gd name="connsiteY108" fmla="*/ 5474503 h 6858000"/>
              <a:gd name="connsiteX109" fmla="*/ 6080922 w 6127689"/>
              <a:gd name="connsiteY109" fmla="*/ 5561070 h 6858000"/>
              <a:gd name="connsiteX110" fmla="*/ 6096949 w 6127689"/>
              <a:gd name="connsiteY110" fmla="*/ 5648179 h 6858000"/>
              <a:gd name="connsiteX111" fmla="*/ 6125703 w 6127689"/>
              <a:gd name="connsiteY111" fmla="*/ 5692894 h 6858000"/>
              <a:gd name="connsiteX112" fmla="*/ 6126670 w 6127689"/>
              <a:gd name="connsiteY112" fmla="*/ 5697882 h 6858000"/>
              <a:gd name="connsiteX113" fmla="*/ 6124061 w 6127689"/>
              <a:gd name="connsiteY113" fmla="*/ 5710294 h 6858000"/>
              <a:gd name="connsiteX114" fmla="*/ 6122213 w 6127689"/>
              <a:gd name="connsiteY114" fmla="*/ 5714762 h 6858000"/>
              <a:gd name="connsiteX115" fmla="*/ 6121353 w 6127689"/>
              <a:gd name="connsiteY115" fmla="*/ 5721725 h 6858000"/>
              <a:gd name="connsiteX116" fmla="*/ 6121607 w 6127689"/>
              <a:gd name="connsiteY116" fmla="*/ 5721959 h 6858000"/>
              <a:gd name="connsiteX117" fmla="*/ 6120262 w 6127689"/>
              <a:gd name="connsiteY117" fmla="*/ 5728358 h 6858000"/>
              <a:gd name="connsiteX118" fmla="*/ 6127024 w 6127689"/>
              <a:gd name="connsiteY118" fmla="*/ 5786902 h 6858000"/>
              <a:gd name="connsiteX119" fmla="*/ 6127519 w 6127689"/>
              <a:gd name="connsiteY119" fmla="*/ 5865775 h 6858000"/>
              <a:gd name="connsiteX120" fmla="*/ 6119217 w 6127689"/>
              <a:gd name="connsiteY120" fmla="*/ 5888542 h 6858000"/>
              <a:gd name="connsiteX121" fmla="*/ 6102493 w 6127689"/>
              <a:gd name="connsiteY121" fmla="*/ 5928602 h 6858000"/>
              <a:gd name="connsiteX122" fmla="*/ 6056863 w 6127689"/>
              <a:gd name="connsiteY122" fmla="*/ 6000643 h 6858000"/>
              <a:gd name="connsiteX123" fmla="*/ 6045436 w 6127689"/>
              <a:gd name="connsiteY123" fmla="*/ 6124480 h 6858000"/>
              <a:gd name="connsiteX124" fmla="*/ 6030489 w 6127689"/>
              <a:gd name="connsiteY124" fmla="*/ 6317666 h 6858000"/>
              <a:gd name="connsiteX125" fmla="*/ 6007492 w 6127689"/>
              <a:gd name="connsiteY125" fmla="*/ 6440818 h 6858000"/>
              <a:gd name="connsiteX126" fmla="*/ 6009467 w 6127689"/>
              <a:gd name="connsiteY126" fmla="*/ 6487076 h 6858000"/>
              <a:gd name="connsiteX127" fmla="*/ 5995064 w 6127689"/>
              <a:gd name="connsiteY127" fmla="*/ 6540791 h 6858000"/>
              <a:gd name="connsiteX128" fmla="*/ 5996309 w 6127689"/>
              <a:gd name="connsiteY128" fmla="*/ 6543961 h 6858000"/>
              <a:gd name="connsiteX129" fmla="*/ 5996048 w 6127689"/>
              <a:gd name="connsiteY129" fmla="*/ 6555444 h 6858000"/>
              <a:gd name="connsiteX130" fmla="*/ 6002524 w 6127689"/>
              <a:gd name="connsiteY130" fmla="*/ 6560188 h 6858000"/>
              <a:gd name="connsiteX131" fmla="*/ 6006823 w 6127689"/>
              <a:gd name="connsiteY131" fmla="*/ 6578546 h 6858000"/>
              <a:gd name="connsiteX132" fmla="*/ 6004510 w 6127689"/>
              <a:gd name="connsiteY132" fmla="*/ 6599256 h 6858000"/>
              <a:gd name="connsiteX133" fmla="*/ 5986207 w 6127689"/>
              <a:gd name="connsiteY133" fmla="*/ 6695855 h 6858000"/>
              <a:gd name="connsiteX134" fmla="*/ 5979428 w 6127689"/>
              <a:gd name="connsiteY134" fmla="*/ 6754678 h 6858000"/>
              <a:gd name="connsiteX135" fmla="*/ 5983398 w 6127689"/>
              <a:gd name="connsiteY135" fmla="*/ 6778641 h 6858000"/>
              <a:gd name="connsiteX136" fmla="*/ 5984543 w 6127689"/>
              <a:gd name="connsiteY136" fmla="*/ 6811016 h 6858000"/>
              <a:gd name="connsiteX137" fmla="*/ 5981802 w 6127689"/>
              <a:gd name="connsiteY137" fmla="*/ 6838578 h 6858000"/>
              <a:gd name="connsiteX138" fmla="*/ 5979671 w 6127689"/>
              <a:gd name="connsiteY138" fmla="*/ 6858000 h 6858000"/>
              <a:gd name="connsiteX139" fmla="*/ 0 w 6127689"/>
              <a:gd name="connsiteY139" fmla="*/ 6858000 h 6858000"/>
              <a:gd name="connsiteX140" fmla="*/ 0 w 6127689"/>
              <a:gd name="connsiteY140" fmla="*/ 0 h 6858000"/>
              <a:gd name="connsiteX0" fmla="*/ 0 w 6127689"/>
              <a:gd name="connsiteY0" fmla="*/ 0 h 6858000"/>
              <a:gd name="connsiteX1" fmla="*/ 4965888 w 6127689"/>
              <a:gd name="connsiteY1" fmla="*/ 0 h 6858000"/>
              <a:gd name="connsiteX2" fmla="*/ 4967767 w 6127689"/>
              <a:gd name="connsiteY2" fmla="*/ 7930 h 6858000"/>
              <a:gd name="connsiteX3" fmla="*/ 4979444 w 6127689"/>
              <a:gd name="connsiteY3" fmla="*/ 43921 h 6858000"/>
              <a:gd name="connsiteX4" fmla="*/ 5021173 w 6127689"/>
              <a:gd name="connsiteY4" fmla="*/ 123738 h 6858000"/>
              <a:gd name="connsiteX5" fmla="*/ 5075458 w 6127689"/>
              <a:gd name="connsiteY5" fmla="*/ 264355 h 6858000"/>
              <a:gd name="connsiteX6" fmla="*/ 5081175 w 6127689"/>
              <a:gd name="connsiteY6" fmla="*/ 277448 h 6858000"/>
              <a:gd name="connsiteX7" fmla="*/ 5097011 w 6127689"/>
              <a:gd name="connsiteY7" fmla="*/ 355616 h 6858000"/>
              <a:gd name="connsiteX8" fmla="*/ 5130982 w 6127689"/>
              <a:gd name="connsiteY8" fmla="*/ 412030 h 6858000"/>
              <a:gd name="connsiteX9" fmla="*/ 5153000 w 6127689"/>
              <a:gd name="connsiteY9" fmla="*/ 507134 h 6858000"/>
              <a:gd name="connsiteX10" fmla="*/ 5171282 w 6127689"/>
              <a:gd name="connsiteY10" fmla="*/ 602071 h 6858000"/>
              <a:gd name="connsiteX11" fmla="*/ 5176196 w 6127689"/>
              <a:gd name="connsiteY11" fmla="*/ 636822 h 6858000"/>
              <a:gd name="connsiteX12" fmla="*/ 5189051 w 6127689"/>
              <a:gd name="connsiteY12" fmla="*/ 782518 h 6858000"/>
              <a:gd name="connsiteX13" fmla="*/ 5210428 w 6127689"/>
              <a:gd name="connsiteY13" fmla="*/ 815772 h 6858000"/>
              <a:gd name="connsiteX14" fmla="*/ 5221088 w 6127689"/>
              <a:gd name="connsiteY14" fmla="*/ 860193 h 6858000"/>
              <a:gd name="connsiteX15" fmla="*/ 5230806 w 6127689"/>
              <a:gd name="connsiteY15" fmla="*/ 961354 h 6858000"/>
              <a:gd name="connsiteX16" fmla="*/ 5201018 w 6127689"/>
              <a:gd name="connsiteY16" fmla="*/ 1095027 h 6858000"/>
              <a:gd name="connsiteX17" fmla="*/ 5202153 w 6127689"/>
              <a:gd name="connsiteY17" fmla="*/ 1133224 h 6858000"/>
              <a:gd name="connsiteX18" fmla="*/ 5207370 w 6127689"/>
              <a:gd name="connsiteY18" fmla="*/ 1138097 h 6858000"/>
              <a:gd name="connsiteX19" fmla="*/ 5189234 w 6127689"/>
              <a:gd name="connsiteY19" fmla="*/ 1193495 h 6858000"/>
              <a:gd name="connsiteX20" fmla="*/ 5202769 w 6127689"/>
              <a:gd name="connsiteY20" fmla="*/ 1269450 h 6858000"/>
              <a:gd name="connsiteX21" fmla="*/ 5225968 w 6127689"/>
              <a:gd name="connsiteY21" fmla="*/ 1357994 h 6858000"/>
              <a:gd name="connsiteX22" fmla="*/ 5233819 w 6127689"/>
              <a:gd name="connsiteY22" fmla="*/ 1380922 h 6858000"/>
              <a:gd name="connsiteX23" fmla="*/ 5237226 w 6127689"/>
              <a:gd name="connsiteY23" fmla="*/ 1441327 h 6858000"/>
              <a:gd name="connsiteX24" fmla="*/ 5255653 w 6127689"/>
              <a:gd name="connsiteY24" fmla="*/ 1524712 h 6858000"/>
              <a:gd name="connsiteX25" fmla="*/ 5263491 w 6127689"/>
              <a:gd name="connsiteY25" fmla="*/ 1642938 h 6858000"/>
              <a:gd name="connsiteX26" fmla="*/ 5261314 w 6127689"/>
              <a:gd name="connsiteY26" fmla="*/ 1689177 h 6858000"/>
              <a:gd name="connsiteX27" fmla="*/ 5259788 w 6127689"/>
              <a:gd name="connsiteY27" fmla="*/ 1768516 h 6858000"/>
              <a:gd name="connsiteX28" fmla="*/ 5255696 w 6127689"/>
              <a:gd name="connsiteY28" fmla="*/ 1953770 h 6858000"/>
              <a:gd name="connsiteX29" fmla="*/ 5252592 w 6127689"/>
              <a:gd name="connsiteY29" fmla="*/ 2092210 h 6858000"/>
              <a:gd name="connsiteX30" fmla="*/ 5264303 w 6127689"/>
              <a:gd name="connsiteY30" fmla="*/ 2225157 h 6858000"/>
              <a:gd name="connsiteX31" fmla="*/ 5254949 w 6127689"/>
              <a:gd name="connsiteY31" fmla="*/ 2236160 h 6858000"/>
              <a:gd name="connsiteX32" fmla="*/ 5250104 w 6127689"/>
              <a:gd name="connsiteY32" fmla="*/ 2249166 h 6858000"/>
              <a:gd name="connsiteX33" fmla="*/ 5251214 w 6127689"/>
              <a:gd name="connsiteY33" fmla="*/ 2250944 h 6858000"/>
              <a:gd name="connsiteX34" fmla="*/ 5250644 w 6127689"/>
              <a:gd name="connsiteY34" fmla="*/ 2266619 h 6858000"/>
              <a:gd name="connsiteX35" fmla="*/ 5293877 w 6127689"/>
              <a:gd name="connsiteY35" fmla="*/ 2368649 h 6858000"/>
              <a:gd name="connsiteX36" fmla="*/ 5311338 w 6127689"/>
              <a:gd name="connsiteY36" fmla="*/ 2404034 h 6858000"/>
              <a:gd name="connsiteX37" fmla="*/ 5338366 w 6127689"/>
              <a:gd name="connsiteY37" fmla="*/ 2465052 h 6858000"/>
              <a:gd name="connsiteX38" fmla="*/ 5371263 w 6127689"/>
              <a:gd name="connsiteY38" fmla="*/ 2586413 h 6858000"/>
              <a:gd name="connsiteX39" fmla="*/ 5407503 w 6127689"/>
              <a:gd name="connsiteY39" fmla="*/ 2786290 h 6858000"/>
              <a:gd name="connsiteX40" fmla="*/ 5407356 w 6127689"/>
              <a:gd name="connsiteY40" fmla="*/ 2787545 h 6858000"/>
              <a:gd name="connsiteX41" fmla="*/ 5411130 w 6127689"/>
              <a:gd name="connsiteY41" fmla="*/ 2788640 h 6858000"/>
              <a:gd name="connsiteX42" fmla="*/ 5416439 w 6127689"/>
              <a:gd name="connsiteY42" fmla="*/ 2805666 h 6858000"/>
              <a:gd name="connsiteX43" fmla="*/ 5457023 w 6127689"/>
              <a:gd name="connsiteY43" fmla="*/ 2858292 h 6858000"/>
              <a:gd name="connsiteX44" fmla="*/ 5479298 w 6127689"/>
              <a:gd name="connsiteY44" fmla="*/ 2947791 h 6858000"/>
              <a:gd name="connsiteX45" fmla="*/ 5481770 w 6127689"/>
              <a:gd name="connsiteY45" fmla="*/ 2951352 h 6858000"/>
              <a:gd name="connsiteX46" fmla="*/ 5482045 w 6127689"/>
              <a:gd name="connsiteY46" fmla="*/ 2984371 h 6858000"/>
              <a:gd name="connsiteX47" fmla="*/ 5482415 w 6127689"/>
              <a:gd name="connsiteY47" fmla="*/ 3004079 h 6858000"/>
              <a:gd name="connsiteX48" fmla="*/ 5503944 w 6127689"/>
              <a:gd name="connsiteY48" fmla="*/ 3123335 h 6858000"/>
              <a:gd name="connsiteX49" fmla="*/ 5516007 w 6127689"/>
              <a:gd name="connsiteY49" fmla="*/ 3258473 h 6858000"/>
              <a:gd name="connsiteX50" fmla="*/ 5566839 w 6127689"/>
              <a:gd name="connsiteY50" fmla="*/ 3345295 h 6858000"/>
              <a:gd name="connsiteX51" fmla="*/ 5589758 w 6127689"/>
              <a:gd name="connsiteY51" fmla="*/ 3506453 h 6858000"/>
              <a:gd name="connsiteX52" fmla="*/ 5596144 w 6127689"/>
              <a:gd name="connsiteY52" fmla="*/ 3534624 h 6858000"/>
              <a:gd name="connsiteX53" fmla="*/ 5597750 w 6127689"/>
              <a:gd name="connsiteY53" fmla="*/ 3534129 h 6858000"/>
              <a:gd name="connsiteX54" fmla="*/ 5599700 w 6127689"/>
              <a:gd name="connsiteY54" fmla="*/ 3547221 h 6858000"/>
              <a:gd name="connsiteX55" fmla="*/ 5615031 w 6127689"/>
              <a:gd name="connsiteY55" fmla="*/ 3557482 h 6858000"/>
              <a:gd name="connsiteX56" fmla="*/ 5618377 w 6127689"/>
              <a:gd name="connsiteY56" fmla="*/ 3588431 h 6858000"/>
              <a:gd name="connsiteX57" fmla="*/ 5612155 w 6127689"/>
              <a:gd name="connsiteY57" fmla="*/ 3589869 h 6858000"/>
              <a:gd name="connsiteX58" fmla="*/ 5620843 w 6127689"/>
              <a:gd name="connsiteY58" fmla="*/ 3606745 h 6858000"/>
              <a:gd name="connsiteX59" fmla="*/ 5655472 w 6127689"/>
              <a:gd name="connsiteY59" fmla="*/ 3678877 h 6858000"/>
              <a:gd name="connsiteX60" fmla="*/ 5683015 w 6127689"/>
              <a:gd name="connsiteY60" fmla="*/ 3762025 h 6858000"/>
              <a:gd name="connsiteX61" fmla="*/ 5696643 w 6127689"/>
              <a:gd name="connsiteY61" fmla="*/ 3773888 h 6858000"/>
              <a:gd name="connsiteX62" fmla="*/ 5699203 w 6127689"/>
              <a:gd name="connsiteY62" fmla="*/ 3775823 h 6858000"/>
              <a:gd name="connsiteX63" fmla="*/ 5704824 w 6127689"/>
              <a:gd name="connsiteY63" fmla="*/ 3785966 h 6858000"/>
              <a:gd name="connsiteX64" fmla="*/ 5733539 w 6127689"/>
              <a:gd name="connsiteY64" fmla="*/ 3818457 h 6858000"/>
              <a:gd name="connsiteX65" fmla="*/ 5768491 w 6127689"/>
              <a:gd name="connsiteY65" fmla="*/ 3914399 h 6858000"/>
              <a:gd name="connsiteX66" fmla="*/ 5793123 w 6127689"/>
              <a:gd name="connsiteY66" fmla="*/ 3969952 h 6858000"/>
              <a:gd name="connsiteX67" fmla="*/ 5808321 w 6127689"/>
              <a:gd name="connsiteY67" fmla="*/ 3988153 h 6858000"/>
              <a:gd name="connsiteX68" fmla="*/ 5825621 w 6127689"/>
              <a:gd name="connsiteY68" fmla="*/ 4015525 h 6858000"/>
              <a:gd name="connsiteX69" fmla="*/ 5860672 w 6127689"/>
              <a:gd name="connsiteY69" fmla="*/ 4061579 h 6858000"/>
              <a:gd name="connsiteX70" fmla="*/ 5872173 w 6127689"/>
              <a:gd name="connsiteY70" fmla="*/ 4088497 h 6858000"/>
              <a:gd name="connsiteX71" fmla="*/ 5883705 w 6127689"/>
              <a:gd name="connsiteY71" fmla="*/ 4101899 h 6858000"/>
              <a:gd name="connsiteX72" fmla="*/ 5894095 w 6127689"/>
              <a:gd name="connsiteY72" fmla="*/ 4128857 h 6858000"/>
              <a:gd name="connsiteX73" fmla="*/ 5898339 w 6127689"/>
              <a:gd name="connsiteY73" fmla="*/ 4140800 h 6858000"/>
              <a:gd name="connsiteX74" fmla="*/ 5903513 w 6127689"/>
              <a:gd name="connsiteY74" fmla="*/ 4187661 h 6858000"/>
              <a:gd name="connsiteX75" fmla="*/ 5917114 w 6127689"/>
              <a:gd name="connsiteY75" fmla="*/ 4213096 h 6858000"/>
              <a:gd name="connsiteX76" fmla="*/ 5924233 w 6127689"/>
              <a:gd name="connsiteY76" fmla="*/ 4242060 h 6858000"/>
              <a:gd name="connsiteX77" fmla="*/ 5928910 w 6127689"/>
              <a:gd name="connsiteY77" fmla="*/ 4300973 h 6858000"/>
              <a:gd name="connsiteX78" fmla="*/ 5939320 w 6127689"/>
              <a:gd name="connsiteY78" fmla="*/ 4340435 h 6858000"/>
              <a:gd name="connsiteX79" fmla="*/ 5946705 w 6127689"/>
              <a:gd name="connsiteY79" fmla="*/ 4428051 h 6858000"/>
              <a:gd name="connsiteX80" fmla="*/ 5949261 w 6127689"/>
              <a:gd name="connsiteY80" fmla="*/ 4449185 h 6858000"/>
              <a:gd name="connsiteX81" fmla="*/ 5957504 w 6127689"/>
              <a:gd name="connsiteY81" fmla="*/ 4465911 h 6858000"/>
              <a:gd name="connsiteX82" fmla="*/ 5964689 w 6127689"/>
              <a:gd name="connsiteY82" fmla="*/ 4468532 h 6858000"/>
              <a:gd name="connsiteX83" fmla="*/ 5967062 w 6127689"/>
              <a:gd name="connsiteY83" fmla="*/ 4479923 h 6858000"/>
              <a:gd name="connsiteX84" fmla="*/ 5968960 w 6127689"/>
              <a:gd name="connsiteY84" fmla="*/ 4482655 h 6858000"/>
              <a:gd name="connsiteX85" fmla="*/ 5978567 w 6127689"/>
              <a:gd name="connsiteY85" fmla="*/ 4498605 h 6858000"/>
              <a:gd name="connsiteX86" fmla="*/ 5980106 w 6127689"/>
              <a:gd name="connsiteY86" fmla="*/ 4585087 h 6858000"/>
              <a:gd name="connsiteX87" fmla="*/ 5998138 w 6127689"/>
              <a:gd name="connsiteY87" fmla="*/ 4697518 h 6858000"/>
              <a:gd name="connsiteX88" fmla="*/ 6013516 w 6127689"/>
              <a:gd name="connsiteY88" fmla="*/ 4786619 h 6858000"/>
              <a:gd name="connsiteX89" fmla="*/ 6025404 w 6127689"/>
              <a:gd name="connsiteY89" fmla="*/ 4858148 h 6858000"/>
              <a:gd name="connsiteX90" fmla="*/ 6007749 w 6127689"/>
              <a:gd name="connsiteY90" fmla="*/ 4964715 h 6858000"/>
              <a:gd name="connsiteX91" fmla="*/ 6005269 w 6127689"/>
              <a:gd name="connsiteY91" fmla="*/ 5150567 h 6858000"/>
              <a:gd name="connsiteX92" fmla="*/ 6001127 w 6127689"/>
              <a:gd name="connsiteY92" fmla="*/ 5164609 h 6858000"/>
              <a:gd name="connsiteX93" fmla="*/ 5996647 w 6127689"/>
              <a:gd name="connsiteY93" fmla="*/ 5185640 h 6858000"/>
              <a:gd name="connsiteX94" fmla="*/ 5998514 w 6127689"/>
              <a:gd name="connsiteY94" fmla="*/ 5189673 h 6858000"/>
              <a:gd name="connsiteX95" fmla="*/ 6018409 w 6127689"/>
              <a:gd name="connsiteY95" fmla="*/ 5227157 h 6858000"/>
              <a:gd name="connsiteX96" fmla="*/ 6036748 w 6127689"/>
              <a:gd name="connsiteY96" fmla="*/ 5322752 h 6858000"/>
              <a:gd name="connsiteX97" fmla="*/ 6036943 w 6127689"/>
              <a:gd name="connsiteY97" fmla="*/ 5329480 h 6858000"/>
              <a:gd name="connsiteX98" fmla="*/ 6037236 w 6127689"/>
              <a:gd name="connsiteY98" fmla="*/ 5329634 h 6858000"/>
              <a:gd name="connsiteX99" fmla="*/ 6038019 w 6127689"/>
              <a:gd name="connsiteY99" fmla="*/ 5336764 h 6858000"/>
              <a:gd name="connsiteX100" fmla="*/ 6037298 w 6127689"/>
              <a:gd name="connsiteY100" fmla="*/ 5341753 h 6858000"/>
              <a:gd name="connsiteX101" fmla="*/ 6037677 w 6127689"/>
              <a:gd name="connsiteY101" fmla="*/ 5354807 h 6858000"/>
              <a:gd name="connsiteX102" fmla="*/ 6039728 w 6127689"/>
              <a:gd name="connsiteY102" fmla="*/ 5359416 h 6858000"/>
              <a:gd name="connsiteX103" fmla="*/ 6043311 w 6127689"/>
              <a:gd name="connsiteY103" fmla="*/ 5361407 h 6858000"/>
              <a:gd name="connsiteX104" fmla="*/ 6042954 w 6127689"/>
              <a:gd name="connsiteY104" fmla="*/ 5362576 h 6858000"/>
              <a:gd name="connsiteX105" fmla="*/ 6053435 w 6127689"/>
              <a:gd name="connsiteY105" fmla="*/ 5387547 h 6858000"/>
              <a:gd name="connsiteX106" fmla="*/ 6065933 w 6127689"/>
              <a:gd name="connsiteY106" fmla="*/ 5443002 h 6858000"/>
              <a:gd name="connsiteX107" fmla="*/ 6068640 w 6127689"/>
              <a:gd name="connsiteY107" fmla="*/ 5474503 h 6858000"/>
              <a:gd name="connsiteX108" fmla="*/ 6080922 w 6127689"/>
              <a:gd name="connsiteY108" fmla="*/ 5561070 h 6858000"/>
              <a:gd name="connsiteX109" fmla="*/ 6096949 w 6127689"/>
              <a:gd name="connsiteY109" fmla="*/ 5648179 h 6858000"/>
              <a:gd name="connsiteX110" fmla="*/ 6125703 w 6127689"/>
              <a:gd name="connsiteY110" fmla="*/ 5692894 h 6858000"/>
              <a:gd name="connsiteX111" fmla="*/ 6126670 w 6127689"/>
              <a:gd name="connsiteY111" fmla="*/ 5697882 h 6858000"/>
              <a:gd name="connsiteX112" fmla="*/ 6124061 w 6127689"/>
              <a:gd name="connsiteY112" fmla="*/ 5710294 h 6858000"/>
              <a:gd name="connsiteX113" fmla="*/ 6122213 w 6127689"/>
              <a:gd name="connsiteY113" fmla="*/ 5714762 h 6858000"/>
              <a:gd name="connsiteX114" fmla="*/ 6121353 w 6127689"/>
              <a:gd name="connsiteY114" fmla="*/ 5721725 h 6858000"/>
              <a:gd name="connsiteX115" fmla="*/ 6121607 w 6127689"/>
              <a:gd name="connsiteY115" fmla="*/ 5721959 h 6858000"/>
              <a:gd name="connsiteX116" fmla="*/ 6120262 w 6127689"/>
              <a:gd name="connsiteY116" fmla="*/ 5728358 h 6858000"/>
              <a:gd name="connsiteX117" fmla="*/ 6127024 w 6127689"/>
              <a:gd name="connsiteY117" fmla="*/ 5786902 h 6858000"/>
              <a:gd name="connsiteX118" fmla="*/ 6127519 w 6127689"/>
              <a:gd name="connsiteY118" fmla="*/ 5865775 h 6858000"/>
              <a:gd name="connsiteX119" fmla="*/ 6119217 w 6127689"/>
              <a:gd name="connsiteY119" fmla="*/ 5888542 h 6858000"/>
              <a:gd name="connsiteX120" fmla="*/ 6102493 w 6127689"/>
              <a:gd name="connsiteY120" fmla="*/ 5928602 h 6858000"/>
              <a:gd name="connsiteX121" fmla="*/ 6056863 w 6127689"/>
              <a:gd name="connsiteY121" fmla="*/ 6000643 h 6858000"/>
              <a:gd name="connsiteX122" fmla="*/ 6045436 w 6127689"/>
              <a:gd name="connsiteY122" fmla="*/ 6124480 h 6858000"/>
              <a:gd name="connsiteX123" fmla="*/ 6030489 w 6127689"/>
              <a:gd name="connsiteY123" fmla="*/ 6317666 h 6858000"/>
              <a:gd name="connsiteX124" fmla="*/ 6007492 w 6127689"/>
              <a:gd name="connsiteY124" fmla="*/ 6440818 h 6858000"/>
              <a:gd name="connsiteX125" fmla="*/ 6009467 w 6127689"/>
              <a:gd name="connsiteY125" fmla="*/ 6487076 h 6858000"/>
              <a:gd name="connsiteX126" fmla="*/ 5995064 w 6127689"/>
              <a:gd name="connsiteY126" fmla="*/ 6540791 h 6858000"/>
              <a:gd name="connsiteX127" fmla="*/ 5996309 w 6127689"/>
              <a:gd name="connsiteY127" fmla="*/ 6543961 h 6858000"/>
              <a:gd name="connsiteX128" fmla="*/ 5996048 w 6127689"/>
              <a:gd name="connsiteY128" fmla="*/ 6555444 h 6858000"/>
              <a:gd name="connsiteX129" fmla="*/ 6002524 w 6127689"/>
              <a:gd name="connsiteY129" fmla="*/ 6560188 h 6858000"/>
              <a:gd name="connsiteX130" fmla="*/ 6006823 w 6127689"/>
              <a:gd name="connsiteY130" fmla="*/ 6578546 h 6858000"/>
              <a:gd name="connsiteX131" fmla="*/ 6004510 w 6127689"/>
              <a:gd name="connsiteY131" fmla="*/ 6599256 h 6858000"/>
              <a:gd name="connsiteX132" fmla="*/ 5986207 w 6127689"/>
              <a:gd name="connsiteY132" fmla="*/ 6695855 h 6858000"/>
              <a:gd name="connsiteX133" fmla="*/ 5979428 w 6127689"/>
              <a:gd name="connsiteY133" fmla="*/ 6754678 h 6858000"/>
              <a:gd name="connsiteX134" fmla="*/ 5983398 w 6127689"/>
              <a:gd name="connsiteY134" fmla="*/ 6778641 h 6858000"/>
              <a:gd name="connsiteX135" fmla="*/ 5984543 w 6127689"/>
              <a:gd name="connsiteY135" fmla="*/ 6811016 h 6858000"/>
              <a:gd name="connsiteX136" fmla="*/ 5981802 w 6127689"/>
              <a:gd name="connsiteY136" fmla="*/ 6838578 h 6858000"/>
              <a:gd name="connsiteX137" fmla="*/ 5979671 w 6127689"/>
              <a:gd name="connsiteY137" fmla="*/ 6858000 h 6858000"/>
              <a:gd name="connsiteX138" fmla="*/ 0 w 6127689"/>
              <a:gd name="connsiteY138" fmla="*/ 6858000 h 6858000"/>
              <a:gd name="connsiteX139" fmla="*/ 0 w 6127689"/>
              <a:gd name="connsiteY139" fmla="*/ 0 h 6858000"/>
              <a:gd name="connsiteX0" fmla="*/ 0 w 6127689"/>
              <a:gd name="connsiteY0" fmla="*/ 0 h 6858000"/>
              <a:gd name="connsiteX1" fmla="*/ 4965888 w 6127689"/>
              <a:gd name="connsiteY1" fmla="*/ 0 h 6858000"/>
              <a:gd name="connsiteX2" fmla="*/ 4967767 w 6127689"/>
              <a:gd name="connsiteY2" fmla="*/ 7930 h 6858000"/>
              <a:gd name="connsiteX3" fmla="*/ 4979444 w 6127689"/>
              <a:gd name="connsiteY3" fmla="*/ 43921 h 6858000"/>
              <a:gd name="connsiteX4" fmla="*/ 5021173 w 6127689"/>
              <a:gd name="connsiteY4" fmla="*/ 123738 h 6858000"/>
              <a:gd name="connsiteX5" fmla="*/ 5075458 w 6127689"/>
              <a:gd name="connsiteY5" fmla="*/ 264355 h 6858000"/>
              <a:gd name="connsiteX6" fmla="*/ 5081175 w 6127689"/>
              <a:gd name="connsiteY6" fmla="*/ 277448 h 6858000"/>
              <a:gd name="connsiteX7" fmla="*/ 5097011 w 6127689"/>
              <a:gd name="connsiteY7" fmla="*/ 355616 h 6858000"/>
              <a:gd name="connsiteX8" fmla="*/ 5130982 w 6127689"/>
              <a:gd name="connsiteY8" fmla="*/ 412030 h 6858000"/>
              <a:gd name="connsiteX9" fmla="*/ 5153000 w 6127689"/>
              <a:gd name="connsiteY9" fmla="*/ 507134 h 6858000"/>
              <a:gd name="connsiteX10" fmla="*/ 5171282 w 6127689"/>
              <a:gd name="connsiteY10" fmla="*/ 602071 h 6858000"/>
              <a:gd name="connsiteX11" fmla="*/ 5176196 w 6127689"/>
              <a:gd name="connsiteY11" fmla="*/ 636822 h 6858000"/>
              <a:gd name="connsiteX12" fmla="*/ 5189051 w 6127689"/>
              <a:gd name="connsiteY12" fmla="*/ 782518 h 6858000"/>
              <a:gd name="connsiteX13" fmla="*/ 5210428 w 6127689"/>
              <a:gd name="connsiteY13" fmla="*/ 815772 h 6858000"/>
              <a:gd name="connsiteX14" fmla="*/ 5221088 w 6127689"/>
              <a:gd name="connsiteY14" fmla="*/ 860193 h 6858000"/>
              <a:gd name="connsiteX15" fmla="*/ 5230806 w 6127689"/>
              <a:gd name="connsiteY15" fmla="*/ 961354 h 6858000"/>
              <a:gd name="connsiteX16" fmla="*/ 5201018 w 6127689"/>
              <a:gd name="connsiteY16" fmla="*/ 1095027 h 6858000"/>
              <a:gd name="connsiteX17" fmla="*/ 5202153 w 6127689"/>
              <a:gd name="connsiteY17" fmla="*/ 1133224 h 6858000"/>
              <a:gd name="connsiteX18" fmla="*/ 5207370 w 6127689"/>
              <a:gd name="connsiteY18" fmla="*/ 1138097 h 6858000"/>
              <a:gd name="connsiteX19" fmla="*/ 5189234 w 6127689"/>
              <a:gd name="connsiteY19" fmla="*/ 1193495 h 6858000"/>
              <a:gd name="connsiteX20" fmla="*/ 5202769 w 6127689"/>
              <a:gd name="connsiteY20" fmla="*/ 1269450 h 6858000"/>
              <a:gd name="connsiteX21" fmla="*/ 5225968 w 6127689"/>
              <a:gd name="connsiteY21" fmla="*/ 1357994 h 6858000"/>
              <a:gd name="connsiteX22" fmla="*/ 5233819 w 6127689"/>
              <a:gd name="connsiteY22" fmla="*/ 1380922 h 6858000"/>
              <a:gd name="connsiteX23" fmla="*/ 5237226 w 6127689"/>
              <a:gd name="connsiteY23" fmla="*/ 1441327 h 6858000"/>
              <a:gd name="connsiteX24" fmla="*/ 5255653 w 6127689"/>
              <a:gd name="connsiteY24" fmla="*/ 1524712 h 6858000"/>
              <a:gd name="connsiteX25" fmla="*/ 5263491 w 6127689"/>
              <a:gd name="connsiteY25" fmla="*/ 1642938 h 6858000"/>
              <a:gd name="connsiteX26" fmla="*/ 5261314 w 6127689"/>
              <a:gd name="connsiteY26" fmla="*/ 1689177 h 6858000"/>
              <a:gd name="connsiteX27" fmla="*/ 5259788 w 6127689"/>
              <a:gd name="connsiteY27" fmla="*/ 1768516 h 6858000"/>
              <a:gd name="connsiteX28" fmla="*/ 5255696 w 6127689"/>
              <a:gd name="connsiteY28" fmla="*/ 1953770 h 6858000"/>
              <a:gd name="connsiteX29" fmla="*/ 5252592 w 6127689"/>
              <a:gd name="connsiteY29" fmla="*/ 2092210 h 6858000"/>
              <a:gd name="connsiteX30" fmla="*/ 5264303 w 6127689"/>
              <a:gd name="connsiteY30" fmla="*/ 2225157 h 6858000"/>
              <a:gd name="connsiteX31" fmla="*/ 5254949 w 6127689"/>
              <a:gd name="connsiteY31" fmla="*/ 2236160 h 6858000"/>
              <a:gd name="connsiteX32" fmla="*/ 5250104 w 6127689"/>
              <a:gd name="connsiteY32" fmla="*/ 2249166 h 6858000"/>
              <a:gd name="connsiteX33" fmla="*/ 5251214 w 6127689"/>
              <a:gd name="connsiteY33" fmla="*/ 2250944 h 6858000"/>
              <a:gd name="connsiteX34" fmla="*/ 5250644 w 6127689"/>
              <a:gd name="connsiteY34" fmla="*/ 2266619 h 6858000"/>
              <a:gd name="connsiteX35" fmla="*/ 5293877 w 6127689"/>
              <a:gd name="connsiteY35" fmla="*/ 2368649 h 6858000"/>
              <a:gd name="connsiteX36" fmla="*/ 5311338 w 6127689"/>
              <a:gd name="connsiteY36" fmla="*/ 2404034 h 6858000"/>
              <a:gd name="connsiteX37" fmla="*/ 5338366 w 6127689"/>
              <a:gd name="connsiteY37" fmla="*/ 2465052 h 6858000"/>
              <a:gd name="connsiteX38" fmla="*/ 5371263 w 6127689"/>
              <a:gd name="connsiteY38" fmla="*/ 2586413 h 6858000"/>
              <a:gd name="connsiteX39" fmla="*/ 5407503 w 6127689"/>
              <a:gd name="connsiteY39" fmla="*/ 2786290 h 6858000"/>
              <a:gd name="connsiteX40" fmla="*/ 5407356 w 6127689"/>
              <a:gd name="connsiteY40" fmla="*/ 2787545 h 6858000"/>
              <a:gd name="connsiteX41" fmla="*/ 5411130 w 6127689"/>
              <a:gd name="connsiteY41" fmla="*/ 2788640 h 6858000"/>
              <a:gd name="connsiteX42" fmla="*/ 5416439 w 6127689"/>
              <a:gd name="connsiteY42" fmla="*/ 2805666 h 6858000"/>
              <a:gd name="connsiteX43" fmla="*/ 5457023 w 6127689"/>
              <a:gd name="connsiteY43" fmla="*/ 2858292 h 6858000"/>
              <a:gd name="connsiteX44" fmla="*/ 5479298 w 6127689"/>
              <a:gd name="connsiteY44" fmla="*/ 2947791 h 6858000"/>
              <a:gd name="connsiteX45" fmla="*/ 5481770 w 6127689"/>
              <a:gd name="connsiteY45" fmla="*/ 2951352 h 6858000"/>
              <a:gd name="connsiteX46" fmla="*/ 5482045 w 6127689"/>
              <a:gd name="connsiteY46" fmla="*/ 2984371 h 6858000"/>
              <a:gd name="connsiteX47" fmla="*/ 5482415 w 6127689"/>
              <a:gd name="connsiteY47" fmla="*/ 3004079 h 6858000"/>
              <a:gd name="connsiteX48" fmla="*/ 5503944 w 6127689"/>
              <a:gd name="connsiteY48" fmla="*/ 3123335 h 6858000"/>
              <a:gd name="connsiteX49" fmla="*/ 5516007 w 6127689"/>
              <a:gd name="connsiteY49" fmla="*/ 3258473 h 6858000"/>
              <a:gd name="connsiteX50" fmla="*/ 5566839 w 6127689"/>
              <a:gd name="connsiteY50" fmla="*/ 3345295 h 6858000"/>
              <a:gd name="connsiteX51" fmla="*/ 5589758 w 6127689"/>
              <a:gd name="connsiteY51" fmla="*/ 3506453 h 6858000"/>
              <a:gd name="connsiteX52" fmla="*/ 5596144 w 6127689"/>
              <a:gd name="connsiteY52" fmla="*/ 3534624 h 6858000"/>
              <a:gd name="connsiteX53" fmla="*/ 5597750 w 6127689"/>
              <a:gd name="connsiteY53" fmla="*/ 3534129 h 6858000"/>
              <a:gd name="connsiteX54" fmla="*/ 5599700 w 6127689"/>
              <a:gd name="connsiteY54" fmla="*/ 3547221 h 6858000"/>
              <a:gd name="connsiteX55" fmla="*/ 5615031 w 6127689"/>
              <a:gd name="connsiteY55" fmla="*/ 3557482 h 6858000"/>
              <a:gd name="connsiteX56" fmla="*/ 5618377 w 6127689"/>
              <a:gd name="connsiteY56" fmla="*/ 3588431 h 6858000"/>
              <a:gd name="connsiteX57" fmla="*/ 5612155 w 6127689"/>
              <a:gd name="connsiteY57" fmla="*/ 3589869 h 6858000"/>
              <a:gd name="connsiteX58" fmla="*/ 5620843 w 6127689"/>
              <a:gd name="connsiteY58" fmla="*/ 3606745 h 6858000"/>
              <a:gd name="connsiteX59" fmla="*/ 5655472 w 6127689"/>
              <a:gd name="connsiteY59" fmla="*/ 3678877 h 6858000"/>
              <a:gd name="connsiteX60" fmla="*/ 5683015 w 6127689"/>
              <a:gd name="connsiteY60" fmla="*/ 3762025 h 6858000"/>
              <a:gd name="connsiteX61" fmla="*/ 5696643 w 6127689"/>
              <a:gd name="connsiteY61" fmla="*/ 3773888 h 6858000"/>
              <a:gd name="connsiteX62" fmla="*/ 5699203 w 6127689"/>
              <a:gd name="connsiteY62" fmla="*/ 3775823 h 6858000"/>
              <a:gd name="connsiteX63" fmla="*/ 5704824 w 6127689"/>
              <a:gd name="connsiteY63" fmla="*/ 3785966 h 6858000"/>
              <a:gd name="connsiteX64" fmla="*/ 5733539 w 6127689"/>
              <a:gd name="connsiteY64" fmla="*/ 3818457 h 6858000"/>
              <a:gd name="connsiteX65" fmla="*/ 5768491 w 6127689"/>
              <a:gd name="connsiteY65" fmla="*/ 3914399 h 6858000"/>
              <a:gd name="connsiteX66" fmla="*/ 5793123 w 6127689"/>
              <a:gd name="connsiteY66" fmla="*/ 3969952 h 6858000"/>
              <a:gd name="connsiteX67" fmla="*/ 5808321 w 6127689"/>
              <a:gd name="connsiteY67" fmla="*/ 3988153 h 6858000"/>
              <a:gd name="connsiteX68" fmla="*/ 5825621 w 6127689"/>
              <a:gd name="connsiteY68" fmla="*/ 4015525 h 6858000"/>
              <a:gd name="connsiteX69" fmla="*/ 5860672 w 6127689"/>
              <a:gd name="connsiteY69" fmla="*/ 4061579 h 6858000"/>
              <a:gd name="connsiteX70" fmla="*/ 5872173 w 6127689"/>
              <a:gd name="connsiteY70" fmla="*/ 4088497 h 6858000"/>
              <a:gd name="connsiteX71" fmla="*/ 5883705 w 6127689"/>
              <a:gd name="connsiteY71" fmla="*/ 4101899 h 6858000"/>
              <a:gd name="connsiteX72" fmla="*/ 5894095 w 6127689"/>
              <a:gd name="connsiteY72" fmla="*/ 4128857 h 6858000"/>
              <a:gd name="connsiteX73" fmla="*/ 5898339 w 6127689"/>
              <a:gd name="connsiteY73" fmla="*/ 4140800 h 6858000"/>
              <a:gd name="connsiteX74" fmla="*/ 5903513 w 6127689"/>
              <a:gd name="connsiteY74" fmla="*/ 4187661 h 6858000"/>
              <a:gd name="connsiteX75" fmla="*/ 5917114 w 6127689"/>
              <a:gd name="connsiteY75" fmla="*/ 4213096 h 6858000"/>
              <a:gd name="connsiteX76" fmla="*/ 5924233 w 6127689"/>
              <a:gd name="connsiteY76" fmla="*/ 4242060 h 6858000"/>
              <a:gd name="connsiteX77" fmla="*/ 5928910 w 6127689"/>
              <a:gd name="connsiteY77" fmla="*/ 4300973 h 6858000"/>
              <a:gd name="connsiteX78" fmla="*/ 5939320 w 6127689"/>
              <a:gd name="connsiteY78" fmla="*/ 4340435 h 6858000"/>
              <a:gd name="connsiteX79" fmla="*/ 5946705 w 6127689"/>
              <a:gd name="connsiteY79" fmla="*/ 4428051 h 6858000"/>
              <a:gd name="connsiteX80" fmla="*/ 5949261 w 6127689"/>
              <a:gd name="connsiteY80" fmla="*/ 4449185 h 6858000"/>
              <a:gd name="connsiteX81" fmla="*/ 5957504 w 6127689"/>
              <a:gd name="connsiteY81" fmla="*/ 4465911 h 6858000"/>
              <a:gd name="connsiteX82" fmla="*/ 5964689 w 6127689"/>
              <a:gd name="connsiteY82" fmla="*/ 4468532 h 6858000"/>
              <a:gd name="connsiteX83" fmla="*/ 5967062 w 6127689"/>
              <a:gd name="connsiteY83" fmla="*/ 4479923 h 6858000"/>
              <a:gd name="connsiteX84" fmla="*/ 5968960 w 6127689"/>
              <a:gd name="connsiteY84" fmla="*/ 4482655 h 6858000"/>
              <a:gd name="connsiteX85" fmla="*/ 5980106 w 6127689"/>
              <a:gd name="connsiteY85" fmla="*/ 4585087 h 6858000"/>
              <a:gd name="connsiteX86" fmla="*/ 5998138 w 6127689"/>
              <a:gd name="connsiteY86" fmla="*/ 4697518 h 6858000"/>
              <a:gd name="connsiteX87" fmla="*/ 6013516 w 6127689"/>
              <a:gd name="connsiteY87" fmla="*/ 4786619 h 6858000"/>
              <a:gd name="connsiteX88" fmla="*/ 6025404 w 6127689"/>
              <a:gd name="connsiteY88" fmla="*/ 4858148 h 6858000"/>
              <a:gd name="connsiteX89" fmla="*/ 6007749 w 6127689"/>
              <a:gd name="connsiteY89" fmla="*/ 4964715 h 6858000"/>
              <a:gd name="connsiteX90" fmla="*/ 6005269 w 6127689"/>
              <a:gd name="connsiteY90" fmla="*/ 5150567 h 6858000"/>
              <a:gd name="connsiteX91" fmla="*/ 6001127 w 6127689"/>
              <a:gd name="connsiteY91" fmla="*/ 5164609 h 6858000"/>
              <a:gd name="connsiteX92" fmla="*/ 5996647 w 6127689"/>
              <a:gd name="connsiteY92" fmla="*/ 5185640 h 6858000"/>
              <a:gd name="connsiteX93" fmla="*/ 5998514 w 6127689"/>
              <a:gd name="connsiteY93" fmla="*/ 5189673 h 6858000"/>
              <a:gd name="connsiteX94" fmla="*/ 6018409 w 6127689"/>
              <a:gd name="connsiteY94" fmla="*/ 5227157 h 6858000"/>
              <a:gd name="connsiteX95" fmla="*/ 6036748 w 6127689"/>
              <a:gd name="connsiteY95" fmla="*/ 5322752 h 6858000"/>
              <a:gd name="connsiteX96" fmla="*/ 6036943 w 6127689"/>
              <a:gd name="connsiteY96" fmla="*/ 5329480 h 6858000"/>
              <a:gd name="connsiteX97" fmla="*/ 6037236 w 6127689"/>
              <a:gd name="connsiteY97" fmla="*/ 5329634 h 6858000"/>
              <a:gd name="connsiteX98" fmla="*/ 6038019 w 6127689"/>
              <a:gd name="connsiteY98" fmla="*/ 5336764 h 6858000"/>
              <a:gd name="connsiteX99" fmla="*/ 6037298 w 6127689"/>
              <a:gd name="connsiteY99" fmla="*/ 5341753 h 6858000"/>
              <a:gd name="connsiteX100" fmla="*/ 6037677 w 6127689"/>
              <a:gd name="connsiteY100" fmla="*/ 5354807 h 6858000"/>
              <a:gd name="connsiteX101" fmla="*/ 6039728 w 6127689"/>
              <a:gd name="connsiteY101" fmla="*/ 5359416 h 6858000"/>
              <a:gd name="connsiteX102" fmla="*/ 6043311 w 6127689"/>
              <a:gd name="connsiteY102" fmla="*/ 5361407 h 6858000"/>
              <a:gd name="connsiteX103" fmla="*/ 6042954 w 6127689"/>
              <a:gd name="connsiteY103" fmla="*/ 5362576 h 6858000"/>
              <a:gd name="connsiteX104" fmla="*/ 6053435 w 6127689"/>
              <a:gd name="connsiteY104" fmla="*/ 5387547 h 6858000"/>
              <a:gd name="connsiteX105" fmla="*/ 6065933 w 6127689"/>
              <a:gd name="connsiteY105" fmla="*/ 5443002 h 6858000"/>
              <a:gd name="connsiteX106" fmla="*/ 6068640 w 6127689"/>
              <a:gd name="connsiteY106" fmla="*/ 5474503 h 6858000"/>
              <a:gd name="connsiteX107" fmla="*/ 6080922 w 6127689"/>
              <a:gd name="connsiteY107" fmla="*/ 5561070 h 6858000"/>
              <a:gd name="connsiteX108" fmla="*/ 6096949 w 6127689"/>
              <a:gd name="connsiteY108" fmla="*/ 5648179 h 6858000"/>
              <a:gd name="connsiteX109" fmla="*/ 6125703 w 6127689"/>
              <a:gd name="connsiteY109" fmla="*/ 5692894 h 6858000"/>
              <a:gd name="connsiteX110" fmla="*/ 6126670 w 6127689"/>
              <a:gd name="connsiteY110" fmla="*/ 5697882 h 6858000"/>
              <a:gd name="connsiteX111" fmla="*/ 6124061 w 6127689"/>
              <a:gd name="connsiteY111" fmla="*/ 5710294 h 6858000"/>
              <a:gd name="connsiteX112" fmla="*/ 6122213 w 6127689"/>
              <a:gd name="connsiteY112" fmla="*/ 5714762 h 6858000"/>
              <a:gd name="connsiteX113" fmla="*/ 6121353 w 6127689"/>
              <a:gd name="connsiteY113" fmla="*/ 5721725 h 6858000"/>
              <a:gd name="connsiteX114" fmla="*/ 6121607 w 6127689"/>
              <a:gd name="connsiteY114" fmla="*/ 5721959 h 6858000"/>
              <a:gd name="connsiteX115" fmla="*/ 6120262 w 6127689"/>
              <a:gd name="connsiteY115" fmla="*/ 5728358 h 6858000"/>
              <a:gd name="connsiteX116" fmla="*/ 6127024 w 6127689"/>
              <a:gd name="connsiteY116" fmla="*/ 5786902 h 6858000"/>
              <a:gd name="connsiteX117" fmla="*/ 6127519 w 6127689"/>
              <a:gd name="connsiteY117" fmla="*/ 5865775 h 6858000"/>
              <a:gd name="connsiteX118" fmla="*/ 6119217 w 6127689"/>
              <a:gd name="connsiteY118" fmla="*/ 5888542 h 6858000"/>
              <a:gd name="connsiteX119" fmla="*/ 6102493 w 6127689"/>
              <a:gd name="connsiteY119" fmla="*/ 5928602 h 6858000"/>
              <a:gd name="connsiteX120" fmla="*/ 6056863 w 6127689"/>
              <a:gd name="connsiteY120" fmla="*/ 6000643 h 6858000"/>
              <a:gd name="connsiteX121" fmla="*/ 6045436 w 6127689"/>
              <a:gd name="connsiteY121" fmla="*/ 6124480 h 6858000"/>
              <a:gd name="connsiteX122" fmla="*/ 6030489 w 6127689"/>
              <a:gd name="connsiteY122" fmla="*/ 6317666 h 6858000"/>
              <a:gd name="connsiteX123" fmla="*/ 6007492 w 6127689"/>
              <a:gd name="connsiteY123" fmla="*/ 6440818 h 6858000"/>
              <a:gd name="connsiteX124" fmla="*/ 6009467 w 6127689"/>
              <a:gd name="connsiteY124" fmla="*/ 6487076 h 6858000"/>
              <a:gd name="connsiteX125" fmla="*/ 5995064 w 6127689"/>
              <a:gd name="connsiteY125" fmla="*/ 6540791 h 6858000"/>
              <a:gd name="connsiteX126" fmla="*/ 5996309 w 6127689"/>
              <a:gd name="connsiteY126" fmla="*/ 6543961 h 6858000"/>
              <a:gd name="connsiteX127" fmla="*/ 5996048 w 6127689"/>
              <a:gd name="connsiteY127" fmla="*/ 6555444 h 6858000"/>
              <a:gd name="connsiteX128" fmla="*/ 6002524 w 6127689"/>
              <a:gd name="connsiteY128" fmla="*/ 6560188 h 6858000"/>
              <a:gd name="connsiteX129" fmla="*/ 6006823 w 6127689"/>
              <a:gd name="connsiteY129" fmla="*/ 6578546 h 6858000"/>
              <a:gd name="connsiteX130" fmla="*/ 6004510 w 6127689"/>
              <a:gd name="connsiteY130" fmla="*/ 6599256 h 6858000"/>
              <a:gd name="connsiteX131" fmla="*/ 5986207 w 6127689"/>
              <a:gd name="connsiteY131" fmla="*/ 6695855 h 6858000"/>
              <a:gd name="connsiteX132" fmla="*/ 5979428 w 6127689"/>
              <a:gd name="connsiteY132" fmla="*/ 6754678 h 6858000"/>
              <a:gd name="connsiteX133" fmla="*/ 5983398 w 6127689"/>
              <a:gd name="connsiteY133" fmla="*/ 6778641 h 6858000"/>
              <a:gd name="connsiteX134" fmla="*/ 5984543 w 6127689"/>
              <a:gd name="connsiteY134" fmla="*/ 6811016 h 6858000"/>
              <a:gd name="connsiteX135" fmla="*/ 5981802 w 6127689"/>
              <a:gd name="connsiteY135" fmla="*/ 6838578 h 6858000"/>
              <a:gd name="connsiteX136" fmla="*/ 5979671 w 6127689"/>
              <a:gd name="connsiteY136" fmla="*/ 6858000 h 6858000"/>
              <a:gd name="connsiteX137" fmla="*/ 0 w 6127689"/>
              <a:gd name="connsiteY137" fmla="*/ 6858000 h 6858000"/>
              <a:gd name="connsiteX138" fmla="*/ 0 w 6127689"/>
              <a:gd name="connsiteY138" fmla="*/ 0 h 6858000"/>
              <a:gd name="connsiteX0" fmla="*/ 0 w 6127689"/>
              <a:gd name="connsiteY0" fmla="*/ 0 h 6858000"/>
              <a:gd name="connsiteX1" fmla="*/ 4965888 w 6127689"/>
              <a:gd name="connsiteY1" fmla="*/ 0 h 6858000"/>
              <a:gd name="connsiteX2" fmla="*/ 4967767 w 6127689"/>
              <a:gd name="connsiteY2" fmla="*/ 7930 h 6858000"/>
              <a:gd name="connsiteX3" fmla="*/ 4979444 w 6127689"/>
              <a:gd name="connsiteY3" fmla="*/ 43921 h 6858000"/>
              <a:gd name="connsiteX4" fmla="*/ 5021173 w 6127689"/>
              <a:gd name="connsiteY4" fmla="*/ 123738 h 6858000"/>
              <a:gd name="connsiteX5" fmla="*/ 5075458 w 6127689"/>
              <a:gd name="connsiteY5" fmla="*/ 264355 h 6858000"/>
              <a:gd name="connsiteX6" fmla="*/ 5081175 w 6127689"/>
              <a:gd name="connsiteY6" fmla="*/ 277448 h 6858000"/>
              <a:gd name="connsiteX7" fmla="*/ 5097011 w 6127689"/>
              <a:gd name="connsiteY7" fmla="*/ 355616 h 6858000"/>
              <a:gd name="connsiteX8" fmla="*/ 5130982 w 6127689"/>
              <a:gd name="connsiteY8" fmla="*/ 412030 h 6858000"/>
              <a:gd name="connsiteX9" fmla="*/ 5153000 w 6127689"/>
              <a:gd name="connsiteY9" fmla="*/ 507134 h 6858000"/>
              <a:gd name="connsiteX10" fmla="*/ 5171282 w 6127689"/>
              <a:gd name="connsiteY10" fmla="*/ 602071 h 6858000"/>
              <a:gd name="connsiteX11" fmla="*/ 5176196 w 6127689"/>
              <a:gd name="connsiteY11" fmla="*/ 636822 h 6858000"/>
              <a:gd name="connsiteX12" fmla="*/ 5189051 w 6127689"/>
              <a:gd name="connsiteY12" fmla="*/ 782518 h 6858000"/>
              <a:gd name="connsiteX13" fmla="*/ 5210428 w 6127689"/>
              <a:gd name="connsiteY13" fmla="*/ 815772 h 6858000"/>
              <a:gd name="connsiteX14" fmla="*/ 5221088 w 6127689"/>
              <a:gd name="connsiteY14" fmla="*/ 860193 h 6858000"/>
              <a:gd name="connsiteX15" fmla="*/ 5230806 w 6127689"/>
              <a:gd name="connsiteY15" fmla="*/ 961354 h 6858000"/>
              <a:gd name="connsiteX16" fmla="*/ 5201018 w 6127689"/>
              <a:gd name="connsiteY16" fmla="*/ 1095027 h 6858000"/>
              <a:gd name="connsiteX17" fmla="*/ 5202153 w 6127689"/>
              <a:gd name="connsiteY17" fmla="*/ 1133224 h 6858000"/>
              <a:gd name="connsiteX18" fmla="*/ 5207370 w 6127689"/>
              <a:gd name="connsiteY18" fmla="*/ 1138097 h 6858000"/>
              <a:gd name="connsiteX19" fmla="*/ 5189234 w 6127689"/>
              <a:gd name="connsiteY19" fmla="*/ 1193495 h 6858000"/>
              <a:gd name="connsiteX20" fmla="*/ 5202769 w 6127689"/>
              <a:gd name="connsiteY20" fmla="*/ 1269450 h 6858000"/>
              <a:gd name="connsiteX21" fmla="*/ 5225968 w 6127689"/>
              <a:gd name="connsiteY21" fmla="*/ 1357994 h 6858000"/>
              <a:gd name="connsiteX22" fmla="*/ 5233819 w 6127689"/>
              <a:gd name="connsiteY22" fmla="*/ 1380922 h 6858000"/>
              <a:gd name="connsiteX23" fmla="*/ 5237226 w 6127689"/>
              <a:gd name="connsiteY23" fmla="*/ 1441327 h 6858000"/>
              <a:gd name="connsiteX24" fmla="*/ 5255653 w 6127689"/>
              <a:gd name="connsiteY24" fmla="*/ 1524712 h 6858000"/>
              <a:gd name="connsiteX25" fmla="*/ 5263491 w 6127689"/>
              <a:gd name="connsiteY25" fmla="*/ 1642938 h 6858000"/>
              <a:gd name="connsiteX26" fmla="*/ 5261314 w 6127689"/>
              <a:gd name="connsiteY26" fmla="*/ 1689177 h 6858000"/>
              <a:gd name="connsiteX27" fmla="*/ 5259788 w 6127689"/>
              <a:gd name="connsiteY27" fmla="*/ 1768516 h 6858000"/>
              <a:gd name="connsiteX28" fmla="*/ 5255696 w 6127689"/>
              <a:gd name="connsiteY28" fmla="*/ 1953770 h 6858000"/>
              <a:gd name="connsiteX29" fmla="*/ 5252592 w 6127689"/>
              <a:gd name="connsiteY29" fmla="*/ 2092210 h 6858000"/>
              <a:gd name="connsiteX30" fmla="*/ 5264303 w 6127689"/>
              <a:gd name="connsiteY30" fmla="*/ 2225157 h 6858000"/>
              <a:gd name="connsiteX31" fmla="*/ 5254949 w 6127689"/>
              <a:gd name="connsiteY31" fmla="*/ 2236160 h 6858000"/>
              <a:gd name="connsiteX32" fmla="*/ 5250104 w 6127689"/>
              <a:gd name="connsiteY32" fmla="*/ 2249166 h 6858000"/>
              <a:gd name="connsiteX33" fmla="*/ 5251214 w 6127689"/>
              <a:gd name="connsiteY33" fmla="*/ 2250944 h 6858000"/>
              <a:gd name="connsiteX34" fmla="*/ 5250644 w 6127689"/>
              <a:gd name="connsiteY34" fmla="*/ 2266619 h 6858000"/>
              <a:gd name="connsiteX35" fmla="*/ 5293877 w 6127689"/>
              <a:gd name="connsiteY35" fmla="*/ 2368649 h 6858000"/>
              <a:gd name="connsiteX36" fmla="*/ 5311338 w 6127689"/>
              <a:gd name="connsiteY36" fmla="*/ 2404034 h 6858000"/>
              <a:gd name="connsiteX37" fmla="*/ 5338366 w 6127689"/>
              <a:gd name="connsiteY37" fmla="*/ 2465052 h 6858000"/>
              <a:gd name="connsiteX38" fmla="*/ 5371263 w 6127689"/>
              <a:gd name="connsiteY38" fmla="*/ 2586413 h 6858000"/>
              <a:gd name="connsiteX39" fmla="*/ 5407503 w 6127689"/>
              <a:gd name="connsiteY39" fmla="*/ 2786290 h 6858000"/>
              <a:gd name="connsiteX40" fmla="*/ 5407356 w 6127689"/>
              <a:gd name="connsiteY40" fmla="*/ 2787545 h 6858000"/>
              <a:gd name="connsiteX41" fmla="*/ 5411130 w 6127689"/>
              <a:gd name="connsiteY41" fmla="*/ 2788640 h 6858000"/>
              <a:gd name="connsiteX42" fmla="*/ 5416439 w 6127689"/>
              <a:gd name="connsiteY42" fmla="*/ 2805666 h 6858000"/>
              <a:gd name="connsiteX43" fmla="*/ 5457023 w 6127689"/>
              <a:gd name="connsiteY43" fmla="*/ 2858292 h 6858000"/>
              <a:gd name="connsiteX44" fmla="*/ 5479298 w 6127689"/>
              <a:gd name="connsiteY44" fmla="*/ 2947791 h 6858000"/>
              <a:gd name="connsiteX45" fmla="*/ 5481770 w 6127689"/>
              <a:gd name="connsiteY45" fmla="*/ 2951352 h 6858000"/>
              <a:gd name="connsiteX46" fmla="*/ 5482045 w 6127689"/>
              <a:gd name="connsiteY46" fmla="*/ 2984371 h 6858000"/>
              <a:gd name="connsiteX47" fmla="*/ 5482415 w 6127689"/>
              <a:gd name="connsiteY47" fmla="*/ 3004079 h 6858000"/>
              <a:gd name="connsiteX48" fmla="*/ 5503944 w 6127689"/>
              <a:gd name="connsiteY48" fmla="*/ 3123335 h 6858000"/>
              <a:gd name="connsiteX49" fmla="*/ 5516007 w 6127689"/>
              <a:gd name="connsiteY49" fmla="*/ 3258473 h 6858000"/>
              <a:gd name="connsiteX50" fmla="*/ 5566839 w 6127689"/>
              <a:gd name="connsiteY50" fmla="*/ 3345295 h 6858000"/>
              <a:gd name="connsiteX51" fmla="*/ 5589758 w 6127689"/>
              <a:gd name="connsiteY51" fmla="*/ 3506453 h 6858000"/>
              <a:gd name="connsiteX52" fmla="*/ 5596144 w 6127689"/>
              <a:gd name="connsiteY52" fmla="*/ 3534624 h 6858000"/>
              <a:gd name="connsiteX53" fmla="*/ 5597750 w 6127689"/>
              <a:gd name="connsiteY53" fmla="*/ 3534129 h 6858000"/>
              <a:gd name="connsiteX54" fmla="*/ 5599700 w 6127689"/>
              <a:gd name="connsiteY54" fmla="*/ 3547221 h 6858000"/>
              <a:gd name="connsiteX55" fmla="*/ 5615031 w 6127689"/>
              <a:gd name="connsiteY55" fmla="*/ 3557482 h 6858000"/>
              <a:gd name="connsiteX56" fmla="*/ 5618377 w 6127689"/>
              <a:gd name="connsiteY56" fmla="*/ 3588431 h 6858000"/>
              <a:gd name="connsiteX57" fmla="*/ 5612155 w 6127689"/>
              <a:gd name="connsiteY57" fmla="*/ 3589869 h 6858000"/>
              <a:gd name="connsiteX58" fmla="*/ 5620843 w 6127689"/>
              <a:gd name="connsiteY58" fmla="*/ 3606745 h 6858000"/>
              <a:gd name="connsiteX59" fmla="*/ 5655472 w 6127689"/>
              <a:gd name="connsiteY59" fmla="*/ 3678877 h 6858000"/>
              <a:gd name="connsiteX60" fmla="*/ 5683015 w 6127689"/>
              <a:gd name="connsiteY60" fmla="*/ 3762025 h 6858000"/>
              <a:gd name="connsiteX61" fmla="*/ 5696643 w 6127689"/>
              <a:gd name="connsiteY61" fmla="*/ 3773888 h 6858000"/>
              <a:gd name="connsiteX62" fmla="*/ 5699203 w 6127689"/>
              <a:gd name="connsiteY62" fmla="*/ 3775823 h 6858000"/>
              <a:gd name="connsiteX63" fmla="*/ 5704824 w 6127689"/>
              <a:gd name="connsiteY63" fmla="*/ 3785966 h 6858000"/>
              <a:gd name="connsiteX64" fmla="*/ 5733539 w 6127689"/>
              <a:gd name="connsiteY64" fmla="*/ 3818457 h 6858000"/>
              <a:gd name="connsiteX65" fmla="*/ 5768491 w 6127689"/>
              <a:gd name="connsiteY65" fmla="*/ 3914399 h 6858000"/>
              <a:gd name="connsiteX66" fmla="*/ 5793123 w 6127689"/>
              <a:gd name="connsiteY66" fmla="*/ 3969952 h 6858000"/>
              <a:gd name="connsiteX67" fmla="*/ 5808321 w 6127689"/>
              <a:gd name="connsiteY67" fmla="*/ 3988153 h 6858000"/>
              <a:gd name="connsiteX68" fmla="*/ 5825621 w 6127689"/>
              <a:gd name="connsiteY68" fmla="*/ 4015525 h 6858000"/>
              <a:gd name="connsiteX69" fmla="*/ 5860672 w 6127689"/>
              <a:gd name="connsiteY69" fmla="*/ 4061579 h 6858000"/>
              <a:gd name="connsiteX70" fmla="*/ 5872173 w 6127689"/>
              <a:gd name="connsiteY70" fmla="*/ 4088497 h 6858000"/>
              <a:gd name="connsiteX71" fmla="*/ 5883705 w 6127689"/>
              <a:gd name="connsiteY71" fmla="*/ 4101899 h 6858000"/>
              <a:gd name="connsiteX72" fmla="*/ 5894095 w 6127689"/>
              <a:gd name="connsiteY72" fmla="*/ 4128857 h 6858000"/>
              <a:gd name="connsiteX73" fmla="*/ 5898339 w 6127689"/>
              <a:gd name="connsiteY73" fmla="*/ 4140800 h 6858000"/>
              <a:gd name="connsiteX74" fmla="*/ 5903513 w 6127689"/>
              <a:gd name="connsiteY74" fmla="*/ 4187661 h 6858000"/>
              <a:gd name="connsiteX75" fmla="*/ 5917114 w 6127689"/>
              <a:gd name="connsiteY75" fmla="*/ 4213096 h 6858000"/>
              <a:gd name="connsiteX76" fmla="*/ 5924233 w 6127689"/>
              <a:gd name="connsiteY76" fmla="*/ 4242060 h 6858000"/>
              <a:gd name="connsiteX77" fmla="*/ 5928910 w 6127689"/>
              <a:gd name="connsiteY77" fmla="*/ 4300973 h 6858000"/>
              <a:gd name="connsiteX78" fmla="*/ 5939320 w 6127689"/>
              <a:gd name="connsiteY78" fmla="*/ 4340435 h 6858000"/>
              <a:gd name="connsiteX79" fmla="*/ 5946705 w 6127689"/>
              <a:gd name="connsiteY79" fmla="*/ 4428051 h 6858000"/>
              <a:gd name="connsiteX80" fmla="*/ 5949261 w 6127689"/>
              <a:gd name="connsiteY80" fmla="*/ 4449185 h 6858000"/>
              <a:gd name="connsiteX81" fmla="*/ 5957504 w 6127689"/>
              <a:gd name="connsiteY81" fmla="*/ 4465911 h 6858000"/>
              <a:gd name="connsiteX82" fmla="*/ 5967062 w 6127689"/>
              <a:gd name="connsiteY82" fmla="*/ 4479923 h 6858000"/>
              <a:gd name="connsiteX83" fmla="*/ 5968960 w 6127689"/>
              <a:gd name="connsiteY83" fmla="*/ 4482655 h 6858000"/>
              <a:gd name="connsiteX84" fmla="*/ 5980106 w 6127689"/>
              <a:gd name="connsiteY84" fmla="*/ 4585087 h 6858000"/>
              <a:gd name="connsiteX85" fmla="*/ 5998138 w 6127689"/>
              <a:gd name="connsiteY85" fmla="*/ 4697518 h 6858000"/>
              <a:gd name="connsiteX86" fmla="*/ 6013516 w 6127689"/>
              <a:gd name="connsiteY86" fmla="*/ 4786619 h 6858000"/>
              <a:gd name="connsiteX87" fmla="*/ 6025404 w 6127689"/>
              <a:gd name="connsiteY87" fmla="*/ 4858148 h 6858000"/>
              <a:gd name="connsiteX88" fmla="*/ 6007749 w 6127689"/>
              <a:gd name="connsiteY88" fmla="*/ 4964715 h 6858000"/>
              <a:gd name="connsiteX89" fmla="*/ 6005269 w 6127689"/>
              <a:gd name="connsiteY89" fmla="*/ 5150567 h 6858000"/>
              <a:gd name="connsiteX90" fmla="*/ 6001127 w 6127689"/>
              <a:gd name="connsiteY90" fmla="*/ 5164609 h 6858000"/>
              <a:gd name="connsiteX91" fmla="*/ 5996647 w 6127689"/>
              <a:gd name="connsiteY91" fmla="*/ 5185640 h 6858000"/>
              <a:gd name="connsiteX92" fmla="*/ 5998514 w 6127689"/>
              <a:gd name="connsiteY92" fmla="*/ 5189673 h 6858000"/>
              <a:gd name="connsiteX93" fmla="*/ 6018409 w 6127689"/>
              <a:gd name="connsiteY93" fmla="*/ 5227157 h 6858000"/>
              <a:gd name="connsiteX94" fmla="*/ 6036748 w 6127689"/>
              <a:gd name="connsiteY94" fmla="*/ 5322752 h 6858000"/>
              <a:gd name="connsiteX95" fmla="*/ 6036943 w 6127689"/>
              <a:gd name="connsiteY95" fmla="*/ 5329480 h 6858000"/>
              <a:gd name="connsiteX96" fmla="*/ 6037236 w 6127689"/>
              <a:gd name="connsiteY96" fmla="*/ 5329634 h 6858000"/>
              <a:gd name="connsiteX97" fmla="*/ 6038019 w 6127689"/>
              <a:gd name="connsiteY97" fmla="*/ 5336764 h 6858000"/>
              <a:gd name="connsiteX98" fmla="*/ 6037298 w 6127689"/>
              <a:gd name="connsiteY98" fmla="*/ 5341753 h 6858000"/>
              <a:gd name="connsiteX99" fmla="*/ 6037677 w 6127689"/>
              <a:gd name="connsiteY99" fmla="*/ 5354807 h 6858000"/>
              <a:gd name="connsiteX100" fmla="*/ 6039728 w 6127689"/>
              <a:gd name="connsiteY100" fmla="*/ 5359416 h 6858000"/>
              <a:gd name="connsiteX101" fmla="*/ 6043311 w 6127689"/>
              <a:gd name="connsiteY101" fmla="*/ 5361407 h 6858000"/>
              <a:gd name="connsiteX102" fmla="*/ 6042954 w 6127689"/>
              <a:gd name="connsiteY102" fmla="*/ 5362576 h 6858000"/>
              <a:gd name="connsiteX103" fmla="*/ 6053435 w 6127689"/>
              <a:gd name="connsiteY103" fmla="*/ 5387547 h 6858000"/>
              <a:gd name="connsiteX104" fmla="*/ 6065933 w 6127689"/>
              <a:gd name="connsiteY104" fmla="*/ 5443002 h 6858000"/>
              <a:gd name="connsiteX105" fmla="*/ 6068640 w 6127689"/>
              <a:gd name="connsiteY105" fmla="*/ 5474503 h 6858000"/>
              <a:gd name="connsiteX106" fmla="*/ 6080922 w 6127689"/>
              <a:gd name="connsiteY106" fmla="*/ 5561070 h 6858000"/>
              <a:gd name="connsiteX107" fmla="*/ 6096949 w 6127689"/>
              <a:gd name="connsiteY107" fmla="*/ 5648179 h 6858000"/>
              <a:gd name="connsiteX108" fmla="*/ 6125703 w 6127689"/>
              <a:gd name="connsiteY108" fmla="*/ 5692894 h 6858000"/>
              <a:gd name="connsiteX109" fmla="*/ 6126670 w 6127689"/>
              <a:gd name="connsiteY109" fmla="*/ 5697882 h 6858000"/>
              <a:gd name="connsiteX110" fmla="*/ 6124061 w 6127689"/>
              <a:gd name="connsiteY110" fmla="*/ 5710294 h 6858000"/>
              <a:gd name="connsiteX111" fmla="*/ 6122213 w 6127689"/>
              <a:gd name="connsiteY111" fmla="*/ 5714762 h 6858000"/>
              <a:gd name="connsiteX112" fmla="*/ 6121353 w 6127689"/>
              <a:gd name="connsiteY112" fmla="*/ 5721725 h 6858000"/>
              <a:gd name="connsiteX113" fmla="*/ 6121607 w 6127689"/>
              <a:gd name="connsiteY113" fmla="*/ 5721959 h 6858000"/>
              <a:gd name="connsiteX114" fmla="*/ 6120262 w 6127689"/>
              <a:gd name="connsiteY114" fmla="*/ 5728358 h 6858000"/>
              <a:gd name="connsiteX115" fmla="*/ 6127024 w 6127689"/>
              <a:gd name="connsiteY115" fmla="*/ 5786902 h 6858000"/>
              <a:gd name="connsiteX116" fmla="*/ 6127519 w 6127689"/>
              <a:gd name="connsiteY116" fmla="*/ 5865775 h 6858000"/>
              <a:gd name="connsiteX117" fmla="*/ 6119217 w 6127689"/>
              <a:gd name="connsiteY117" fmla="*/ 5888542 h 6858000"/>
              <a:gd name="connsiteX118" fmla="*/ 6102493 w 6127689"/>
              <a:gd name="connsiteY118" fmla="*/ 5928602 h 6858000"/>
              <a:gd name="connsiteX119" fmla="*/ 6056863 w 6127689"/>
              <a:gd name="connsiteY119" fmla="*/ 6000643 h 6858000"/>
              <a:gd name="connsiteX120" fmla="*/ 6045436 w 6127689"/>
              <a:gd name="connsiteY120" fmla="*/ 6124480 h 6858000"/>
              <a:gd name="connsiteX121" fmla="*/ 6030489 w 6127689"/>
              <a:gd name="connsiteY121" fmla="*/ 6317666 h 6858000"/>
              <a:gd name="connsiteX122" fmla="*/ 6007492 w 6127689"/>
              <a:gd name="connsiteY122" fmla="*/ 6440818 h 6858000"/>
              <a:gd name="connsiteX123" fmla="*/ 6009467 w 6127689"/>
              <a:gd name="connsiteY123" fmla="*/ 6487076 h 6858000"/>
              <a:gd name="connsiteX124" fmla="*/ 5995064 w 6127689"/>
              <a:gd name="connsiteY124" fmla="*/ 6540791 h 6858000"/>
              <a:gd name="connsiteX125" fmla="*/ 5996309 w 6127689"/>
              <a:gd name="connsiteY125" fmla="*/ 6543961 h 6858000"/>
              <a:gd name="connsiteX126" fmla="*/ 5996048 w 6127689"/>
              <a:gd name="connsiteY126" fmla="*/ 6555444 h 6858000"/>
              <a:gd name="connsiteX127" fmla="*/ 6002524 w 6127689"/>
              <a:gd name="connsiteY127" fmla="*/ 6560188 h 6858000"/>
              <a:gd name="connsiteX128" fmla="*/ 6006823 w 6127689"/>
              <a:gd name="connsiteY128" fmla="*/ 6578546 h 6858000"/>
              <a:gd name="connsiteX129" fmla="*/ 6004510 w 6127689"/>
              <a:gd name="connsiteY129" fmla="*/ 6599256 h 6858000"/>
              <a:gd name="connsiteX130" fmla="*/ 5986207 w 6127689"/>
              <a:gd name="connsiteY130" fmla="*/ 6695855 h 6858000"/>
              <a:gd name="connsiteX131" fmla="*/ 5979428 w 6127689"/>
              <a:gd name="connsiteY131" fmla="*/ 6754678 h 6858000"/>
              <a:gd name="connsiteX132" fmla="*/ 5983398 w 6127689"/>
              <a:gd name="connsiteY132" fmla="*/ 6778641 h 6858000"/>
              <a:gd name="connsiteX133" fmla="*/ 5984543 w 6127689"/>
              <a:gd name="connsiteY133" fmla="*/ 6811016 h 6858000"/>
              <a:gd name="connsiteX134" fmla="*/ 5981802 w 6127689"/>
              <a:gd name="connsiteY134" fmla="*/ 6838578 h 6858000"/>
              <a:gd name="connsiteX135" fmla="*/ 5979671 w 6127689"/>
              <a:gd name="connsiteY135" fmla="*/ 6858000 h 6858000"/>
              <a:gd name="connsiteX136" fmla="*/ 0 w 6127689"/>
              <a:gd name="connsiteY136" fmla="*/ 6858000 h 6858000"/>
              <a:gd name="connsiteX137" fmla="*/ 0 w 6127689"/>
              <a:gd name="connsiteY137" fmla="*/ 0 h 6858000"/>
              <a:gd name="connsiteX0" fmla="*/ 0 w 6127689"/>
              <a:gd name="connsiteY0" fmla="*/ 0 h 6858000"/>
              <a:gd name="connsiteX1" fmla="*/ 4965888 w 6127689"/>
              <a:gd name="connsiteY1" fmla="*/ 0 h 6858000"/>
              <a:gd name="connsiteX2" fmla="*/ 4967767 w 6127689"/>
              <a:gd name="connsiteY2" fmla="*/ 7930 h 6858000"/>
              <a:gd name="connsiteX3" fmla="*/ 4979444 w 6127689"/>
              <a:gd name="connsiteY3" fmla="*/ 43921 h 6858000"/>
              <a:gd name="connsiteX4" fmla="*/ 5021173 w 6127689"/>
              <a:gd name="connsiteY4" fmla="*/ 123738 h 6858000"/>
              <a:gd name="connsiteX5" fmla="*/ 5075458 w 6127689"/>
              <a:gd name="connsiteY5" fmla="*/ 264355 h 6858000"/>
              <a:gd name="connsiteX6" fmla="*/ 5081175 w 6127689"/>
              <a:gd name="connsiteY6" fmla="*/ 277448 h 6858000"/>
              <a:gd name="connsiteX7" fmla="*/ 5097011 w 6127689"/>
              <a:gd name="connsiteY7" fmla="*/ 355616 h 6858000"/>
              <a:gd name="connsiteX8" fmla="*/ 5130982 w 6127689"/>
              <a:gd name="connsiteY8" fmla="*/ 412030 h 6858000"/>
              <a:gd name="connsiteX9" fmla="*/ 5153000 w 6127689"/>
              <a:gd name="connsiteY9" fmla="*/ 507134 h 6858000"/>
              <a:gd name="connsiteX10" fmla="*/ 5171282 w 6127689"/>
              <a:gd name="connsiteY10" fmla="*/ 602071 h 6858000"/>
              <a:gd name="connsiteX11" fmla="*/ 5176196 w 6127689"/>
              <a:gd name="connsiteY11" fmla="*/ 636822 h 6858000"/>
              <a:gd name="connsiteX12" fmla="*/ 5189051 w 6127689"/>
              <a:gd name="connsiteY12" fmla="*/ 782518 h 6858000"/>
              <a:gd name="connsiteX13" fmla="*/ 5210428 w 6127689"/>
              <a:gd name="connsiteY13" fmla="*/ 815772 h 6858000"/>
              <a:gd name="connsiteX14" fmla="*/ 5221088 w 6127689"/>
              <a:gd name="connsiteY14" fmla="*/ 860193 h 6858000"/>
              <a:gd name="connsiteX15" fmla="*/ 5230806 w 6127689"/>
              <a:gd name="connsiteY15" fmla="*/ 961354 h 6858000"/>
              <a:gd name="connsiteX16" fmla="*/ 5201018 w 6127689"/>
              <a:gd name="connsiteY16" fmla="*/ 1095027 h 6858000"/>
              <a:gd name="connsiteX17" fmla="*/ 5202153 w 6127689"/>
              <a:gd name="connsiteY17" fmla="*/ 1133224 h 6858000"/>
              <a:gd name="connsiteX18" fmla="*/ 5207370 w 6127689"/>
              <a:gd name="connsiteY18" fmla="*/ 1138097 h 6858000"/>
              <a:gd name="connsiteX19" fmla="*/ 5189234 w 6127689"/>
              <a:gd name="connsiteY19" fmla="*/ 1193495 h 6858000"/>
              <a:gd name="connsiteX20" fmla="*/ 5202769 w 6127689"/>
              <a:gd name="connsiteY20" fmla="*/ 1269450 h 6858000"/>
              <a:gd name="connsiteX21" fmla="*/ 5225968 w 6127689"/>
              <a:gd name="connsiteY21" fmla="*/ 1357994 h 6858000"/>
              <a:gd name="connsiteX22" fmla="*/ 5233819 w 6127689"/>
              <a:gd name="connsiteY22" fmla="*/ 1380922 h 6858000"/>
              <a:gd name="connsiteX23" fmla="*/ 5237226 w 6127689"/>
              <a:gd name="connsiteY23" fmla="*/ 1441327 h 6858000"/>
              <a:gd name="connsiteX24" fmla="*/ 5255653 w 6127689"/>
              <a:gd name="connsiteY24" fmla="*/ 1524712 h 6858000"/>
              <a:gd name="connsiteX25" fmla="*/ 5263491 w 6127689"/>
              <a:gd name="connsiteY25" fmla="*/ 1642938 h 6858000"/>
              <a:gd name="connsiteX26" fmla="*/ 5261314 w 6127689"/>
              <a:gd name="connsiteY26" fmla="*/ 1689177 h 6858000"/>
              <a:gd name="connsiteX27" fmla="*/ 5259788 w 6127689"/>
              <a:gd name="connsiteY27" fmla="*/ 1768516 h 6858000"/>
              <a:gd name="connsiteX28" fmla="*/ 5255696 w 6127689"/>
              <a:gd name="connsiteY28" fmla="*/ 1953770 h 6858000"/>
              <a:gd name="connsiteX29" fmla="*/ 5252592 w 6127689"/>
              <a:gd name="connsiteY29" fmla="*/ 2092210 h 6858000"/>
              <a:gd name="connsiteX30" fmla="*/ 5264303 w 6127689"/>
              <a:gd name="connsiteY30" fmla="*/ 2225157 h 6858000"/>
              <a:gd name="connsiteX31" fmla="*/ 5254949 w 6127689"/>
              <a:gd name="connsiteY31" fmla="*/ 2236160 h 6858000"/>
              <a:gd name="connsiteX32" fmla="*/ 5250104 w 6127689"/>
              <a:gd name="connsiteY32" fmla="*/ 2249166 h 6858000"/>
              <a:gd name="connsiteX33" fmla="*/ 5251214 w 6127689"/>
              <a:gd name="connsiteY33" fmla="*/ 2250944 h 6858000"/>
              <a:gd name="connsiteX34" fmla="*/ 5250644 w 6127689"/>
              <a:gd name="connsiteY34" fmla="*/ 2266619 h 6858000"/>
              <a:gd name="connsiteX35" fmla="*/ 5293877 w 6127689"/>
              <a:gd name="connsiteY35" fmla="*/ 2368649 h 6858000"/>
              <a:gd name="connsiteX36" fmla="*/ 5311338 w 6127689"/>
              <a:gd name="connsiteY36" fmla="*/ 2404034 h 6858000"/>
              <a:gd name="connsiteX37" fmla="*/ 5338366 w 6127689"/>
              <a:gd name="connsiteY37" fmla="*/ 2465052 h 6858000"/>
              <a:gd name="connsiteX38" fmla="*/ 5371263 w 6127689"/>
              <a:gd name="connsiteY38" fmla="*/ 2586413 h 6858000"/>
              <a:gd name="connsiteX39" fmla="*/ 5407503 w 6127689"/>
              <a:gd name="connsiteY39" fmla="*/ 2786290 h 6858000"/>
              <a:gd name="connsiteX40" fmla="*/ 5407356 w 6127689"/>
              <a:gd name="connsiteY40" fmla="*/ 2787545 h 6858000"/>
              <a:gd name="connsiteX41" fmla="*/ 5411130 w 6127689"/>
              <a:gd name="connsiteY41" fmla="*/ 2788640 h 6858000"/>
              <a:gd name="connsiteX42" fmla="*/ 5416439 w 6127689"/>
              <a:gd name="connsiteY42" fmla="*/ 2805666 h 6858000"/>
              <a:gd name="connsiteX43" fmla="*/ 5457023 w 6127689"/>
              <a:gd name="connsiteY43" fmla="*/ 2858292 h 6858000"/>
              <a:gd name="connsiteX44" fmla="*/ 5479298 w 6127689"/>
              <a:gd name="connsiteY44" fmla="*/ 2947791 h 6858000"/>
              <a:gd name="connsiteX45" fmla="*/ 5481770 w 6127689"/>
              <a:gd name="connsiteY45" fmla="*/ 2951352 h 6858000"/>
              <a:gd name="connsiteX46" fmla="*/ 5482045 w 6127689"/>
              <a:gd name="connsiteY46" fmla="*/ 2984371 h 6858000"/>
              <a:gd name="connsiteX47" fmla="*/ 5482415 w 6127689"/>
              <a:gd name="connsiteY47" fmla="*/ 3004079 h 6858000"/>
              <a:gd name="connsiteX48" fmla="*/ 5503944 w 6127689"/>
              <a:gd name="connsiteY48" fmla="*/ 3123335 h 6858000"/>
              <a:gd name="connsiteX49" fmla="*/ 5516007 w 6127689"/>
              <a:gd name="connsiteY49" fmla="*/ 3258473 h 6858000"/>
              <a:gd name="connsiteX50" fmla="*/ 5566839 w 6127689"/>
              <a:gd name="connsiteY50" fmla="*/ 3345295 h 6858000"/>
              <a:gd name="connsiteX51" fmla="*/ 5589758 w 6127689"/>
              <a:gd name="connsiteY51" fmla="*/ 3506453 h 6858000"/>
              <a:gd name="connsiteX52" fmla="*/ 5596144 w 6127689"/>
              <a:gd name="connsiteY52" fmla="*/ 3534624 h 6858000"/>
              <a:gd name="connsiteX53" fmla="*/ 5597750 w 6127689"/>
              <a:gd name="connsiteY53" fmla="*/ 3534129 h 6858000"/>
              <a:gd name="connsiteX54" fmla="*/ 5599700 w 6127689"/>
              <a:gd name="connsiteY54" fmla="*/ 3547221 h 6858000"/>
              <a:gd name="connsiteX55" fmla="*/ 5615031 w 6127689"/>
              <a:gd name="connsiteY55" fmla="*/ 3557482 h 6858000"/>
              <a:gd name="connsiteX56" fmla="*/ 5618377 w 6127689"/>
              <a:gd name="connsiteY56" fmla="*/ 3588431 h 6858000"/>
              <a:gd name="connsiteX57" fmla="*/ 5612155 w 6127689"/>
              <a:gd name="connsiteY57" fmla="*/ 3589869 h 6858000"/>
              <a:gd name="connsiteX58" fmla="*/ 5620843 w 6127689"/>
              <a:gd name="connsiteY58" fmla="*/ 3606745 h 6858000"/>
              <a:gd name="connsiteX59" fmla="*/ 5655472 w 6127689"/>
              <a:gd name="connsiteY59" fmla="*/ 3678877 h 6858000"/>
              <a:gd name="connsiteX60" fmla="*/ 5683015 w 6127689"/>
              <a:gd name="connsiteY60" fmla="*/ 3762025 h 6858000"/>
              <a:gd name="connsiteX61" fmla="*/ 5696643 w 6127689"/>
              <a:gd name="connsiteY61" fmla="*/ 3773888 h 6858000"/>
              <a:gd name="connsiteX62" fmla="*/ 5699203 w 6127689"/>
              <a:gd name="connsiteY62" fmla="*/ 3775823 h 6858000"/>
              <a:gd name="connsiteX63" fmla="*/ 5704824 w 6127689"/>
              <a:gd name="connsiteY63" fmla="*/ 3785966 h 6858000"/>
              <a:gd name="connsiteX64" fmla="*/ 5733539 w 6127689"/>
              <a:gd name="connsiteY64" fmla="*/ 3818457 h 6858000"/>
              <a:gd name="connsiteX65" fmla="*/ 5768491 w 6127689"/>
              <a:gd name="connsiteY65" fmla="*/ 3914399 h 6858000"/>
              <a:gd name="connsiteX66" fmla="*/ 5793123 w 6127689"/>
              <a:gd name="connsiteY66" fmla="*/ 3969952 h 6858000"/>
              <a:gd name="connsiteX67" fmla="*/ 5808321 w 6127689"/>
              <a:gd name="connsiteY67" fmla="*/ 3988153 h 6858000"/>
              <a:gd name="connsiteX68" fmla="*/ 5825621 w 6127689"/>
              <a:gd name="connsiteY68" fmla="*/ 4015525 h 6858000"/>
              <a:gd name="connsiteX69" fmla="*/ 5860672 w 6127689"/>
              <a:gd name="connsiteY69" fmla="*/ 4061579 h 6858000"/>
              <a:gd name="connsiteX70" fmla="*/ 5872173 w 6127689"/>
              <a:gd name="connsiteY70" fmla="*/ 4088497 h 6858000"/>
              <a:gd name="connsiteX71" fmla="*/ 5883705 w 6127689"/>
              <a:gd name="connsiteY71" fmla="*/ 4101899 h 6858000"/>
              <a:gd name="connsiteX72" fmla="*/ 5894095 w 6127689"/>
              <a:gd name="connsiteY72" fmla="*/ 4128857 h 6858000"/>
              <a:gd name="connsiteX73" fmla="*/ 5898339 w 6127689"/>
              <a:gd name="connsiteY73" fmla="*/ 4140800 h 6858000"/>
              <a:gd name="connsiteX74" fmla="*/ 5903513 w 6127689"/>
              <a:gd name="connsiteY74" fmla="*/ 4187661 h 6858000"/>
              <a:gd name="connsiteX75" fmla="*/ 5917114 w 6127689"/>
              <a:gd name="connsiteY75" fmla="*/ 4213096 h 6858000"/>
              <a:gd name="connsiteX76" fmla="*/ 5924233 w 6127689"/>
              <a:gd name="connsiteY76" fmla="*/ 4242060 h 6858000"/>
              <a:gd name="connsiteX77" fmla="*/ 5928910 w 6127689"/>
              <a:gd name="connsiteY77" fmla="*/ 4300973 h 6858000"/>
              <a:gd name="connsiteX78" fmla="*/ 5939320 w 6127689"/>
              <a:gd name="connsiteY78" fmla="*/ 4340435 h 6858000"/>
              <a:gd name="connsiteX79" fmla="*/ 5946705 w 6127689"/>
              <a:gd name="connsiteY79" fmla="*/ 4428051 h 6858000"/>
              <a:gd name="connsiteX80" fmla="*/ 5949261 w 6127689"/>
              <a:gd name="connsiteY80" fmla="*/ 4449185 h 6858000"/>
              <a:gd name="connsiteX81" fmla="*/ 5957504 w 6127689"/>
              <a:gd name="connsiteY81" fmla="*/ 4465911 h 6858000"/>
              <a:gd name="connsiteX82" fmla="*/ 5968960 w 6127689"/>
              <a:gd name="connsiteY82" fmla="*/ 4482655 h 6858000"/>
              <a:gd name="connsiteX83" fmla="*/ 5980106 w 6127689"/>
              <a:gd name="connsiteY83" fmla="*/ 4585087 h 6858000"/>
              <a:gd name="connsiteX84" fmla="*/ 5998138 w 6127689"/>
              <a:gd name="connsiteY84" fmla="*/ 4697518 h 6858000"/>
              <a:gd name="connsiteX85" fmla="*/ 6013516 w 6127689"/>
              <a:gd name="connsiteY85" fmla="*/ 4786619 h 6858000"/>
              <a:gd name="connsiteX86" fmla="*/ 6025404 w 6127689"/>
              <a:gd name="connsiteY86" fmla="*/ 4858148 h 6858000"/>
              <a:gd name="connsiteX87" fmla="*/ 6007749 w 6127689"/>
              <a:gd name="connsiteY87" fmla="*/ 4964715 h 6858000"/>
              <a:gd name="connsiteX88" fmla="*/ 6005269 w 6127689"/>
              <a:gd name="connsiteY88" fmla="*/ 5150567 h 6858000"/>
              <a:gd name="connsiteX89" fmla="*/ 6001127 w 6127689"/>
              <a:gd name="connsiteY89" fmla="*/ 5164609 h 6858000"/>
              <a:gd name="connsiteX90" fmla="*/ 5996647 w 6127689"/>
              <a:gd name="connsiteY90" fmla="*/ 5185640 h 6858000"/>
              <a:gd name="connsiteX91" fmla="*/ 5998514 w 6127689"/>
              <a:gd name="connsiteY91" fmla="*/ 5189673 h 6858000"/>
              <a:gd name="connsiteX92" fmla="*/ 6018409 w 6127689"/>
              <a:gd name="connsiteY92" fmla="*/ 5227157 h 6858000"/>
              <a:gd name="connsiteX93" fmla="*/ 6036748 w 6127689"/>
              <a:gd name="connsiteY93" fmla="*/ 5322752 h 6858000"/>
              <a:gd name="connsiteX94" fmla="*/ 6036943 w 6127689"/>
              <a:gd name="connsiteY94" fmla="*/ 5329480 h 6858000"/>
              <a:gd name="connsiteX95" fmla="*/ 6037236 w 6127689"/>
              <a:gd name="connsiteY95" fmla="*/ 5329634 h 6858000"/>
              <a:gd name="connsiteX96" fmla="*/ 6038019 w 6127689"/>
              <a:gd name="connsiteY96" fmla="*/ 5336764 h 6858000"/>
              <a:gd name="connsiteX97" fmla="*/ 6037298 w 6127689"/>
              <a:gd name="connsiteY97" fmla="*/ 5341753 h 6858000"/>
              <a:gd name="connsiteX98" fmla="*/ 6037677 w 6127689"/>
              <a:gd name="connsiteY98" fmla="*/ 5354807 h 6858000"/>
              <a:gd name="connsiteX99" fmla="*/ 6039728 w 6127689"/>
              <a:gd name="connsiteY99" fmla="*/ 5359416 h 6858000"/>
              <a:gd name="connsiteX100" fmla="*/ 6043311 w 6127689"/>
              <a:gd name="connsiteY100" fmla="*/ 5361407 h 6858000"/>
              <a:gd name="connsiteX101" fmla="*/ 6042954 w 6127689"/>
              <a:gd name="connsiteY101" fmla="*/ 5362576 h 6858000"/>
              <a:gd name="connsiteX102" fmla="*/ 6053435 w 6127689"/>
              <a:gd name="connsiteY102" fmla="*/ 5387547 h 6858000"/>
              <a:gd name="connsiteX103" fmla="*/ 6065933 w 6127689"/>
              <a:gd name="connsiteY103" fmla="*/ 5443002 h 6858000"/>
              <a:gd name="connsiteX104" fmla="*/ 6068640 w 6127689"/>
              <a:gd name="connsiteY104" fmla="*/ 5474503 h 6858000"/>
              <a:gd name="connsiteX105" fmla="*/ 6080922 w 6127689"/>
              <a:gd name="connsiteY105" fmla="*/ 5561070 h 6858000"/>
              <a:gd name="connsiteX106" fmla="*/ 6096949 w 6127689"/>
              <a:gd name="connsiteY106" fmla="*/ 5648179 h 6858000"/>
              <a:gd name="connsiteX107" fmla="*/ 6125703 w 6127689"/>
              <a:gd name="connsiteY107" fmla="*/ 5692894 h 6858000"/>
              <a:gd name="connsiteX108" fmla="*/ 6126670 w 6127689"/>
              <a:gd name="connsiteY108" fmla="*/ 5697882 h 6858000"/>
              <a:gd name="connsiteX109" fmla="*/ 6124061 w 6127689"/>
              <a:gd name="connsiteY109" fmla="*/ 5710294 h 6858000"/>
              <a:gd name="connsiteX110" fmla="*/ 6122213 w 6127689"/>
              <a:gd name="connsiteY110" fmla="*/ 5714762 h 6858000"/>
              <a:gd name="connsiteX111" fmla="*/ 6121353 w 6127689"/>
              <a:gd name="connsiteY111" fmla="*/ 5721725 h 6858000"/>
              <a:gd name="connsiteX112" fmla="*/ 6121607 w 6127689"/>
              <a:gd name="connsiteY112" fmla="*/ 5721959 h 6858000"/>
              <a:gd name="connsiteX113" fmla="*/ 6120262 w 6127689"/>
              <a:gd name="connsiteY113" fmla="*/ 5728358 h 6858000"/>
              <a:gd name="connsiteX114" fmla="*/ 6127024 w 6127689"/>
              <a:gd name="connsiteY114" fmla="*/ 5786902 h 6858000"/>
              <a:gd name="connsiteX115" fmla="*/ 6127519 w 6127689"/>
              <a:gd name="connsiteY115" fmla="*/ 5865775 h 6858000"/>
              <a:gd name="connsiteX116" fmla="*/ 6119217 w 6127689"/>
              <a:gd name="connsiteY116" fmla="*/ 5888542 h 6858000"/>
              <a:gd name="connsiteX117" fmla="*/ 6102493 w 6127689"/>
              <a:gd name="connsiteY117" fmla="*/ 5928602 h 6858000"/>
              <a:gd name="connsiteX118" fmla="*/ 6056863 w 6127689"/>
              <a:gd name="connsiteY118" fmla="*/ 6000643 h 6858000"/>
              <a:gd name="connsiteX119" fmla="*/ 6045436 w 6127689"/>
              <a:gd name="connsiteY119" fmla="*/ 6124480 h 6858000"/>
              <a:gd name="connsiteX120" fmla="*/ 6030489 w 6127689"/>
              <a:gd name="connsiteY120" fmla="*/ 6317666 h 6858000"/>
              <a:gd name="connsiteX121" fmla="*/ 6007492 w 6127689"/>
              <a:gd name="connsiteY121" fmla="*/ 6440818 h 6858000"/>
              <a:gd name="connsiteX122" fmla="*/ 6009467 w 6127689"/>
              <a:gd name="connsiteY122" fmla="*/ 6487076 h 6858000"/>
              <a:gd name="connsiteX123" fmla="*/ 5995064 w 6127689"/>
              <a:gd name="connsiteY123" fmla="*/ 6540791 h 6858000"/>
              <a:gd name="connsiteX124" fmla="*/ 5996309 w 6127689"/>
              <a:gd name="connsiteY124" fmla="*/ 6543961 h 6858000"/>
              <a:gd name="connsiteX125" fmla="*/ 5996048 w 6127689"/>
              <a:gd name="connsiteY125" fmla="*/ 6555444 h 6858000"/>
              <a:gd name="connsiteX126" fmla="*/ 6002524 w 6127689"/>
              <a:gd name="connsiteY126" fmla="*/ 6560188 h 6858000"/>
              <a:gd name="connsiteX127" fmla="*/ 6006823 w 6127689"/>
              <a:gd name="connsiteY127" fmla="*/ 6578546 h 6858000"/>
              <a:gd name="connsiteX128" fmla="*/ 6004510 w 6127689"/>
              <a:gd name="connsiteY128" fmla="*/ 6599256 h 6858000"/>
              <a:gd name="connsiteX129" fmla="*/ 5986207 w 6127689"/>
              <a:gd name="connsiteY129" fmla="*/ 6695855 h 6858000"/>
              <a:gd name="connsiteX130" fmla="*/ 5979428 w 6127689"/>
              <a:gd name="connsiteY130" fmla="*/ 6754678 h 6858000"/>
              <a:gd name="connsiteX131" fmla="*/ 5983398 w 6127689"/>
              <a:gd name="connsiteY131" fmla="*/ 6778641 h 6858000"/>
              <a:gd name="connsiteX132" fmla="*/ 5984543 w 6127689"/>
              <a:gd name="connsiteY132" fmla="*/ 6811016 h 6858000"/>
              <a:gd name="connsiteX133" fmla="*/ 5981802 w 6127689"/>
              <a:gd name="connsiteY133" fmla="*/ 6838578 h 6858000"/>
              <a:gd name="connsiteX134" fmla="*/ 5979671 w 6127689"/>
              <a:gd name="connsiteY134" fmla="*/ 6858000 h 6858000"/>
              <a:gd name="connsiteX135" fmla="*/ 0 w 6127689"/>
              <a:gd name="connsiteY135" fmla="*/ 6858000 h 6858000"/>
              <a:gd name="connsiteX136" fmla="*/ 0 w 6127689"/>
              <a:gd name="connsiteY136" fmla="*/ 0 h 6858000"/>
              <a:gd name="connsiteX0" fmla="*/ 0 w 6127689"/>
              <a:gd name="connsiteY0" fmla="*/ 0 h 6858000"/>
              <a:gd name="connsiteX1" fmla="*/ 4965888 w 6127689"/>
              <a:gd name="connsiteY1" fmla="*/ 0 h 6858000"/>
              <a:gd name="connsiteX2" fmla="*/ 4967767 w 6127689"/>
              <a:gd name="connsiteY2" fmla="*/ 7930 h 6858000"/>
              <a:gd name="connsiteX3" fmla="*/ 4979444 w 6127689"/>
              <a:gd name="connsiteY3" fmla="*/ 43921 h 6858000"/>
              <a:gd name="connsiteX4" fmla="*/ 5021173 w 6127689"/>
              <a:gd name="connsiteY4" fmla="*/ 123738 h 6858000"/>
              <a:gd name="connsiteX5" fmla="*/ 5075458 w 6127689"/>
              <a:gd name="connsiteY5" fmla="*/ 264355 h 6858000"/>
              <a:gd name="connsiteX6" fmla="*/ 5081175 w 6127689"/>
              <a:gd name="connsiteY6" fmla="*/ 277448 h 6858000"/>
              <a:gd name="connsiteX7" fmla="*/ 5097011 w 6127689"/>
              <a:gd name="connsiteY7" fmla="*/ 355616 h 6858000"/>
              <a:gd name="connsiteX8" fmla="*/ 5130982 w 6127689"/>
              <a:gd name="connsiteY8" fmla="*/ 412030 h 6858000"/>
              <a:gd name="connsiteX9" fmla="*/ 5153000 w 6127689"/>
              <a:gd name="connsiteY9" fmla="*/ 507134 h 6858000"/>
              <a:gd name="connsiteX10" fmla="*/ 5171282 w 6127689"/>
              <a:gd name="connsiteY10" fmla="*/ 602071 h 6858000"/>
              <a:gd name="connsiteX11" fmla="*/ 5176196 w 6127689"/>
              <a:gd name="connsiteY11" fmla="*/ 636822 h 6858000"/>
              <a:gd name="connsiteX12" fmla="*/ 5189051 w 6127689"/>
              <a:gd name="connsiteY12" fmla="*/ 782518 h 6858000"/>
              <a:gd name="connsiteX13" fmla="*/ 5210428 w 6127689"/>
              <a:gd name="connsiteY13" fmla="*/ 815772 h 6858000"/>
              <a:gd name="connsiteX14" fmla="*/ 5221088 w 6127689"/>
              <a:gd name="connsiteY14" fmla="*/ 860193 h 6858000"/>
              <a:gd name="connsiteX15" fmla="*/ 5230806 w 6127689"/>
              <a:gd name="connsiteY15" fmla="*/ 961354 h 6858000"/>
              <a:gd name="connsiteX16" fmla="*/ 5201018 w 6127689"/>
              <a:gd name="connsiteY16" fmla="*/ 1095027 h 6858000"/>
              <a:gd name="connsiteX17" fmla="*/ 5202153 w 6127689"/>
              <a:gd name="connsiteY17" fmla="*/ 1133224 h 6858000"/>
              <a:gd name="connsiteX18" fmla="*/ 5207370 w 6127689"/>
              <a:gd name="connsiteY18" fmla="*/ 1138097 h 6858000"/>
              <a:gd name="connsiteX19" fmla="*/ 5189234 w 6127689"/>
              <a:gd name="connsiteY19" fmla="*/ 1193495 h 6858000"/>
              <a:gd name="connsiteX20" fmla="*/ 5202769 w 6127689"/>
              <a:gd name="connsiteY20" fmla="*/ 1269450 h 6858000"/>
              <a:gd name="connsiteX21" fmla="*/ 5225968 w 6127689"/>
              <a:gd name="connsiteY21" fmla="*/ 1357994 h 6858000"/>
              <a:gd name="connsiteX22" fmla="*/ 5233819 w 6127689"/>
              <a:gd name="connsiteY22" fmla="*/ 1380922 h 6858000"/>
              <a:gd name="connsiteX23" fmla="*/ 5237226 w 6127689"/>
              <a:gd name="connsiteY23" fmla="*/ 1441327 h 6858000"/>
              <a:gd name="connsiteX24" fmla="*/ 5255653 w 6127689"/>
              <a:gd name="connsiteY24" fmla="*/ 1524712 h 6858000"/>
              <a:gd name="connsiteX25" fmla="*/ 5263491 w 6127689"/>
              <a:gd name="connsiteY25" fmla="*/ 1642938 h 6858000"/>
              <a:gd name="connsiteX26" fmla="*/ 5261314 w 6127689"/>
              <a:gd name="connsiteY26" fmla="*/ 1689177 h 6858000"/>
              <a:gd name="connsiteX27" fmla="*/ 5259788 w 6127689"/>
              <a:gd name="connsiteY27" fmla="*/ 1768516 h 6858000"/>
              <a:gd name="connsiteX28" fmla="*/ 5255696 w 6127689"/>
              <a:gd name="connsiteY28" fmla="*/ 1953770 h 6858000"/>
              <a:gd name="connsiteX29" fmla="*/ 5252592 w 6127689"/>
              <a:gd name="connsiteY29" fmla="*/ 2092210 h 6858000"/>
              <a:gd name="connsiteX30" fmla="*/ 5264303 w 6127689"/>
              <a:gd name="connsiteY30" fmla="*/ 2225157 h 6858000"/>
              <a:gd name="connsiteX31" fmla="*/ 5254949 w 6127689"/>
              <a:gd name="connsiteY31" fmla="*/ 2236160 h 6858000"/>
              <a:gd name="connsiteX32" fmla="*/ 5250104 w 6127689"/>
              <a:gd name="connsiteY32" fmla="*/ 2249166 h 6858000"/>
              <a:gd name="connsiteX33" fmla="*/ 5251214 w 6127689"/>
              <a:gd name="connsiteY33" fmla="*/ 2250944 h 6858000"/>
              <a:gd name="connsiteX34" fmla="*/ 5250644 w 6127689"/>
              <a:gd name="connsiteY34" fmla="*/ 2266619 h 6858000"/>
              <a:gd name="connsiteX35" fmla="*/ 5293877 w 6127689"/>
              <a:gd name="connsiteY35" fmla="*/ 2368649 h 6858000"/>
              <a:gd name="connsiteX36" fmla="*/ 5311338 w 6127689"/>
              <a:gd name="connsiteY36" fmla="*/ 2404034 h 6858000"/>
              <a:gd name="connsiteX37" fmla="*/ 5338366 w 6127689"/>
              <a:gd name="connsiteY37" fmla="*/ 2465052 h 6858000"/>
              <a:gd name="connsiteX38" fmla="*/ 5371263 w 6127689"/>
              <a:gd name="connsiteY38" fmla="*/ 2586413 h 6858000"/>
              <a:gd name="connsiteX39" fmla="*/ 5407503 w 6127689"/>
              <a:gd name="connsiteY39" fmla="*/ 2786290 h 6858000"/>
              <a:gd name="connsiteX40" fmla="*/ 5407356 w 6127689"/>
              <a:gd name="connsiteY40" fmla="*/ 2787545 h 6858000"/>
              <a:gd name="connsiteX41" fmla="*/ 5411130 w 6127689"/>
              <a:gd name="connsiteY41" fmla="*/ 2788640 h 6858000"/>
              <a:gd name="connsiteX42" fmla="*/ 5416439 w 6127689"/>
              <a:gd name="connsiteY42" fmla="*/ 2805666 h 6858000"/>
              <a:gd name="connsiteX43" fmla="*/ 5457023 w 6127689"/>
              <a:gd name="connsiteY43" fmla="*/ 2858292 h 6858000"/>
              <a:gd name="connsiteX44" fmla="*/ 5479298 w 6127689"/>
              <a:gd name="connsiteY44" fmla="*/ 2947791 h 6858000"/>
              <a:gd name="connsiteX45" fmla="*/ 5481770 w 6127689"/>
              <a:gd name="connsiteY45" fmla="*/ 2951352 h 6858000"/>
              <a:gd name="connsiteX46" fmla="*/ 5482045 w 6127689"/>
              <a:gd name="connsiteY46" fmla="*/ 2984371 h 6858000"/>
              <a:gd name="connsiteX47" fmla="*/ 5482415 w 6127689"/>
              <a:gd name="connsiteY47" fmla="*/ 3004079 h 6858000"/>
              <a:gd name="connsiteX48" fmla="*/ 5503944 w 6127689"/>
              <a:gd name="connsiteY48" fmla="*/ 3123335 h 6858000"/>
              <a:gd name="connsiteX49" fmla="*/ 5516007 w 6127689"/>
              <a:gd name="connsiteY49" fmla="*/ 3258473 h 6858000"/>
              <a:gd name="connsiteX50" fmla="*/ 5566839 w 6127689"/>
              <a:gd name="connsiteY50" fmla="*/ 3345295 h 6858000"/>
              <a:gd name="connsiteX51" fmla="*/ 5589758 w 6127689"/>
              <a:gd name="connsiteY51" fmla="*/ 3506453 h 6858000"/>
              <a:gd name="connsiteX52" fmla="*/ 5596144 w 6127689"/>
              <a:gd name="connsiteY52" fmla="*/ 3534624 h 6858000"/>
              <a:gd name="connsiteX53" fmla="*/ 5597750 w 6127689"/>
              <a:gd name="connsiteY53" fmla="*/ 3534129 h 6858000"/>
              <a:gd name="connsiteX54" fmla="*/ 5599700 w 6127689"/>
              <a:gd name="connsiteY54" fmla="*/ 3547221 h 6858000"/>
              <a:gd name="connsiteX55" fmla="*/ 5615031 w 6127689"/>
              <a:gd name="connsiteY55" fmla="*/ 3557482 h 6858000"/>
              <a:gd name="connsiteX56" fmla="*/ 5618377 w 6127689"/>
              <a:gd name="connsiteY56" fmla="*/ 3588431 h 6858000"/>
              <a:gd name="connsiteX57" fmla="*/ 5612155 w 6127689"/>
              <a:gd name="connsiteY57" fmla="*/ 3589869 h 6858000"/>
              <a:gd name="connsiteX58" fmla="*/ 5620843 w 6127689"/>
              <a:gd name="connsiteY58" fmla="*/ 3606745 h 6858000"/>
              <a:gd name="connsiteX59" fmla="*/ 5655472 w 6127689"/>
              <a:gd name="connsiteY59" fmla="*/ 3678877 h 6858000"/>
              <a:gd name="connsiteX60" fmla="*/ 5683015 w 6127689"/>
              <a:gd name="connsiteY60" fmla="*/ 3762025 h 6858000"/>
              <a:gd name="connsiteX61" fmla="*/ 5696643 w 6127689"/>
              <a:gd name="connsiteY61" fmla="*/ 3773888 h 6858000"/>
              <a:gd name="connsiteX62" fmla="*/ 5699203 w 6127689"/>
              <a:gd name="connsiteY62" fmla="*/ 3775823 h 6858000"/>
              <a:gd name="connsiteX63" fmla="*/ 5704824 w 6127689"/>
              <a:gd name="connsiteY63" fmla="*/ 3785966 h 6858000"/>
              <a:gd name="connsiteX64" fmla="*/ 5733539 w 6127689"/>
              <a:gd name="connsiteY64" fmla="*/ 3818457 h 6858000"/>
              <a:gd name="connsiteX65" fmla="*/ 5768491 w 6127689"/>
              <a:gd name="connsiteY65" fmla="*/ 3914399 h 6858000"/>
              <a:gd name="connsiteX66" fmla="*/ 5793123 w 6127689"/>
              <a:gd name="connsiteY66" fmla="*/ 3969952 h 6858000"/>
              <a:gd name="connsiteX67" fmla="*/ 5808321 w 6127689"/>
              <a:gd name="connsiteY67" fmla="*/ 3988153 h 6858000"/>
              <a:gd name="connsiteX68" fmla="*/ 5825621 w 6127689"/>
              <a:gd name="connsiteY68" fmla="*/ 4015525 h 6858000"/>
              <a:gd name="connsiteX69" fmla="*/ 5860672 w 6127689"/>
              <a:gd name="connsiteY69" fmla="*/ 4061579 h 6858000"/>
              <a:gd name="connsiteX70" fmla="*/ 5872173 w 6127689"/>
              <a:gd name="connsiteY70" fmla="*/ 4088497 h 6858000"/>
              <a:gd name="connsiteX71" fmla="*/ 5883705 w 6127689"/>
              <a:gd name="connsiteY71" fmla="*/ 4101899 h 6858000"/>
              <a:gd name="connsiteX72" fmla="*/ 5894095 w 6127689"/>
              <a:gd name="connsiteY72" fmla="*/ 4128857 h 6858000"/>
              <a:gd name="connsiteX73" fmla="*/ 5898339 w 6127689"/>
              <a:gd name="connsiteY73" fmla="*/ 4140800 h 6858000"/>
              <a:gd name="connsiteX74" fmla="*/ 5903513 w 6127689"/>
              <a:gd name="connsiteY74" fmla="*/ 4187661 h 6858000"/>
              <a:gd name="connsiteX75" fmla="*/ 5917114 w 6127689"/>
              <a:gd name="connsiteY75" fmla="*/ 4213096 h 6858000"/>
              <a:gd name="connsiteX76" fmla="*/ 5924233 w 6127689"/>
              <a:gd name="connsiteY76" fmla="*/ 4242060 h 6858000"/>
              <a:gd name="connsiteX77" fmla="*/ 5928910 w 6127689"/>
              <a:gd name="connsiteY77" fmla="*/ 4300973 h 6858000"/>
              <a:gd name="connsiteX78" fmla="*/ 5939320 w 6127689"/>
              <a:gd name="connsiteY78" fmla="*/ 4340435 h 6858000"/>
              <a:gd name="connsiteX79" fmla="*/ 5946705 w 6127689"/>
              <a:gd name="connsiteY79" fmla="*/ 4428051 h 6858000"/>
              <a:gd name="connsiteX80" fmla="*/ 5949261 w 6127689"/>
              <a:gd name="connsiteY80" fmla="*/ 4449185 h 6858000"/>
              <a:gd name="connsiteX81" fmla="*/ 5968960 w 6127689"/>
              <a:gd name="connsiteY81" fmla="*/ 4482655 h 6858000"/>
              <a:gd name="connsiteX82" fmla="*/ 5980106 w 6127689"/>
              <a:gd name="connsiteY82" fmla="*/ 4585087 h 6858000"/>
              <a:gd name="connsiteX83" fmla="*/ 5998138 w 6127689"/>
              <a:gd name="connsiteY83" fmla="*/ 4697518 h 6858000"/>
              <a:gd name="connsiteX84" fmla="*/ 6013516 w 6127689"/>
              <a:gd name="connsiteY84" fmla="*/ 4786619 h 6858000"/>
              <a:gd name="connsiteX85" fmla="*/ 6025404 w 6127689"/>
              <a:gd name="connsiteY85" fmla="*/ 4858148 h 6858000"/>
              <a:gd name="connsiteX86" fmla="*/ 6007749 w 6127689"/>
              <a:gd name="connsiteY86" fmla="*/ 4964715 h 6858000"/>
              <a:gd name="connsiteX87" fmla="*/ 6005269 w 6127689"/>
              <a:gd name="connsiteY87" fmla="*/ 5150567 h 6858000"/>
              <a:gd name="connsiteX88" fmla="*/ 6001127 w 6127689"/>
              <a:gd name="connsiteY88" fmla="*/ 5164609 h 6858000"/>
              <a:gd name="connsiteX89" fmla="*/ 5996647 w 6127689"/>
              <a:gd name="connsiteY89" fmla="*/ 5185640 h 6858000"/>
              <a:gd name="connsiteX90" fmla="*/ 5998514 w 6127689"/>
              <a:gd name="connsiteY90" fmla="*/ 5189673 h 6858000"/>
              <a:gd name="connsiteX91" fmla="*/ 6018409 w 6127689"/>
              <a:gd name="connsiteY91" fmla="*/ 5227157 h 6858000"/>
              <a:gd name="connsiteX92" fmla="*/ 6036748 w 6127689"/>
              <a:gd name="connsiteY92" fmla="*/ 5322752 h 6858000"/>
              <a:gd name="connsiteX93" fmla="*/ 6036943 w 6127689"/>
              <a:gd name="connsiteY93" fmla="*/ 5329480 h 6858000"/>
              <a:gd name="connsiteX94" fmla="*/ 6037236 w 6127689"/>
              <a:gd name="connsiteY94" fmla="*/ 5329634 h 6858000"/>
              <a:gd name="connsiteX95" fmla="*/ 6038019 w 6127689"/>
              <a:gd name="connsiteY95" fmla="*/ 5336764 h 6858000"/>
              <a:gd name="connsiteX96" fmla="*/ 6037298 w 6127689"/>
              <a:gd name="connsiteY96" fmla="*/ 5341753 h 6858000"/>
              <a:gd name="connsiteX97" fmla="*/ 6037677 w 6127689"/>
              <a:gd name="connsiteY97" fmla="*/ 5354807 h 6858000"/>
              <a:gd name="connsiteX98" fmla="*/ 6039728 w 6127689"/>
              <a:gd name="connsiteY98" fmla="*/ 5359416 h 6858000"/>
              <a:gd name="connsiteX99" fmla="*/ 6043311 w 6127689"/>
              <a:gd name="connsiteY99" fmla="*/ 5361407 h 6858000"/>
              <a:gd name="connsiteX100" fmla="*/ 6042954 w 6127689"/>
              <a:gd name="connsiteY100" fmla="*/ 5362576 h 6858000"/>
              <a:gd name="connsiteX101" fmla="*/ 6053435 w 6127689"/>
              <a:gd name="connsiteY101" fmla="*/ 5387547 h 6858000"/>
              <a:gd name="connsiteX102" fmla="*/ 6065933 w 6127689"/>
              <a:gd name="connsiteY102" fmla="*/ 5443002 h 6858000"/>
              <a:gd name="connsiteX103" fmla="*/ 6068640 w 6127689"/>
              <a:gd name="connsiteY103" fmla="*/ 5474503 h 6858000"/>
              <a:gd name="connsiteX104" fmla="*/ 6080922 w 6127689"/>
              <a:gd name="connsiteY104" fmla="*/ 5561070 h 6858000"/>
              <a:gd name="connsiteX105" fmla="*/ 6096949 w 6127689"/>
              <a:gd name="connsiteY105" fmla="*/ 5648179 h 6858000"/>
              <a:gd name="connsiteX106" fmla="*/ 6125703 w 6127689"/>
              <a:gd name="connsiteY106" fmla="*/ 5692894 h 6858000"/>
              <a:gd name="connsiteX107" fmla="*/ 6126670 w 6127689"/>
              <a:gd name="connsiteY107" fmla="*/ 5697882 h 6858000"/>
              <a:gd name="connsiteX108" fmla="*/ 6124061 w 6127689"/>
              <a:gd name="connsiteY108" fmla="*/ 5710294 h 6858000"/>
              <a:gd name="connsiteX109" fmla="*/ 6122213 w 6127689"/>
              <a:gd name="connsiteY109" fmla="*/ 5714762 h 6858000"/>
              <a:gd name="connsiteX110" fmla="*/ 6121353 w 6127689"/>
              <a:gd name="connsiteY110" fmla="*/ 5721725 h 6858000"/>
              <a:gd name="connsiteX111" fmla="*/ 6121607 w 6127689"/>
              <a:gd name="connsiteY111" fmla="*/ 5721959 h 6858000"/>
              <a:gd name="connsiteX112" fmla="*/ 6120262 w 6127689"/>
              <a:gd name="connsiteY112" fmla="*/ 5728358 h 6858000"/>
              <a:gd name="connsiteX113" fmla="*/ 6127024 w 6127689"/>
              <a:gd name="connsiteY113" fmla="*/ 5786902 h 6858000"/>
              <a:gd name="connsiteX114" fmla="*/ 6127519 w 6127689"/>
              <a:gd name="connsiteY114" fmla="*/ 5865775 h 6858000"/>
              <a:gd name="connsiteX115" fmla="*/ 6119217 w 6127689"/>
              <a:gd name="connsiteY115" fmla="*/ 5888542 h 6858000"/>
              <a:gd name="connsiteX116" fmla="*/ 6102493 w 6127689"/>
              <a:gd name="connsiteY116" fmla="*/ 5928602 h 6858000"/>
              <a:gd name="connsiteX117" fmla="*/ 6056863 w 6127689"/>
              <a:gd name="connsiteY117" fmla="*/ 6000643 h 6858000"/>
              <a:gd name="connsiteX118" fmla="*/ 6045436 w 6127689"/>
              <a:gd name="connsiteY118" fmla="*/ 6124480 h 6858000"/>
              <a:gd name="connsiteX119" fmla="*/ 6030489 w 6127689"/>
              <a:gd name="connsiteY119" fmla="*/ 6317666 h 6858000"/>
              <a:gd name="connsiteX120" fmla="*/ 6007492 w 6127689"/>
              <a:gd name="connsiteY120" fmla="*/ 6440818 h 6858000"/>
              <a:gd name="connsiteX121" fmla="*/ 6009467 w 6127689"/>
              <a:gd name="connsiteY121" fmla="*/ 6487076 h 6858000"/>
              <a:gd name="connsiteX122" fmla="*/ 5995064 w 6127689"/>
              <a:gd name="connsiteY122" fmla="*/ 6540791 h 6858000"/>
              <a:gd name="connsiteX123" fmla="*/ 5996309 w 6127689"/>
              <a:gd name="connsiteY123" fmla="*/ 6543961 h 6858000"/>
              <a:gd name="connsiteX124" fmla="*/ 5996048 w 6127689"/>
              <a:gd name="connsiteY124" fmla="*/ 6555444 h 6858000"/>
              <a:gd name="connsiteX125" fmla="*/ 6002524 w 6127689"/>
              <a:gd name="connsiteY125" fmla="*/ 6560188 h 6858000"/>
              <a:gd name="connsiteX126" fmla="*/ 6006823 w 6127689"/>
              <a:gd name="connsiteY126" fmla="*/ 6578546 h 6858000"/>
              <a:gd name="connsiteX127" fmla="*/ 6004510 w 6127689"/>
              <a:gd name="connsiteY127" fmla="*/ 6599256 h 6858000"/>
              <a:gd name="connsiteX128" fmla="*/ 5986207 w 6127689"/>
              <a:gd name="connsiteY128" fmla="*/ 6695855 h 6858000"/>
              <a:gd name="connsiteX129" fmla="*/ 5979428 w 6127689"/>
              <a:gd name="connsiteY129" fmla="*/ 6754678 h 6858000"/>
              <a:gd name="connsiteX130" fmla="*/ 5983398 w 6127689"/>
              <a:gd name="connsiteY130" fmla="*/ 6778641 h 6858000"/>
              <a:gd name="connsiteX131" fmla="*/ 5984543 w 6127689"/>
              <a:gd name="connsiteY131" fmla="*/ 6811016 h 6858000"/>
              <a:gd name="connsiteX132" fmla="*/ 5981802 w 6127689"/>
              <a:gd name="connsiteY132" fmla="*/ 6838578 h 6858000"/>
              <a:gd name="connsiteX133" fmla="*/ 5979671 w 6127689"/>
              <a:gd name="connsiteY133" fmla="*/ 6858000 h 6858000"/>
              <a:gd name="connsiteX134" fmla="*/ 0 w 6127689"/>
              <a:gd name="connsiteY134" fmla="*/ 6858000 h 6858000"/>
              <a:gd name="connsiteX135" fmla="*/ 0 w 6127689"/>
              <a:gd name="connsiteY135" fmla="*/ 0 h 6858000"/>
              <a:gd name="connsiteX0" fmla="*/ 0 w 6127689"/>
              <a:gd name="connsiteY0" fmla="*/ 0 h 6858000"/>
              <a:gd name="connsiteX1" fmla="*/ 4965888 w 6127689"/>
              <a:gd name="connsiteY1" fmla="*/ 0 h 6858000"/>
              <a:gd name="connsiteX2" fmla="*/ 4967767 w 6127689"/>
              <a:gd name="connsiteY2" fmla="*/ 7930 h 6858000"/>
              <a:gd name="connsiteX3" fmla="*/ 4979444 w 6127689"/>
              <a:gd name="connsiteY3" fmla="*/ 43921 h 6858000"/>
              <a:gd name="connsiteX4" fmla="*/ 5021173 w 6127689"/>
              <a:gd name="connsiteY4" fmla="*/ 123738 h 6858000"/>
              <a:gd name="connsiteX5" fmla="*/ 5075458 w 6127689"/>
              <a:gd name="connsiteY5" fmla="*/ 264355 h 6858000"/>
              <a:gd name="connsiteX6" fmla="*/ 5081175 w 6127689"/>
              <a:gd name="connsiteY6" fmla="*/ 277448 h 6858000"/>
              <a:gd name="connsiteX7" fmla="*/ 5097011 w 6127689"/>
              <a:gd name="connsiteY7" fmla="*/ 355616 h 6858000"/>
              <a:gd name="connsiteX8" fmla="*/ 5130982 w 6127689"/>
              <a:gd name="connsiteY8" fmla="*/ 412030 h 6858000"/>
              <a:gd name="connsiteX9" fmla="*/ 5153000 w 6127689"/>
              <a:gd name="connsiteY9" fmla="*/ 507134 h 6858000"/>
              <a:gd name="connsiteX10" fmla="*/ 5171282 w 6127689"/>
              <a:gd name="connsiteY10" fmla="*/ 602071 h 6858000"/>
              <a:gd name="connsiteX11" fmla="*/ 5176196 w 6127689"/>
              <a:gd name="connsiteY11" fmla="*/ 636822 h 6858000"/>
              <a:gd name="connsiteX12" fmla="*/ 5189051 w 6127689"/>
              <a:gd name="connsiteY12" fmla="*/ 782518 h 6858000"/>
              <a:gd name="connsiteX13" fmla="*/ 5210428 w 6127689"/>
              <a:gd name="connsiteY13" fmla="*/ 815772 h 6858000"/>
              <a:gd name="connsiteX14" fmla="*/ 5221088 w 6127689"/>
              <a:gd name="connsiteY14" fmla="*/ 860193 h 6858000"/>
              <a:gd name="connsiteX15" fmla="*/ 5230806 w 6127689"/>
              <a:gd name="connsiteY15" fmla="*/ 961354 h 6858000"/>
              <a:gd name="connsiteX16" fmla="*/ 5201018 w 6127689"/>
              <a:gd name="connsiteY16" fmla="*/ 1095027 h 6858000"/>
              <a:gd name="connsiteX17" fmla="*/ 5202153 w 6127689"/>
              <a:gd name="connsiteY17" fmla="*/ 1133224 h 6858000"/>
              <a:gd name="connsiteX18" fmla="*/ 5207370 w 6127689"/>
              <a:gd name="connsiteY18" fmla="*/ 1138097 h 6858000"/>
              <a:gd name="connsiteX19" fmla="*/ 5189234 w 6127689"/>
              <a:gd name="connsiteY19" fmla="*/ 1193495 h 6858000"/>
              <a:gd name="connsiteX20" fmla="*/ 5202769 w 6127689"/>
              <a:gd name="connsiteY20" fmla="*/ 1269450 h 6858000"/>
              <a:gd name="connsiteX21" fmla="*/ 5225968 w 6127689"/>
              <a:gd name="connsiteY21" fmla="*/ 1357994 h 6858000"/>
              <a:gd name="connsiteX22" fmla="*/ 5233819 w 6127689"/>
              <a:gd name="connsiteY22" fmla="*/ 1380922 h 6858000"/>
              <a:gd name="connsiteX23" fmla="*/ 5237226 w 6127689"/>
              <a:gd name="connsiteY23" fmla="*/ 1441327 h 6858000"/>
              <a:gd name="connsiteX24" fmla="*/ 5255653 w 6127689"/>
              <a:gd name="connsiteY24" fmla="*/ 1524712 h 6858000"/>
              <a:gd name="connsiteX25" fmla="*/ 5263491 w 6127689"/>
              <a:gd name="connsiteY25" fmla="*/ 1642938 h 6858000"/>
              <a:gd name="connsiteX26" fmla="*/ 5261314 w 6127689"/>
              <a:gd name="connsiteY26" fmla="*/ 1689177 h 6858000"/>
              <a:gd name="connsiteX27" fmla="*/ 5259788 w 6127689"/>
              <a:gd name="connsiteY27" fmla="*/ 1768516 h 6858000"/>
              <a:gd name="connsiteX28" fmla="*/ 5255696 w 6127689"/>
              <a:gd name="connsiteY28" fmla="*/ 1953770 h 6858000"/>
              <a:gd name="connsiteX29" fmla="*/ 5252592 w 6127689"/>
              <a:gd name="connsiteY29" fmla="*/ 2092210 h 6858000"/>
              <a:gd name="connsiteX30" fmla="*/ 5264303 w 6127689"/>
              <a:gd name="connsiteY30" fmla="*/ 2225157 h 6858000"/>
              <a:gd name="connsiteX31" fmla="*/ 5254949 w 6127689"/>
              <a:gd name="connsiteY31" fmla="*/ 2236160 h 6858000"/>
              <a:gd name="connsiteX32" fmla="*/ 5250104 w 6127689"/>
              <a:gd name="connsiteY32" fmla="*/ 2249166 h 6858000"/>
              <a:gd name="connsiteX33" fmla="*/ 5251214 w 6127689"/>
              <a:gd name="connsiteY33" fmla="*/ 2250944 h 6858000"/>
              <a:gd name="connsiteX34" fmla="*/ 5250644 w 6127689"/>
              <a:gd name="connsiteY34" fmla="*/ 2266619 h 6858000"/>
              <a:gd name="connsiteX35" fmla="*/ 5293877 w 6127689"/>
              <a:gd name="connsiteY35" fmla="*/ 2368649 h 6858000"/>
              <a:gd name="connsiteX36" fmla="*/ 5311338 w 6127689"/>
              <a:gd name="connsiteY36" fmla="*/ 2404034 h 6858000"/>
              <a:gd name="connsiteX37" fmla="*/ 5338366 w 6127689"/>
              <a:gd name="connsiteY37" fmla="*/ 2465052 h 6858000"/>
              <a:gd name="connsiteX38" fmla="*/ 5371263 w 6127689"/>
              <a:gd name="connsiteY38" fmla="*/ 2586413 h 6858000"/>
              <a:gd name="connsiteX39" fmla="*/ 5407503 w 6127689"/>
              <a:gd name="connsiteY39" fmla="*/ 2786290 h 6858000"/>
              <a:gd name="connsiteX40" fmla="*/ 5407356 w 6127689"/>
              <a:gd name="connsiteY40" fmla="*/ 2787545 h 6858000"/>
              <a:gd name="connsiteX41" fmla="*/ 5411130 w 6127689"/>
              <a:gd name="connsiteY41" fmla="*/ 2788640 h 6858000"/>
              <a:gd name="connsiteX42" fmla="*/ 5416439 w 6127689"/>
              <a:gd name="connsiteY42" fmla="*/ 2805666 h 6858000"/>
              <a:gd name="connsiteX43" fmla="*/ 5457023 w 6127689"/>
              <a:gd name="connsiteY43" fmla="*/ 2858292 h 6858000"/>
              <a:gd name="connsiteX44" fmla="*/ 5479298 w 6127689"/>
              <a:gd name="connsiteY44" fmla="*/ 2947791 h 6858000"/>
              <a:gd name="connsiteX45" fmla="*/ 5481770 w 6127689"/>
              <a:gd name="connsiteY45" fmla="*/ 2951352 h 6858000"/>
              <a:gd name="connsiteX46" fmla="*/ 5482045 w 6127689"/>
              <a:gd name="connsiteY46" fmla="*/ 2984371 h 6858000"/>
              <a:gd name="connsiteX47" fmla="*/ 5482415 w 6127689"/>
              <a:gd name="connsiteY47" fmla="*/ 3004079 h 6858000"/>
              <a:gd name="connsiteX48" fmla="*/ 5503944 w 6127689"/>
              <a:gd name="connsiteY48" fmla="*/ 3123335 h 6858000"/>
              <a:gd name="connsiteX49" fmla="*/ 5516007 w 6127689"/>
              <a:gd name="connsiteY49" fmla="*/ 3258473 h 6858000"/>
              <a:gd name="connsiteX50" fmla="*/ 5566839 w 6127689"/>
              <a:gd name="connsiteY50" fmla="*/ 3345295 h 6858000"/>
              <a:gd name="connsiteX51" fmla="*/ 5589758 w 6127689"/>
              <a:gd name="connsiteY51" fmla="*/ 3506453 h 6858000"/>
              <a:gd name="connsiteX52" fmla="*/ 5596144 w 6127689"/>
              <a:gd name="connsiteY52" fmla="*/ 3534624 h 6858000"/>
              <a:gd name="connsiteX53" fmla="*/ 5597750 w 6127689"/>
              <a:gd name="connsiteY53" fmla="*/ 3534129 h 6858000"/>
              <a:gd name="connsiteX54" fmla="*/ 5599700 w 6127689"/>
              <a:gd name="connsiteY54" fmla="*/ 3547221 h 6858000"/>
              <a:gd name="connsiteX55" fmla="*/ 5615031 w 6127689"/>
              <a:gd name="connsiteY55" fmla="*/ 3557482 h 6858000"/>
              <a:gd name="connsiteX56" fmla="*/ 5618377 w 6127689"/>
              <a:gd name="connsiteY56" fmla="*/ 3588431 h 6858000"/>
              <a:gd name="connsiteX57" fmla="*/ 5612155 w 6127689"/>
              <a:gd name="connsiteY57" fmla="*/ 3589869 h 6858000"/>
              <a:gd name="connsiteX58" fmla="*/ 5620843 w 6127689"/>
              <a:gd name="connsiteY58" fmla="*/ 3606745 h 6858000"/>
              <a:gd name="connsiteX59" fmla="*/ 5655472 w 6127689"/>
              <a:gd name="connsiteY59" fmla="*/ 3678877 h 6858000"/>
              <a:gd name="connsiteX60" fmla="*/ 5683015 w 6127689"/>
              <a:gd name="connsiteY60" fmla="*/ 3762025 h 6858000"/>
              <a:gd name="connsiteX61" fmla="*/ 5696643 w 6127689"/>
              <a:gd name="connsiteY61" fmla="*/ 3773888 h 6858000"/>
              <a:gd name="connsiteX62" fmla="*/ 5699203 w 6127689"/>
              <a:gd name="connsiteY62" fmla="*/ 3775823 h 6858000"/>
              <a:gd name="connsiteX63" fmla="*/ 5704824 w 6127689"/>
              <a:gd name="connsiteY63" fmla="*/ 3785966 h 6858000"/>
              <a:gd name="connsiteX64" fmla="*/ 5733539 w 6127689"/>
              <a:gd name="connsiteY64" fmla="*/ 3818457 h 6858000"/>
              <a:gd name="connsiteX65" fmla="*/ 5768491 w 6127689"/>
              <a:gd name="connsiteY65" fmla="*/ 3914399 h 6858000"/>
              <a:gd name="connsiteX66" fmla="*/ 5793123 w 6127689"/>
              <a:gd name="connsiteY66" fmla="*/ 3969952 h 6858000"/>
              <a:gd name="connsiteX67" fmla="*/ 5808321 w 6127689"/>
              <a:gd name="connsiteY67" fmla="*/ 3988153 h 6858000"/>
              <a:gd name="connsiteX68" fmla="*/ 5825621 w 6127689"/>
              <a:gd name="connsiteY68" fmla="*/ 4015525 h 6858000"/>
              <a:gd name="connsiteX69" fmla="*/ 5860672 w 6127689"/>
              <a:gd name="connsiteY69" fmla="*/ 4061579 h 6858000"/>
              <a:gd name="connsiteX70" fmla="*/ 5872173 w 6127689"/>
              <a:gd name="connsiteY70" fmla="*/ 4088497 h 6858000"/>
              <a:gd name="connsiteX71" fmla="*/ 5883705 w 6127689"/>
              <a:gd name="connsiteY71" fmla="*/ 4101899 h 6858000"/>
              <a:gd name="connsiteX72" fmla="*/ 5894095 w 6127689"/>
              <a:gd name="connsiteY72" fmla="*/ 4128857 h 6858000"/>
              <a:gd name="connsiteX73" fmla="*/ 5903513 w 6127689"/>
              <a:gd name="connsiteY73" fmla="*/ 4187661 h 6858000"/>
              <a:gd name="connsiteX74" fmla="*/ 5917114 w 6127689"/>
              <a:gd name="connsiteY74" fmla="*/ 4213096 h 6858000"/>
              <a:gd name="connsiteX75" fmla="*/ 5924233 w 6127689"/>
              <a:gd name="connsiteY75" fmla="*/ 4242060 h 6858000"/>
              <a:gd name="connsiteX76" fmla="*/ 5928910 w 6127689"/>
              <a:gd name="connsiteY76" fmla="*/ 4300973 h 6858000"/>
              <a:gd name="connsiteX77" fmla="*/ 5939320 w 6127689"/>
              <a:gd name="connsiteY77" fmla="*/ 4340435 h 6858000"/>
              <a:gd name="connsiteX78" fmla="*/ 5946705 w 6127689"/>
              <a:gd name="connsiteY78" fmla="*/ 4428051 h 6858000"/>
              <a:gd name="connsiteX79" fmla="*/ 5949261 w 6127689"/>
              <a:gd name="connsiteY79" fmla="*/ 4449185 h 6858000"/>
              <a:gd name="connsiteX80" fmla="*/ 5968960 w 6127689"/>
              <a:gd name="connsiteY80" fmla="*/ 4482655 h 6858000"/>
              <a:gd name="connsiteX81" fmla="*/ 5980106 w 6127689"/>
              <a:gd name="connsiteY81" fmla="*/ 4585087 h 6858000"/>
              <a:gd name="connsiteX82" fmla="*/ 5998138 w 6127689"/>
              <a:gd name="connsiteY82" fmla="*/ 4697518 h 6858000"/>
              <a:gd name="connsiteX83" fmla="*/ 6013516 w 6127689"/>
              <a:gd name="connsiteY83" fmla="*/ 4786619 h 6858000"/>
              <a:gd name="connsiteX84" fmla="*/ 6025404 w 6127689"/>
              <a:gd name="connsiteY84" fmla="*/ 4858148 h 6858000"/>
              <a:gd name="connsiteX85" fmla="*/ 6007749 w 6127689"/>
              <a:gd name="connsiteY85" fmla="*/ 4964715 h 6858000"/>
              <a:gd name="connsiteX86" fmla="*/ 6005269 w 6127689"/>
              <a:gd name="connsiteY86" fmla="*/ 5150567 h 6858000"/>
              <a:gd name="connsiteX87" fmla="*/ 6001127 w 6127689"/>
              <a:gd name="connsiteY87" fmla="*/ 5164609 h 6858000"/>
              <a:gd name="connsiteX88" fmla="*/ 5996647 w 6127689"/>
              <a:gd name="connsiteY88" fmla="*/ 5185640 h 6858000"/>
              <a:gd name="connsiteX89" fmla="*/ 5998514 w 6127689"/>
              <a:gd name="connsiteY89" fmla="*/ 5189673 h 6858000"/>
              <a:gd name="connsiteX90" fmla="*/ 6018409 w 6127689"/>
              <a:gd name="connsiteY90" fmla="*/ 5227157 h 6858000"/>
              <a:gd name="connsiteX91" fmla="*/ 6036748 w 6127689"/>
              <a:gd name="connsiteY91" fmla="*/ 5322752 h 6858000"/>
              <a:gd name="connsiteX92" fmla="*/ 6036943 w 6127689"/>
              <a:gd name="connsiteY92" fmla="*/ 5329480 h 6858000"/>
              <a:gd name="connsiteX93" fmla="*/ 6037236 w 6127689"/>
              <a:gd name="connsiteY93" fmla="*/ 5329634 h 6858000"/>
              <a:gd name="connsiteX94" fmla="*/ 6038019 w 6127689"/>
              <a:gd name="connsiteY94" fmla="*/ 5336764 h 6858000"/>
              <a:gd name="connsiteX95" fmla="*/ 6037298 w 6127689"/>
              <a:gd name="connsiteY95" fmla="*/ 5341753 h 6858000"/>
              <a:gd name="connsiteX96" fmla="*/ 6037677 w 6127689"/>
              <a:gd name="connsiteY96" fmla="*/ 5354807 h 6858000"/>
              <a:gd name="connsiteX97" fmla="*/ 6039728 w 6127689"/>
              <a:gd name="connsiteY97" fmla="*/ 5359416 h 6858000"/>
              <a:gd name="connsiteX98" fmla="*/ 6043311 w 6127689"/>
              <a:gd name="connsiteY98" fmla="*/ 5361407 h 6858000"/>
              <a:gd name="connsiteX99" fmla="*/ 6042954 w 6127689"/>
              <a:gd name="connsiteY99" fmla="*/ 5362576 h 6858000"/>
              <a:gd name="connsiteX100" fmla="*/ 6053435 w 6127689"/>
              <a:gd name="connsiteY100" fmla="*/ 5387547 h 6858000"/>
              <a:gd name="connsiteX101" fmla="*/ 6065933 w 6127689"/>
              <a:gd name="connsiteY101" fmla="*/ 5443002 h 6858000"/>
              <a:gd name="connsiteX102" fmla="*/ 6068640 w 6127689"/>
              <a:gd name="connsiteY102" fmla="*/ 5474503 h 6858000"/>
              <a:gd name="connsiteX103" fmla="*/ 6080922 w 6127689"/>
              <a:gd name="connsiteY103" fmla="*/ 5561070 h 6858000"/>
              <a:gd name="connsiteX104" fmla="*/ 6096949 w 6127689"/>
              <a:gd name="connsiteY104" fmla="*/ 5648179 h 6858000"/>
              <a:gd name="connsiteX105" fmla="*/ 6125703 w 6127689"/>
              <a:gd name="connsiteY105" fmla="*/ 5692894 h 6858000"/>
              <a:gd name="connsiteX106" fmla="*/ 6126670 w 6127689"/>
              <a:gd name="connsiteY106" fmla="*/ 5697882 h 6858000"/>
              <a:gd name="connsiteX107" fmla="*/ 6124061 w 6127689"/>
              <a:gd name="connsiteY107" fmla="*/ 5710294 h 6858000"/>
              <a:gd name="connsiteX108" fmla="*/ 6122213 w 6127689"/>
              <a:gd name="connsiteY108" fmla="*/ 5714762 h 6858000"/>
              <a:gd name="connsiteX109" fmla="*/ 6121353 w 6127689"/>
              <a:gd name="connsiteY109" fmla="*/ 5721725 h 6858000"/>
              <a:gd name="connsiteX110" fmla="*/ 6121607 w 6127689"/>
              <a:gd name="connsiteY110" fmla="*/ 5721959 h 6858000"/>
              <a:gd name="connsiteX111" fmla="*/ 6120262 w 6127689"/>
              <a:gd name="connsiteY111" fmla="*/ 5728358 h 6858000"/>
              <a:gd name="connsiteX112" fmla="*/ 6127024 w 6127689"/>
              <a:gd name="connsiteY112" fmla="*/ 5786902 h 6858000"/>
              <a:gd name="connsiteX113" fmla="*/ 6127519 w 6127689"/>
              <a:gd name="connsiteY113" fmla="*/ 5865775 h 6858000"/>
              <a:gd name="connsiteX114" fmla="*/ 6119217 w 6127689"/>
              <a:gd name="connsiteY114" fmla="*/ 5888542 h 6858000"/>
              <a:gd name="connsiteX115" fmla="*/ 6102493 w 6127689"/>
              <a:gd name="connsiteY115" fmla="*/ 5928602 h 6858000"/>
              <a:gd name="connsiteX116" fmla="*/ 6056863 w 6127689"/>
              <a:gd name="connsiteY116" fmla="*/ 6000643 h 6858000"/>
              <a:gd name="connsiteX117" fmla="*/ 6045436 w 6127689"/>
              <a:gd name="connsiteY117" fmla="*/ 6124480 h 6858000"/>
              <a:gd name="connsiteX118" fmla="*/ 6030489 w 6127689"/>
              <a:gd name="connsiteY118" fmla="*/ 6317666 h 6858000"/>
              <a:gd name="connsiteX119" fmla="*/ 6007492 w 6127689"/>
              <a:gd name="connsiteY119" fmla="*/ 6440818 h 6858000"/>
              <a:gd name="connsiteX120" fmla="*/ 6009467 w 6127689"/>
              <a:gd name="connsiteY120" fmla="*/ 6487076 h 6858000"/>
              <a:gd name="connsiteX121" fmla="*/ 5995064 w 6127689"/>
              <a:gd name="connsiteY121" fmla="*/ 6540791 h 6858000"/>
              <a:gd name="connsiteX122" fmla="*/ 5996309 w 6127689"/>
              <a:gd name="connsiteY122" fmla="*/ 6543961 h 6858000"/>
              <a:gd name="connsiteX123" fmla="*/ 5996048 w 6127689"/>
              <a:gd name="connsiteY123" fmla="*/ 6555444 h 6858000"/>
              <a:gd name="connsiteX124" fmla="*/ 6002524 w 6127689"/>
              <a:gd name="connsiteY124" fmla="*/ 6560188 h 6858000"/>
              <a:gd name="connsiteX125" fmla="*/ 6006823 w 6127689"/>
              <a:gd name="connsiteY125" fmla="*/ 6578546 h 6858000"/>
              <a:gd name="connsiteX126" fmla="*/ 6004510 w 6127689"/>
              <a:gd name="connsiteY126" fmla="*/ 6599256 h 6858000"/>
              <a:gd name="connsiteX127" fmla="*/ 5986207 w 6127689"/>
              <a:gd name="connsiteY127" fmla="*/ 6695855 h 6858000"/>
              <a:gd name="connsiteX128" fmla="*/ 5979428 w 6127689"/>
              <a:gd name="connsiteY128" fmla="*/ 6754678 h 6858000"/>
              <a:gd name="connsiteX129" fmla="*/ 5983398 w 6127689"/>
              <a:gd name="connsiteY129" fmla="*/ 6778641 h 6858000"/>
              <a:gd name="connsiteX130" fmla="*/ 5984543 w 6127689"/>
              <a:gd name="connsiteY130" fmla="*/ 6811016 h 6858000"/>
              <a:gd name="connsiteX131" fmla="*/ 5981802 w 6127689"/>
              <a:gd name="connsiteY131" fmla="*/ 6838578 h 6858000"/>
              <a:gd name="connsiteX132" fmla="*/ 5979671 w 6127689"/>
              <a:gd name="connsiteY132" fmla="*/ 6858000 h 6858000"/>
              <a:gd name="connsiteX133" fmla="*/ 0 w 6127689"/>
              <a:gd name="connsiteY133" fmla="*/ 6858000 h 6858000"/>
              <a:gd name="connsiteX134" fmla="*/ 0 w 6127689"/>
              <a:gd name="connsiteY134" fmla="*/ 0 h 6858000"/>
              <a:gd name="connsiteX0" fmla="*/ 0 w 6127689"/>
              <a:gd name="connsiteY0" fmla="*/ 0 h 6858000"/>
              <a:gd name="connsiteX1" fmla="*/ 4965888 w 6127689"/>
              <a:gd name="connsiteY1" fmla="*/ 0 h 6858000"/>
              <a:gd name="connsiteX2" fmla="*/ 4967767 w 6127689"/>
              <a:gd name="connsiteY2" fmla="*/ 7930 h 6858000"/>
              <a:gd name="connsiteX3" fmla="*/ 4979444 w 6127689"/>
              <a:gd name="connsiteY3" fmla="*/ 43921 h 6858000"/>
              <a:gd name="connsiteX4" fmla="*/ 5021173 w 6127689"/>
              <a:gd name="connsiteY4" fmla="*/ 123738 h 6858000"/>
              <a:gd name="connsiteX5" fmla="*/ 5075458 w 6127689"/>
              <a:gd name="connsiteY5" fmla="*/ 264355 h 6858000"/>
              <a:gd name="connsiteX6" fmla="*/ 5081175 w 6127689"/>
              <a:gd name="connsiteY6" fmla="*/ 277448 h 6858000"/>
              <a:gd name="connsiteX7" fmla="*/ 5097011 w 6127689"/>
              <a:gd name="connsiteY7" fmla="*/ 355616 h 6858000"/>
              <a:gd name="connsiteX8" fmla="*/ 5130982 w 6127689"/>
              <a:gd name="connsiteY8" fmla="*/ 412030 h 6858000"/>
              <a:gd name="connsiteX9" fmla="*/ 5153000 w 6127689"/>
              <a:gd name="connsiteY9" fmla="*/ 507134 h 6858000"/>
              <a:gd name="connsiteX10" fmla="*/ 5171282 w 6127689"/>
              <a:gd name="connsiteY10" fmla="*/ 602071 h 6858000"/>
              <a:gd name="connsiteX11" fmla="*/ 5176196 w 6127689"/>
              <a:gd name="connsiteY11" fmla="*/ 636822 h 6858000"/>
              <a:gd name="connsiteX12" fmla="*/ 5189051 w 6127689"/>
              <a:gd name="connsiteY12" fmla="*/ 782518 h 6858000"/>
              <a:gd name="connsiteX13" fmla="*/ 5210428 w 6127689"/>
              <a:gd name="connsiteY13" fmla="*/ 815772 h 6858000"/>
              <a:gd name="connsiteX14" fmla="*/ 5221088 w 6127689"/>
              <a:gd name="connsiteY14" fmla="*/ 860193 h 6858000"/>
              <a:gd name="connsiteX15" fmla="*/ 5230806 w 6127689"/>
              <a:gd name="connsiteY15" fmla="*/ 961354 h 6858000"/>
              <a:gd name="connsiteX16" fmla="*/ 5201018 w 6127689"/>
              <a:gd name="connsiteY16" fmla="*/ 1095027 h 6858000"/>
              <a:gd name="connsiteX17" fmla="*/ 5202153 w 6127689"/>
              <a:gd name="connsiteY17" fmla="*/ 1133224 h 6858000"/>
              <a:gd name="connsiteX18" fmla="*/ 5207370 w 6127689"/>
              <a:gd name="connsiteY18" fmla="*/ 1138097 h 6858000"/>
              <a:gd name="connsiteX19" fmla="*/ 5189234 w 6127689"/>
              <a:gd name="connsiteY19" fmla="*/ 1193495 h 6858000"/>
              <a:gd name="connsiteX20" fmla="*/ 5202769 w 6127689"/>
              <a:gd name="connsiteY20" fmla="*/ 1269450 h 6858000"/>
              <a:gd name="connsiteX21" fmla="*/ 5225968 w 6127689"/>
              <a:gd name="connsiteY21" fmla="*/ 1357994 h 6858000"/>
              <a:gd name="connsiteX22" fmla="*/ 5233819 w 6127689"/>
              <a:gd name="connsiteY22" fmla="*/ 1380922 h 6858000"/>
              <a:gd name="connsiteX23" fmla="*/ 5237226 w 6127689"/>
              <a:gd name="connsiteY23" fmla="*/ 1441327 h 6858000"/>
              <a:gd name="connsiteX24" fmla="*/ 5255653 w 6127689"/>
              <a:gd name="connsiteY24" fmla="*/ 1524712 h 6858000"/>
              <a:gd name="connsiteX25" fmla="*/ 5263491 w 6127689"/>
              <a:gd name="connsiteY25" fmla="*/ 1642938 h 6858000"/>
              <a:gd name="connsiteX26" fmla="*/ 5261314 w 6127689"/>
              <a:gd name="connsiteY26" fmla="*/ 1689177 h 6858000"/>
              <a:gd name="connsiteX27" fmla="*/ 5259788 w 6127689"/>
              <a:gd name="connsiteY27" fmla="*/ 1768516 h 6858000"/>
              <a:gd name="connsiteX28" fmla="*/ 5255696 w 6127689"/>
              <a:gd name="connsiteY28" fmla="*/ 1953770 h 6858000"/>
              <a:gd name="connsiteX29" fmla="*/ 5252592 w 6127689"/>
              <a:gd name="connsiteY29" fmla="*/ 2092210 h 6858000"/>
              <a:gd name="connsiteX30" fmla="*/ 5264303 w 6127689"/>
              <a:gd name="connsiteY30" fmla="*/ 2225157 h 6858000"/>
              <a:gd name="connsiteX31" fmla="*/ 5254949 w 6127689"/>
              <a:gd name="connsiteY31" fmla="*/ 2236160 h 6858000"/>
              <a:gd name="connsiteX32" fmla="*/ 5250104 w 6127689"/>
              <a:gd name="connsiteY32" fmla="*/ 2249166 h 6858000"/>
              <a:gd name="connsiteX33" fmla="*/ 5251214 w 6127689"/>
              <a:gd name="connsiteY33" fmla="*/ 2250944 h 6858000"/>
              <a:gd name="connsiteX34" fmla="*/ 5250644 w 6127689"/>
              <a:gd name="connsiteY34" fmla="*/ 2266619 h 6858000"/>
              <a:gd name="connsiteX35" fmla="*/ 5293877 w 6127689"/>
              <a:gd name="connsiteY35" fmla="*/ 2368649 h 6858000"/>
              <a:gd name="connsiteX36" fmla="*/ 5311338 w 6127689"/>
              <a:gd name="connsiteY36" fmla="*/ 2404034 h 6858000"/>
              <a:gd name="connsiteX37" fmla="*/ 5338366 w 6127689"/>
              <a:gd name="connsiteY37" fmla="*/ 2465052 h 6858000"/>
              <a:gd name="connsiteX38" fmla="*/ 5371263 w 6127689"/>
              <a:gd name="connsiteY38" fmla="*/ 2586413 h 6858000"/>
              <a:gd name="connsiteX39" fmla="*/ 5407503 w 6127689"/>
              <a:gd name="connsiteY39" fmla="*/ 2786290 h 6858000"/>
              <a:gd name="connsiteX40" fmla="*/ 5407356 w 6127689"/>
              <a:gd name="connsiteY40" fmla="*/ 2787545 h 6858000"/>
              <a:gd name="connsiteX41" fmla="*/ 5411130 w 6127689"/>
              <a:gd name="connsiteY41" fmla="*/ 2788640 h 6858000"/>
              <a:gd name="connsiteX42" fmla="*/ 5416439 w 6127689"/>
              <a:gd name="connsiteY42" fmla="*/ 2805666 h 6858000"/>
              <a:gd name="connsiteX43" fmla="*/ 5457023 w 6127689"/>
              <a:gd name="connsiteY43" fmla="*/ 2858292 h 6858000"/>
              <a:gd name="connsiteX44" fmla="*/ 5479298 w 6127689"/>
              <a:gd name="connsiteY44" fmla="*/ 2947791 h 6858000"/>
              <a:gd name="connsiteX45" fmla="*/ 5481770 w 6127689"/>
              <a:gd name="connsiteY45" fmla="*/ 2951352 h 6858000"/>
              <a:gd name="connsiteX46" fmla="*/ 5482045 w 6127689"/>
              <a:gd name="connsiteY46" fmla="*/ 2984371 h 6858000"/>
              <a:gd name="connsiteX47" fmla="*/ 5482415 w 6127689"/>
              <a:gd name="connsiteY47" fmla="*/ 3004079 h 6858000"/>
              <a:gd name="connsiteX48" fmla="*/ 5503944 w 6127689"/>
              <a:gd name="connsiteY48" fmla="*/ 3123335 h 6858000"/>
              <a:gd name="connsiteX49" fmla="*/ 5516007 w 6127689"/>
              <a:gd name="connsiteY49" fmla="*/ 3258473 h 6858000"/>
              <a:gd name="connsiteX50" fmla="*/ 5566839 w 6127689"/>
              <a:gd name="connsiteY50" fmla="*/ 3345295 h 6858000"/>
              <a:gd name="connsiteX51" fmla="*/ 5589758 w 6127689"/>
              <a:gd name="connsiteY51" fmla="*/ 3506453 h 6858000"/>
              <a:gd name="connsiteX52" fmla="*/ 5596144 w 6127689"/>
              <a:gd name="connsiteY52" fmla="*/ 3534624 h 6858000"/>
              <a:gd name="connsiteX53" fmla="*/ 5597750 w 6127689"/>
              <a:gd name="connsiteY53" fmla="*/ 3534129 h 6858000"/>
              <a:gd name="connsiteX54" fmla="*/ 5599700 w 6127689"/>
              <a:gd name="connsiteY54" fmla="*/ 3547221 h 6858000"/>
              <a:gd name="connsiteX55" fmla="*/ 5615031 w 6127689"/>
              <a:gd name="connsiteY55" fmla="*/ 3557482 h 6858000"/>
              <a:gd name="connsiteX56" fmla="*/ 5618377 w 6127689"/>
              <a:gd name="connsiteY56" fmla="*/ 3588431 h 6858000"/>
              <a:gd name="connsiteX57" fmla="*/ 5612155 w 6127689"/>
              <a:gd name="connsiteY57" fmla="*/ 3589869 h 6858000"/>
              <a:gd name="connsiteX58" fmla="*/ 5620843 w 6127689"/>
              <a:gd name="connsiteY58" fmla="*/ 3606745 h 6858000"/>
              <a:gd name="connsiteX59" fmla="*/ 5655472 w 6127689"/>
              <a:gd name="connsiteY59" fmla="*/ 3678877 h 6858000"/>
              <a:gd name="connsiteX60" fmla="*/ 5683015 w 6127689"/>
              <a:gd name="connsiteY60" fmla="*/ 3762025 h 6858000"/>
              <a:gd name="connsiteX61" fmla="*/ 5696643 w 6127689"/>
              <a:gd name="connsiteY61" fmla="*/ 3773888 h 6858000"/>
              <a:gd name="connsiteX62" fmla="*/ 5699203 w 6127689"/>
              <a:gd name="connsiteY62" fmla="*/ 3775823 h 6858000"/>
              <a:gd name="connsiteX63" fmla="*/ 5704824 w 6127689"/>
              <a:gd name="connsiteY63" fmla="*/ 3785966 h 6858000"/>
              <a:gd name="connsiteX64" fmla="*/ 5733539 w 6127689"/>
              <a:gd name="connsiteY64" fmla="*/ 3818457 h 6858000"/>
              <a:gd name="connsiteX65" fmla="*/ 5768491 w 6127689"/>
              <a:gd name="connsiteY65" fmla="*/ 3914399 h 6858000"/>
              <a:gd name="connsiteX66" fmla="*/ 5793123 w 6127689"/>
              <a:gd name="connsiteY66" fmla="*/ 3969952 h 6858000"/>
              <a:gd name="connsiteX67" fmla="*/ 5808321 w 6127689"/>
              <a:gd name="connsiteY67" fmla="*/ 3988153 h 6858000"/>
              <a:gd name="connsiteX68" fmla="*/ 5825621 w 6127689"/>
              <a:gd name="connsiteY68" fmla="*/ 4015525 h 6858000"/>
              <a:gd name="connsiteX69" fmla="*/ 5860672 w 6127689"/>
              <a:gd name="connsiteY69" fmla="*/ 4061579 h 6858000"/>
              <a:gd name="connsiteX70" fmla="*/ 5872173 w 6127689"/>
              <a:gd name="connsiteY70" fmla="*/ 4088497 h 6858000"/>
              <a:gd name="connsiteX71" fmla="*/ 5883705 w 6127689"/>
              <a:gd name="connsiteY71" fmla="*/ 4101899 h 6858000"/>
              <a:gd name="connsiteX72" fmla="*/ 5894095 w 6127689"/>
              <a:gd name="connsiteY72" fmla="*/ 4128857 h 6858000"/>
              <a:gd name="connsiteX73" fmla="*/ 5903513 w 6127689"/>
              <a:gd name="connsiteY73" fmla="*/ 4187661 h 6858000"/>
              <a:gd name="connsiteX74" fmla="*/ 5917114 w 6127689"/>
              <a:gd name="connsiteY74" fmla="*/ 4213096 h 6858000"/>
              <a:gd name="connsiteX75" fmla="*/ 5924233 w 6127689"/>
              <a:gd name="connsiteY75" fmla="*/ 4242060 h 6858000"/>
              <a:gd name="connsiteX76" fmla="*/ 5928910 w 6127689"/>
              <a:gd name="connsiteY76" fmla="*/ 4300973 h 6858000"/>
              <a:gd name="connsiteX77" fmla="*/ 5939320 w 6127689"/>
              <a:gd name="connsiteY77" fmla="*/ 4340435 h 6858000"/>
              <a:gd name="connsiteX78" fmla="*/ 5946705 w 6127689"/>
              <a:gd name="connsiteY78" fmla="*/ 4428051 h 6858000"/>
              <a:gd name="connsiteX79" fmla="*/ 5949261 w 6127689"/>
              <a:gd name="connsiteY79" fmla="*/ 4449185 h 6858000"/>
              <a:gd name="connsiteX80" fmla="*/ 5968960 w 6127689"/>
              <a:gd name="connsiteY80" fmla="*/ 4482655 h 6858000"/>
              <a:gd name="connsiteX81" fmla="*/ 5980106 w 6127689"/>
              <a:gd name="connsiteY81" fmla="*/ 4585087 h 6858000"/>
              <a:gd name="connsiteX82" fmla="*/ 5998138 w 6127689"/>
              <a:gd name="connsiteY82" fmla="*/ 4697518 h 6858000"/>
              <a:gd name="connsiteX83" fmla="*/ 6013516 w 6127689"/>
              <a:gd name="connsiteY83" fmla="*/ 4786619 h 6858000"/>
              <a:gd name="connsiteX84" fmla="*/ 6025404 w 6127689"/>
              <a:gd name="connsiteY84" fmla="*/ 4858148 h 6858000"/>
              <a:gd name="connsiteX85" fmla="*/ 6007749 w 6127689"/>
              <a:gd name="connsiteY85" fmla="*/ 4964715 h 6858000"/>
              <a:gd name="connsiteX86" fmla="*/ 6005269 w 6127689"/>
              <a:gd name="connsiteY86" fmla="*/ 5150567 h 6858000"/>
              <a:gd name="connsiteX87" fmla="*/ 6001127 w 6127689"/>
              <a:gd name="connsiteY87" fmla="*/ 5164609 h 6858000"/>
              <a:gd name="connsiteX88" fmla="*/ 5996647 w 6127689"/>
              <a:gd name="connsiteY88" fmla="*/ 5185640 h 6858000"/>
              <a:gd name="connsiteX89" fmla="*/ 5998514 w 6127689"/>
              <a:gd name="connsiteY89" fmla="*/ 5189673 h 6858000"/>
              <a:gd name="connsiteX90" fmla="*/ 6018409 w 6127689"/>
              <a:gd name="connsiteY90" fmla="*/ 5227157 h 6858000"/>
              <a:gd name="connsiteX91" fmla="*/ 6036748 w 6127689"/>
              <a:gd name="connsiteY91" fmla="*/ 5322752 h 6858000"/>
              <a:gd name="connsiteX92" fmla="*/ 6036943 w 6127689"/>
              <a:gd name="connsiteY92" fmla="*/ 5329480 h 6858000"/>
              <a:gd name="connsiteX93" fmla="*/ 6037236 w 6127689"/>
              <a:gd name="connsiteY93" fmla="*/ 5329634 h 6858000"/>
              <a:gd name="connsiteX94" fmla="*/ 6038019 w 6127689"/>
              <a:gd name="connsiteY94" fmla="*/ 5336764 h 6858000"/>
              <a:gd name="connsiteX95" fmla="*/ 6037298 w 6127689"/>
              <a:gd name="connsiteY95" fmla="*/ 5341753 h 6858000"/>
              <a:gd name="connsiteX96" fmla="*/ 6037677 w 6127689"/>
              <a:gd name="connsiteY96" fmla="*/ 5354807 h 6858000"/>
              <a:gd name="connsiteX97" fmla="*/ 6039728 w 6127689"/>
              <a:gd name="connsiteY97" fmla="*/ 5359416 h 6858000"/>
              <a:gd name="connsiteX98" fmla="*/ 6043311 w 6127689"/>
              <a:gd name="connsiteY98" fmla="*/ 5361407 h 6858000"/>
              <a:gd name="connsiteX99" fmla="*/ 6053435 w 6127689"/>
              <a:gd name="connsiteY99" fmla="*/ 5387547 h 6858000"/>
              <a:gd name="connsiteX100" fmla="*/ 6065933 w 6127689"/>
              <a:gd name="connsiteY100" fmla="*/ 5443002 h 6858000"/>
              <a:gd name="connsiteX101" fmla="*/ 6068640 w 6127689"/>
              <a:gd name="connsiteY101" fmla="*/ 5474503 h 6858000"/>
              <a:gd name="connsiteX102" fmla="*/ 6080922 w 6127689"/>
              <a:gd name="connsiteY102" fmla="*/ 5561070 h 6858000"/>
              <a:gd name="connsiteX103" fmla="*/ 6096949 w 6127689"/>
              <a:gd name="connsiteY103" fmla="*/ 5648179 h 6858000"/>
              <a:gd name="connsiteX104" fmla="*/ 6125703 w 6127689"/>
              <a:gd name="connsiteY104" fmla="*/ 5692894 h 6858000"/>
              <a:gd name="connsiteX105" fmla="*/ 6126670 w 6127689"/>
              <a:gd name="connsiteY105" fmla="*/ 5697882 h 6858000"/>
              <a:gd name="connsiteX106" fmla="*/ 6124061 w 6127689"/>
              <a:gd name="connsiteY106" fmla="*/ 5710294 h 6858000"/>
              <a:gd name="connsiteX107" fmla="*/ 6122213 w 6127689"/>
              <a:gd name="connsiteY107" fmla="*/ 5714762 h 6858000"/>
              <a:gd name="connsiteX108" fmla="*/ 6121353 w 6127689"/>
              <a:gd name="connsiteY108" fmla="*/ 5721725 h 6858000"/>
              <a:gd name="connsiteX109" fmla="*/ 6121607 w 6127689"/>
              <a:gd name="connsiteY109" fmla="*/ 5721959 h 6858000"/>
              <a:gd name="connsiteX110" fmla="*/ 6120262 w 6127689"/>
              <a:gd name="connsiteY110" fmla="*/ 5728358 h 6858000"/>
              <a:gd name="connsiteX111" fmla="*/ 6127024 w 6127689"/>
              <a:gd name="connsiteY111" fmla="*/ 5786902 h 6858000"/>
              <a:gd name="connsiteX112" fmla="*/ 6127519 w 6127689"/>
              <a:gd name="connsiteY112" fmla="*/ 5865775 h 6858000"/>
              <a:gd name="connsiteX113" fmla="*/ 6119217 w 6127689"/>
              <a:gd name="connsiteY113" fmla="*/ 5888542 h 6858000"/>
              <a:gd name="connsiteX114" fmla="*/ 6102493 w 6127689"/>
              <a:gd name="connsiteY114" fmla="*/ 5928602 h 6858000"/>
              <a:gd name="connsiteX115" fmla="*/ 6056863 w 6127689"/>
              <a:gd name="connsiteY115" fmla="*/ 6000643 h 6858000"/>
              <a:gd name="connsiteX116" fmla="*/ 6045436 w 6127689"/>
              <a:gd name="connsiteY116" fmla="*/ 6124480 h 6858000"/>
              <a:gd name="connsiteX117" fmla="*/ 6030489 w 6127689"/>
              <a:gd name="connsiteY117" fmla="*/ 6317666 h 6858000"/>
              <a:gd name="connsiteX118" fmla="*/ 6007492 w 6127689"/>
              <a:gd name="connsiteY118" fmla="*/ 6440818 h 6858000"/>
              <a:gd name="connsiteX119" fmla="*/ 6009467 w 6127689"/>
              <a:gd name="connsiteY119" fmla="*/ 6487076 h 6858000"/>
              <a:gd name="connsiteX120" fmla="*/ 5995064 w 6127689"/>
              <a:gd name="connsiteY120" fmla="*/ 6540791 h 6858000"/>
              <a:gd name="connsiteX121" fmla="*/ 5996309 w 6127689"/>
              <a:gd name="connsiteY121" fmla="*/ 6543961 h 6858000"/>
              <a:gd name="connsiteX122" fmla="*/ 5996048 w 6127689"/>
              <a:gd name="connsiteY122" fmla="*/ 6555444 h 6858000"/>
              <a:gd name="connsiteX123" fmla="*/ 6002524 w 6127689"/>
              <a:gd name="connsiteY123" fmla="*/ 6560188 h 6858000"/>
              <a:gd name="connsiteX124" fmla="*/ 6006823 w 6127689"/>
              <a:gd name="connsiteY124" fmla="*/ 6578546 h 6858000"/>
              <a:gd name="connsiteX125" fmla="*/ 6004510 w 6127689"/>
              <a:gd name="connsiteY125" fmla="*/ 6599256 h 6858000"/>
              <a:gd name="connsiteX126" fmla="*/ 5986207 w 6127689"/>
              <a:gd name="connsiteY126" fmla="*/ 6695855 h 6858000"/>
              <a:gd name="connsiteX127" fmla="*/ 5979428 w 6127689"/>
              <a:gd name="connsiteY127" fmla="*/ 6754678 h 6858000"/>
              <a:gd name="connsiteX128" fmla="*/ 5983398 w 6127689"/>
              <a:gd name="connsiteY128" fmla="*/ 6778641 h 6858000"/>
              <a:gd name="connsiteX129" fmla="*/ 5984543 w 6127689"/>
              <a:gd name="connsiteY129" fmla="*/ 6811016 h 6858000"/>
              <a:gd name="connsiteX130" fmla="*/ 5981802 w 6127689"/>
              <a:gd name="connsiteY130" fmla="*/ 6838578 h 6858000"/>
              <a:gd name="connsiteX131" fmla="*/ 5979671 w 6127689"/>
              <a:gd name="connsiteY131" fmla="*/ 6858000 h 6858000"/>
              <a:gd name="connsiteX132" fmla="*/ 0 w 6127689"/>
              <a:gd name="connsiteY132" fmla="*/ 6858000 h 6858000"/>
              <a:gd name="connsiteX133" fmla="*/ 0 w 6127689"/>
              <a:gd name="connsiteY133" fmla="*/ 0 h 6858000"/>
              <a:gd name="connsiteX0" fmla="*/ 0 w 6127689"/>
              <a:gd name="connsiteY0" fmla="*/ 0 h 6858000"/>
              <a:gd name="connsiteX1" fmla="*/ 4965888 w 6127689"/>
              <a:gd name="connsiteY1" fmla="*/ 0 h 6858000"/>
              <a:gd name="connsiteX2" fmla="*/ 4967767 w 6127689"/>
              <a:gd name="connsiteY2" fmla="*/ 7930 h 6858000"/>
              <a:gd name="connsiteX3" fmla="*/ 4979444 w 6127689"/>
              <a:gd name="connsiteY3" fmla="*/ 43921 h 6858000"/>
              <a:gd name="connsiteX4" fmla="*/ 5021173 w 6127689"/>
              <a:gd name="connsiteY4" fmla="*/ 123738 h 6858000"/>
              <a:gd name="connsiteX5" fmla="*/ 5075458 w 6127689"/>
              <a:gd name="connsiteY5" fmla="*/ 264355 h 6858000"/>
              <a:gd name="connsiteX6" fmla="*/ 5081175 w 6127689"/>
              <a:gd name="connsiteY6" fmla="*/ 277448 h 6858000"/>
              <a:gd name="connsiteX7" fmla="*/ 5097011 w 6127689"/>
              <a:gd name="connsiteY7" fmla="*/ 355616 h 6858000"/>
              <a:gd name="connsiteX8" fmla="*/ 5130982 w 6127689"/>
              <a:gd name="connsiteY8" fmla="*/ 412030 h 6858000"/>
              <a:gd name="connsiteX9" fmla="*/ 5153000 w 6127689"/>
              <a:gd name="connsiteY9" fmla="*/ 507134 h 6858000"/>
              <a:gd name="connsiteX10" fmla="*/ 5171282 w 6127689"/>
              <a:gd name="connsiteY10" fmla="*/ 602071 h 6858000"/>
              <a:gd name="connsiteX11" fmla="*/ 5176196 w 6127689"/>
              <a:gd name="connsiteY11" fmla="*/ 636822 h 6858000"/>
              <a:gd name="connsiteX12" fmla="*/ 5189051 w 6127689"/>
              <a:gd name="connsiteY12" fmla="*/ 782518 h 6858000"/>
              <a:gd name="connsiteX13" fmla="*/ 5210428 w 6127689"/>
              <a:gd name="connsiteY13" fmla="*/ 815772 h 6858000"/>
              <a:gd name="connsiteX14" fmla="*/ 5221088 w 6127689"/>
              <a:gd name="connsiteY14" fmla="*/ 860193 h 6858000"/>
              <a:gd name="connsiteX15" fmla="*/ 5230806 w 6127689"/>
              <a:gd name="connsiteY15" fmla="*/ 961354 h 6858000"/>
              <a:gd name="connsiteX16" fmla="*/ 5201018 w 6127689"/>
              <a:gd name="connsiteY16" fmla="*/ 1095027 h 6858000"/>
              <a:gd name="connsiteX17" fmla="*/ 5202153 w 6127689"/>
              <a:gd name="connsiteY17" fmla="*/ 1133224 h 6858000"/>
              <a:gd name="connsiteX18" fmla="*/ 5207370 w 6127689"/>
              <a:gd name="connsiteY18" fmla="*/ 1138097 h 6858000"/>
              <a:gd name="connsiteX19" fmla="*/ 5189234 w 6127689"/>
              <a:gd name="connsiteY19" fmla="*/ 1193495 h 6858000"/>
              <a:gd name="connsiteX20" fmla="*/ 5202769 w 6127689"/>
              <a:gd name="connsiteY20" fmla="*/ 1269450 h 6858000"/>
              <a:gd name="connsiteX21" fmla="*/ 5225968 w 6127689"/>
              <a:gd name="connsiteY21" fmla="*/ 1357994 h 6858000"/>
              <a:gd name="connsiteX22" fmla="*/ 5233819 w 6127689"/>
              <a:gd name="connsiteY22" fmla="*/ 1380922 h 6858000"/>
              <a:gd name="connsiteX23" fmla="*/ 5237226 w 6127689"/>
              <a:gd name="connsiteY23" fmla="*/ 1441327 h 6858000"/>
              <a:gd name="connsiteX24" fmla="*/ 5255653 w 6127689"/>
              <a:gd name="connsiteY24" fmla="*/ 1524712 h 6858000"/>
              <a:gd name="connsiteX25" fmla="*/ 5263491 w 6127689"/>
              <a:gd name="connsiteY25" fmla="*/ 1642938 h 6858000"/>
              <a:gd name="connsiteX26" fmla="*/ 5261314 w 6127689"/>
              <a:gd name="connsiteY26" fmla="*/ 1689177 h 6858000"/>
              <a:gd name="connsiteX27" fmla="*/ 5259788 w 6127689"/>
              <a:gd name="connsiteY27" fmla="*/ 1768516 h 6858000"/>
              <a:gd name="connsiteX28" fmla="*/ 5255696 w 6127689"/>
              <a:gd name="connsiteY28" fmla="*/ 1953770 h 6858000"/>
              <a:gd name="connsiteX29" fmla="*/ 5252592 w 6127689"/>
              <a:gd name="connsiteY29" fmla="*/ 2092210 h 6858000"/>
              <a:gd name="connsiteX30" fmla="*/ 5264303 w 6127689"/>
              <a:gd name="connsiteY30" fmla="*/ 2225157 h 6858000"/>
              <a:gd name="connsiteX31" fmla="*/ 5254949 w 6127689"/>
              <a:gd name="connsiteY31" fmla="*/ 2236160 h 6858000"/>
              <a:gd name="connsiteX32" fmla="*/ 5250104 w 6127689"/>
              <a:gd name="connsiteY32" fmla="*/ 2249166 h 6858000"/>
              <a:gd name="connsiteX33" fmla="*/ 5251214 w 6127689"/>
              <a:gd name="connsiteY33" fmla="*/ 2250944 h 6858000"/>
              <a:gd name="connsiteX34" fmla="*/ 5250644 w 6127689"/>
              <a:gd name="connsiteY34" fmla="*/ 2266619 h 6858000"/>
              <a:gd name="connsiteX35" fmla="*/ 5293877 w 6127689"/>
              <a:gd name="connsiteY35" fmla="*/ 2368649 h 6858000"/>
              <a:gd name="connsiteX36" fmla="*/ 5311338 w 6127689"/>
              <a:gd name="connsiteY36" fmla="*/ 2404034 h 6858000"/>
              <a:gd name="connsiteX37" fmla="*/ 5338366 w 6127689"/>
              <a:gd name="connsiteY37" fmla="*/ 2465052 h 6858000"/>
              <a:gd name="connsiteX38" fmla="*/ 5371263 w 6127689"/>
              <a:gd name="connsiteY38" fmla="*/ 2586413 h 6858000"/>
              <a:gd name="connsiteX39" fmla="*/ 5407503 w 6127689"/>
              <a:gd name="connsiteY39" fmla="*/ 2786290 h 6858000"/>
              <a:gd name="connsiteX40" fmla="*/ 5407356 w 6127689"/>
              <a:gd name="connsiteY40" fmla="*/ 2787545 h 6858000"/>
              <a:gd name="connsiteX41" fmla="*/ 5411130 w 6127689"/>
              <a:gd name="connsiteY41" fmla="*/ 2788640 h 6858000"/>
              <a:gd name="connsiteX42" fmla="*/ 5416439 w 6127689"/>
              <a:gd name="connsiteY42" fmla="*/ 2805666 h 6858000"/>
              <a:gd name="connsiteX43" fmla="*/ 5457023 w 6127689"/>
              <a:gd name="connsiteY43" fmla="*/ 2858292 h 6858000"/>
              <a:gd name="connsiteX44" fmla="*/ 5479298 w 6127689"/>
              <a:gd name="connsiteY44" fmla="*/ 2947791 h 6858000"/>
              <a:gd name="connsiteX45" fmla="*/ 5481770 w 6127689"/>
              <a:gd name="connsiteY45" fmla="*/ 2951352 h 6858000"/>
              <a:gd name="connsiteX46" fmla="*/ 5482045 w 6127689"/>
              <a:gd name="connsiteY46" fmla="*/ 2984371 h 6858000"/>
              <a:gd name="connsiteX47" fmla="*/ 5482415 w 6127689"/>
              <a:gd name="connsiteY47" fmla="*/ 3004079 h 6858000"/>
              <a:gd name="connsiteX48" fmla="*/ 5503944 w 6127689"/>
              <a:gd name="connsiteY48" fmla="*/ 3123335 h 6858000"/>
              <a:gd name="connsiteX49" fmla="*/ 5516007 w 6127689"/>
              <a:gd name="connsiteY49" fmla="*/ 3258473 h 6858000"/>
              <a:gd name="connsiteX50" fmla="*/ 5566839 w 6127689"/>
              <a:gd name="connsiteY50" fmla="*/ 3345295 h 6858000"/>
              <a:gd name="connsiteX51" fmla="*/ 5589758 w 6127689"/>
              <a:gd name="connsiteY51" fmla="*/ 3506453 h 6858000"/>
              <a:gd name="connsiteX52" fmla="*/ 5596144 w 6127689"/>
              <a:gd name="connsiteY52" fmla="*/ 3534624 h 6858000"/>
              <a:gd name="connsiteX53" fmla="*/ 5597750 w 6127689"/>
              <a:gd name="connsiteY53" fmla="*/ 3534129 h 6858000"/>
              <a:gd name="connsiteX54" fmla="*/ 5599700 w 6127689"/>
              <a:gd name="connsiteY54" fmla="*/ 3547221 h 6858000"/>
              <a:gd name="connsiteX55" fmla="*/ 5615031 w 6127689"/>
              <a:gd name="connsiteY55" fmla="*/ 3557482 h 6858000"/>
              <a:gd name="connsiteX56" fmla="*/ 5618377 w 6127689"/>
              <a:gd name="connsiteY56" fmla="*/ 3588431 h 6858000"/>
              <a:gd name="connsiteX57" fmla="*/ 5612155 w 6127689"/>
              <a:gd name="connsiteY57" fmla="*/ 3589869 h 6858000"/>
              <a:gd name="connsiteX58" fmla="*/ 5620843 w 6127689"/>
              <a:gd name="connsiteY58" fmla="*/ 3606745 h 6858000"/>
              <a:gd name="connsiteX59" fmla="*/ 5655472 w 6127689"/>
              <a:gd name="connsiteY59" fmla="*/ 3678877 h 6858000"/>
              <a:gd name="connsiteX60" fmla="*/ 5683015 w 6127689"/>
              <a:gd name="connsiteY60" fmla="*/ 3762025 h 6858000"/>
              <a:gd name="connsiteX61" fmla="*/ 5696643 w 6127689"/>
              <a:gd name="connsiteY61" fmla="*/ 3773888 h 6858000"/>
              <a:gd name="connsiteX62" fmla="*/ 5699203 w 6127689"/>
              <a:gd name="connsiteY62" fmla="*/ 3775823 h 6858000"/>
              <a:gd name="connsiteX63" fmla="*/ 5704824 w 6127689"/>
              <a:gd name="connsiteY63" fmla="*/ 3785966 h 6858000"/>
              <a:gd name="connsiteX64" fmla="*/ 5733539 w 6127689"/>
              <a:gd name="connsiteY64" fmla="*/ 3818457 h 6858000"/>
              <a:gd name="connsiteX65" fmla="*/ 5768491 w 6127689"/>
              <a:gd name="connsiteY65" fmla="*/ 3914399 h 6858000"/>
              <a:gd name="connsiteX66" fmla="*/ 5793123 w 6127689"/>
              <a:gd name="connsiteY66" fmla="*/ 3969952 h 6858000"/>
              <a:gd name="connsiteX67" fmla="*/ 5808321 w 6127689"/>
              <a:gd name="connsiteY67" fmla="*/ 3988153 h 6858000"/>
              <a:gd name="connsiteX68" fmla="*/ 5825621 w 6127689"/>
              <a:gd name="connsiteY68" fmla="*/ 4015525 h 6858000"/>
              <a:gd name="connsiteX69" fmla="*/ 5860672 w 6127689"/>
              <a:gd name="connsiteY69" fmla="*/ 4061579 h 6858000"/>
              <a:gd name="connsiteX70" fmla="*/ 5872173 w 6127689"/>
              <a:gd name="connsiteY70" fmla="*/ 4088497 h 6858000"/>
              <a:gd name="connsiteX71" fmla="*/ 5883705 w 6127689"/>
              <a:gd name="connsiteY71" fmla="*/ 4101899 h 6858000"/>
              <a:gd name="connsiteX72" fmla="*/ 5894095 w 6127689"/>
              <a:gd name="connsiteY72" fmla="*/ 4128857 h 6858000"/>
              <a:gd name="connsiteX73" fmla="*/ 5903513 w 6127689"/>
              <a:gd name="connsiteY73" fmla="*/ 4187661 h 6858000"/>
              <a:gd name="connsiteX74" fmla="*/ 5917114 w 6127689"/>
              <a:gd name="connsiteY74" fmla="*/ 4213096 h 6858000"/>
              <a:gd name="connsiteX75" fmla="*/ 5924233 w 6127689"/>
              <a:gd name="connsiteY75" fmla="*/ 4242060 h 6858000"/>
              <a:gd name="connsiteX76" fmla="*/ 5928910 w 6127689"/>
              <a:gd name="connsiteY76" fmla="*/ 4300973 h 6858000"/>
              <a:gd name="connsiteX77" fmla="*/ 5939320 w 6127689"/>
              <a:gd name="connsiteY77" fmla="*/ 4340435 h 6858000"/>
              <a:gd name="connsiteX78" fmla="*/ 5946705 w 6127689"/>
              <a:gd name="connsiteY78" fmla="*/ 4428051 h 6858000"/>
              <a:gd name="connsiteX79" fmla="*/ 5949261 w 6127689"/>
              <a:gd name="connsiteY79" fmla="*/ 4449185 h 6858000"/>
              <a:gd name="connsiteX80" fmla="*/ 5968960 w 6127689"/>
              <a:gd name="connsiteY80" fmla="*/ 4482655 h 6858000"/>
              <a:gd name="connsiteX81" fmla="*/ 5980106 w 6127689"/>
              <a:gd name="connsiteY81" fmla="*/ 4585087 h 6858000"/>
              <a:gd name="connsiteX82" fmla="*/ 5998138 w 6127689"/>
              <a:gd name="connsiteY82" fmla="*/ 4697518 h 6858000"/>
              <a:gd name="connsiteX83" fmla="*/ 6013516 w 6127689"/>
              <a:gd name="connsiteY83" fmla="*/ 4786619 h 6858000"/>
              <a:gd name="connsiteX84" fmla="*/ 6025404 w 6127689"/>
              <a:gd name="connsiteY84" fmla="*/ 4858148 h 6858000"/>
              <a:gd name="connsiteX85" fmla="*/ 6007749 w 6127689"/>
              <a:gd name="connsiteY85" fmla="*/ 4964715 h 6858000"/>
              <a:gd name="connsiteX86" fmla="*/ 6005269 w 6127689"/>
              <a:gd name="connsiteY86" fmla="*/ 5150567 h 6858000"/>
              <a:gd name="connsiteX87" fmla="*/ 6001127 w 6127689"/>
              <a:gd name="connsiteY87" fmla="*/ 5164609 h 6858000"/>
              <a:gd name="connsiteX88" fmla="*/ 5996647 w 6127689"/>
              <a:gd name="connsiteY88" fmla="*/ 5185640 h 6858000"/>
              <a:gd name="connsiteX89" fmla="*/ 5998514 w 6127689"/>
              <a:gd name="connsiteY89" fmla="*/ 5189673 h 6858000"/>
              <a:gd name="connsiteX90" fmla="*/ 6018409 w 6127689"/>
              <a:gd name="connsiteY90" fmla="*/ 5227157 h 6858000"/>
              <a:gd name="connsiteX91" fmla="*/ 6036748 w 6127689"/>
              <a:gd name="connsiteY91" fmla="*/ 5322752 h 6858000"/>
              <a:gd name="connsiteX92" fmla="*/ 6036943 w 6127689"/>
              <a:gd name="connsiteY92" fmla="*/ 5329480 h 6858000"/>
              <a:gd name="connsiteX93" fmla="*/ 6037236 w 6127689"/>
              <a:gd name="connsiteY93" fmla="*/ 5329634 h 6858000"/>
              <a:gd name="connsiteX94" fmla="*/ 6038019 w 6127689"/>
              <a:gd name="connsiteY94" fmla="*/ 5336764 h 6858000"/>
              <a:gd name="connsiteX95" fmla="*/ 6037677 w 6127689"/>
              <a:gd name="connsiteY95" fmla="*/ 5354807 h 6858000"/>
              <a:gd name="connsiteX96" fmla="*/ 6039728 w 6127689"/>
              <a:gd name="connsiteY96" fmla="*/ 5359416 h 6858000"/>
              <a:gd name="connsiteX97" fmla="*/ 6043311 w 6127689"/>
              <a:gd name="connsiteY97" fmla="*/ 5361407 h 6858000"/>
              <a:gd name="connsiteX98" fmla="*/ 6053435 w 6127689"/>
              <a:gd name="connsiteY98" fmla="*/ 5387547 h 6858000"/>
              <a:gd name="connsiteX99" fmla="*/ 6065933 w 6127689"/>
              <a:gd name="connsiteY99" fmla="*/ 5443002 h 6858000"/>
              <a:gd name="connsiteX100" fmla="*/ 6068640 w 6127689"/>
              <a:gd name="connsiteY100" fmla="*/ 5474503 h 6858000"/>
              <a:gd name="connsiteX101" fmla="*/ 6080922 w 6127689"/>
              <a:gd name="connsiteY101" fmla="*/ 5561070 h 6858000"/>
              <a:gd name="connsiteX102" fmla="*/ 6096949 w 6127689"/>
              <a:gd name="connsiteY102" fmla="*/ 5648179 h 6858000"/>
              <a:gd name="connsiteX103" fmla="*/ 6125703 w 6127689"/>
              <a:gd name="connsiteY103" fmla="*/ 5692894 h 6858000"/>
              <a:gd name="connsiteX104" fmla="*/ 6126670 w 6127689"/>
              <a:gd name="connsiteY104" fmla="*/ 5697882 h 6858000"/>
              <a:gd name="connsiteX105" fmla="*/ 6124061 w 6127689"/>
              <a:gd name="connsiteY105" fmla="*/ 5710294 h 6858000"/>
              <a:gd name="connsiteX106" fmla="*/ 6122213 w 6127689"/>
              <a:gd name="connsiteY106" fmla="*/ 5714762 h 6858000"/>
              <a:gd name="connsiteX107" fmla="*/ 6121353 w 6127689"/>
              <a:gd name="connsiteY107" fmla="*/ 5721725 h 6858000"/>
              <a:gd name="connsiteX108" fmla="*/ 6121607 w 6127689"/>
              <a:gd name="connsiteY108" fmla="*/ 5721959 h 6858000"/>
              <a:gd name="connsiteX109" fmla="*/ 6120262 w 6127689"/>
              <a:gd name="connsiteY109" fmla="*/ 5728358 h 6858000"/>
              <a:gd name="connsiteX110" fmla="*/ 6127024 w 6127689"/>
              <a:gd name="connsiteY110" fmla="*/ 5786902 h 6858000"/>
              <a:gd name="connsiteX111" fmla="*/ 6127519 w 6127689"/>
              <a:gd name="connsiteY111" fmla="*/ 5865775 h 6858000"/>
              <a:gd name="connsiteX112" fmla="*/ 6119217 w 6127689"/>
              <a:gd name="connsiteY112" fmla="*/ 5888542 h 6858000"/>
              <a:gd name="connsiteX113" fmla="*/ 6102493 w 6127689"/>
              <a:gd name="connsiteY113" fmla="*/ 5928602 h 6858000"/>
              <a:gd name="connsiteX114" fmla="*/ 6056863 w 6127689"/>
              <a:gd name="connsiteY114" fmla="*/ 6000643 h 6858000"/>
              <a:gd name="connsiteX115" fmla="*/ 6045436 w 6127689"/>
              <a:gd name="connsiteY115" fmla="*/ 6124480 h 6858000"/>
              <a:gd name="connsiteX116" fmla="*/ 6030489 w 6127689"/>
              <a:gd name="connsiteY116" fmla="*/ 6317666 h 6858000"/>
              <a:gd name="connsiteX117" fmla="*/ 6007492 w 6127689"/>
              <a:gd name="connsiteY117" fmla="*/ 6440818 h 6858000"/>
              <a:gd name="connsiteX118" fmla="*/ 6009467 w 6127689"/>
              <a:gd name="connsiteY118" fmla="*/ 6487076 h 6858000"/>
              <a:gd name="connsiteX119" fmla="*/ 5995064 w 6127689"/>
              <a:gd name="connsiteY119" fmla="*/ 6540791 h 6858000"/>
              <a:gd name="connsiteX120" fmla="*/ 5996309 w 6127689"/>
              <a:gd name="connsiteY120" fmla="*/ 6543961 h 6858000"/>
              <a:gd name="connsiteX121" fmla="*/ 5996048 w 6127689"/>
              <a:gd name="connsiteY121" fmla="*/ 6555444 h 6858000"/>
              <a:gd name="connsiteX122" fmla="*/ 6002524 w 6127689"/>
              <a:gd name="connsiteY122" fmla="*/ 6560188 h 6858000"/>
              <a:gd name="connsiteX123" fmla="*/ 6006823 w 6127689"/>
              <a:gd name="connsiteY123" fmla="*/ 6578546 h 6858000"/>
              <a:gd name="connsiteX124" fmla="*/ 6004510 w 6127689"/>
              <a:gd name="connsiteY124" fmla="*/ 6599256 h 6858000"/>
              <a:gd name="connsiteX125" fmla="*/ 5986207 w 6127689"/>
              <a:gd name="connsiteY125" fmla="*/ 6695855 h 6858000"/>
              <a:gd name="connsiteX126" fmla="*/ 5979428 w 6127689"/>
              <a:gd name="connsiteY126" fmla="*/ 6754678 h 6858000"/>
              <a:gd name="connsiteX127" fmla="*/ 5983398 w 6127689"/>
              <a:gd name="connsiteY127" fmla="*/ 6778641 h 6858000"/>
              <a:gd name="connsiteX128" fmla="*/ 5984543 w 6127689"/>
              <a:gd name="connsiteY128" fmla="*/ 6811016 h 6858000"/>
              <a:gd name="connsiteX129" fmla="*/ 5981802 w 6127689"/>
              <a:gd name="connsiteY129" fmla="*/ 6838578 h 6858000"/>
              <a:gd name="connsiteX130" fmla="*/ 5979671 w 6127689"/>
              <a:gd name="connsiteY130" fmla="*/ 6858000 h 6858000"/>
              <a:gd name="connsiteX131" fmla="*/ 0 w 6127689"/>
              <a:gd name="connsiteY131" fmla="*/ 6858000 h 6858000"/>
              <a:gd name="connsiteX132" fmla="*/ 0 w 6127689"/>
              <a:gd name="connsiteY132" fmla="*/ 0 h 6858000"/>
              <a:gd name="connsiteX0" fmla="*/ 0 w 6127689"/>
              <a:gd name="connsiteY0" fmla="*/ 0 h 6858000"/>
              <a:gd name="connsiteX1" fmla="*/ 4965888 w 6127689"/>
              <a:gd name="connsiteY1" fmla="*/ 0 h 6858000"/>
              <a:gd name="connsiteX2" fmla="*/ 4967767 w 6127689"/>
              <a:gd name="connsiteY2" fmla="*/ 7930 h 6858000"/>
              <a:gd name="connsiteX3" fmla="*/ 4979444 w 6127689"/>
              <a:gd name="connsiteY3" fmla="*/ 43921 h 6858000"/>
              <a:gd name="connsiteX4" fmla="*/ 5021173 w 6127689"/>
              <a:gd name="connsiteY4" fmla="*/ 123738 h 6858000"/>
              <a:gd name="connsiteX5" fmla="*/ 5075458 w 6127689"/>
              <a:gd name="connsiteY5" fmla="*/ 264355 h 6858000"/>
              <a:gd name="connsiteX6" fmla="*/ 5081175 w 6127689"/>
              <a:gd name="connsiteY6" fmla="*/ 277448 h 6858000"/>
              <a:gd name="connsiteX7" fmla="*/ 5097011 w 6127689"/>
              <a:gd name="connsiteY7" fmla="*/ 355616 h 6858000"/>
              <a:gd name="connsiteX8" fmla="*/ 5130982 w 6127689"/>
              <a:gd name="connsiteY8" fmla="*/ 412030 h 6858000"/>
              <a:gd name="connsiteX9" fmla="*/ 5153000 w 6127689"/>
              <a:gd name="connsiteY9" fmla="*/ 507134 h 6858000"/>
              <a:gd name="connsiteX10" fmla="*/ 5171282 w 6127689"/>
              <a:gd name="connsiteY10" fmla="*/ 602071 h 6858000"/>
              <a:gd name="connsiteX11" fmla="*/ 5176196 w 6127689"/>
              <a:gd name="connsiteY11" fmla="*/ 636822 h 6858000"/>
              <a:gd name="connsiteX12" fmla="*/ 5189051 w 6127689"/>
              <a:gd name="connsiteY12" fmla="*/ 782518 h 6858000"/>
              <a:gd name="connsiteX13" fmla="*/ 5210428 w 6127689"/>
              <a:gd name="connsiteY13" fmla="*/ 815772 h 6858000"/>
              <a:gd name="connsiteX14" fmla="*/ 5221088 w 6127689"/>
              <a:gd name="connsiteY14" fmla="*/ 860193 h 6858000"/>
              <a:gd name="connsiteX15" fmla="*/ 5230806 w 6127689"/>
              <a:gd name="connsiteY15" fmla="*/ 961354 h 6858000"/>
              <a:gd name="connsiteX16" fmla="*/ 5201018 w 6127689"/>
              <a:gd name="connsiteY16" fmla="*/ 1095027 h 6858000"/>
              <a:gd name="connsiteX17" fmla="*/ 5202153 w 6127689"/>
              <a:gd name="connsiteY17" fmla="*/ 1133224 h 6858000"/>
              <a:gd name="connsiteX18" fmla="*/ 5207370 w 6127689"/>
              <a:gd name="connsiteY18" fmla="*/ 1138097 h 6858000"/>
              <a:gd name="connsiteX19" fmla="*/ 5189234 w 6127689"/>
              <a:gd name="connsiteY19" fmla="*/ 1193495 h 6858000"/>
              <a:gd name="connsiteX20" fmla="*/ 5202769 w 6127689"/>
              <a:gd name="connsiteY20" fmla="*/ 1269450 h 6858000"/>
              <a:gd name="connsiteX21" fmla="*/ 5225968 w 6127689"/>
              <a:gd name="connsiteY21" fmla="*/ 1357994 h 6858000"/>
              <a:gd name="connsiteX22" fmla="*/ 5233819 w 6127689"/>
              <a:gd name="connsiteY22" fmla="*/ 1380922 h 6858000"/>
              <a:gd name="connsiteX23" fmla="*/ 5237226 w 6127689"/>
              <a:gd name="connsiteY23" fmla="*/ 1441327 h 6858000"/>
              <a:gd name="connsiteX24" fmla="*/ 5255653 w 6127689"/>
              <a:gd name="connsiteY24" fmla="*/ 1524712 h 6858000"/>
              <a:gd name="connsiteX25" fmla="*/ 5263491 w 6127689"/>
              <a:gd name="connsiteY25" fmla="*/ 1642938 h 6858000"/>
              <a:gd name="connsiteX26" fmla="*/ 5261314 w 6127689"/>
              <a:gd name="connsiteY26" fmla="*/ 1689177 h 6858000"/>
              <a:gd name="connsiteX27" fmla="*/ 5259788 w 6127689"/>
              <a:gd name="connsiteY27" fmla="*/ 1768516 h 6858000"/>
              <a:gd name="connsiteX28" fmla="*/ 5255696 w 6127689"/>
              <a:gd name="connsiteY28" fmla="*/ 1953770 h 6858000"/>
              <a:gd name="connsiteX29" fmla="*/ 5252592 w 6127689"/>
              <a:gd name="connsiteY29" fmla="*/ 2092210 h 6858000"/>
              <a:gd name="connsiteX30" fmla="*/ 5264303 w 6127689"/>
              <a:gd name="connsiteY30" fmla="*/ 2225157 h 6858000"/>
              <a:gd name="connsiteX31" fmla="*/ 5254949 w 6127689"/>
              <a:gd name="connsiteY31" fmla="*/ 2236160 h 6858000"/>
              <a:gd name="connsiteX32" fmla="*/ 5250104 w 6127689"/>
              <a:gd name="connsiteY32" fmla="*/ 2249166 h 6858000"/>
              <a:gd name="connsiteX33" fmla="*/ 5251214 w 6127689"/>
              <a:gd name="connsiteY33" fmla="*/ 2250944 h 6858000"/>
              <a:gd name="connsiteX34" fmla="*/ 5250644 w 6127689"/>
              <a:gd name="connsiteY34" fmla="*/ 2266619 h 6858000"/>
              <a:gd name="connsiteX35" fmla="*/ 5293877 w 6127689"/>
              <a:gd name="connsiteY35" fmla="*/ 2368649 h 6858000"/>
              <a:gd name="connsiteX36" fmla="*/ 5311338 w 6127689"/>
              <a:gd name="connsiteY36" fmla="*/ 2404034 h 6858000"/>
              <a:gd name="connsiteX37" fmla="*/ 5338366 w 6127689"/>
              <a:gd name="connsiteY37" fmla="*/ 2465052 h 6858000"/>
              <a:gd name="connsiteX38" fmla="*/ 5371263 w 6127689"/>
              <a:gd name="connsiteY38" fmla="*/ 2586413 h 6858000"/>
              <a:gd name="connsiteX39" fmla="*/ 5407503 w 6127689"/>
              <a:gd name="connsiteY39" fmla="*/ 2786290 h 6858000"/>
              <a:gd name="connsiteX40" fmla="*/ 5407356 w 6127689"/>
              <a:gd name="connsiteY40" fmla="*/ 2787545 h 6858000"/>
              <a:gd name="connsiteX41" fmla="*/ 5411130 w 6127689"/>
              <a:gd name="connsiteY41" fmla="*/ 2788640 h 6858000"/>
              <a:gd name="connsiteX42" fmla="*/ 5416439 w 6127689"/>
              <a:gd name="connsiteY42" fmla="*/ 2805666 h 6858000"/>
              <a:gd name="connsiteX43" fmla="*/ 5457023 w 6127689"/>
              <a:gd name="connsiteY43" fmla="*/ 2858292 h 6858000"/>
              <a:gd name="connsiteX44" fmla="*/ 5479298 w 6127689"/>
              <a:gd name="connsiteY44" fmla="*/ 2947791 h 6858000"/>
              <a:gd name="connsiteX45" fmla="*/ 5481770 w 6127689"/>
              <a:gd name="connsiteY45" fmla="*/ 2951352 h 6858000"/>
              <a:gd name="connsiteX46" fmla="*/ 5482045 w 6127689"/>
              <a:gd name="connsiteY46" fmla="*/ 2984371 h 6858000"/>
              <a:gd name="connsiteX47" fmla="*/ 5482415 w 6127689"/>
              <a:gd name="connsiteY47" fmla="*/ 3004079 h 6858000"/>
              <a:gd name="connsiteX48" fmla="*/ 5503944 w 6127689"/>
              <a:gd name="connsiteY48" fmla="*/ 3123335 h 6858000"/>
              <a:gd name="connsiteX49" fmla="*/ 5516007 w 6127689"/>
              <a:gd name="connsiteY49" fmla="*/ 3258473 h 6858000"/>
              <a:gd name="connsiteX50" fmla="*/ 5566839 w 6127689"/>
              <a:gd name="connsiteY50" fmla="*/ 3345295 h 6858000"/>
              <a:gd name="connsiteX51" fmla="*/ 5589758 w 6127689"/>
              <a:gd name="connsiteY51" fmla="*/ 3506453 h 6858000"/>
              <a:gd name="connsiteX52" fmla="*/ 5596144 w 6127689"/>
              <a:gd name="connsiteY52" fmla="*/ 3534624 h 6858000"/>
              <a:gd name="connsiteX53" fmla="*/ 5597750 w 6127689"/>
              <a:gd name="connsiteY53" fmla="*/ 3534129 h 6858000"/>
              <a:gd name="connsiteX54" fmla="*/ 5599700 w 6127689"/>
              <a:gd name="connsiteY54" fmla="*/ 3547221 h 6858000"/>
              <a:gd name="connsiteX55" fmla="*/ 5615031 w 6127689"/>
              <a:gd name="connsiteY55" fmla="*/ 3557482 h 6858000"/>
              <a:gd name="connsiteX56" fmla="*/ 5618377 w 6127689"/>
              <a:gd name="connsiteY56" fmla="*/ 3588431 h 6858000"/>
              <a:gd name="connsiteX57" fmla="*/ 5612155 w 6127689"/>
              <a:gd name="connsiteY57" fmla="*/ 3589869 h 6858000"/>
              <a:gd name="connsiteX58" fmla="*/ 5620843 w 6127689"/>
              <a:gd name="connsiteY58" fmla="*/ 3606745 h 6858000"/>
              <a:gd name="connsiteX59" fmla="*/ 5655472 w 6127689"/>
              <a:gd name="connsiteY59" fmla="*/ 3678877 h 6858000"/>
              <a:gd name="connsiteX60" fmla="*/ 5683015 w 6127689"/>
              <a:gd name="connsiteY60" fmla="*/ 3762025 h 6858000"/>
              <a:gd name="connsiteX61" fmla="*/ 5696643 w 6127689"/>
              <a:gd name="connsiteY61" fmla="*/ 3773888 h 6858000"/>
              <a:gd name="connsiteX62" fmla="*/ 5699203 w 6127689"/>
              <a:gd name="connsiteY62" fmla="*/ 3775823 h 6858000"/>
              <a:gd name="connsiteX63" fmla="*/ 5704824 w 6127689"/>
              <a:gd name="connsiteY63" fmla="*/ 3785966 h 6858000"/>
              <a:gd name="connsiteX64" fmla="*/ 5733539 w 6127689"/>
              <a:gd name="connsiteY64" fmla="*/ 3818457 h 6858000"/>
              <a:gd name="connsiteX65" fmla="*/ 5768491 w 6127689"/>
              <a:gd name="connsiteY65" fmla="*/ 3914399 h 6858000"/>
              <a:gd name="connsiteX66" fmla="*/ 5793123 w 6127689"/>
              <a:gd name="connsiteY66" fmla="*/ 3969952 h 6858000"/>
              <a:gd name="connsiteX67" fmla="*/ 5808321 w 6127689"/>
              <a:gd name="connsiteY67" fmla="*/ 3988153 h 6858000"/>
              <a:gd name="connsiteX68" fmla="*/ 5825621 w 6127689"/>
              <a:gd name="connsiteY68" fmla="*/ 4015525 h 6858000"/>
              <a:gd name="connsiteX69" fmla="*/ 5860672 w 6127689"/>
              <a:gd name="connsiteY69" fmla="*/ 4061579 h 6858000"/>
              <a:gd name="connsiteX70" fmla="*/ 5872173 w 6127689"/>
              <a:gd name="connsiteY70" fmla="*/ 4088497 h 6858000"/>
              <a:gd name="connsiteX71" fmla="*/ 5883705 w 6127689"/>
              <a:gd name="connsiteY71" fmla="*/ 4101899 h 6858000"/>
              <a:gd name="connsiteX72" fmla="*/ 5894095 w 6127689"/>
              <a:gd name="connsiteY72" fmla="*/ 4128857 h 6858000"/>
              <a:gd name="connsiteX73" fmla="*/ 5903513 w 6127689"/>
              <a:gd name="connsiteY73" fmla="*/ 4187661 h 6858000"/>
              <a:gd name="connsiteX74" fmla="*/ 5917114 w 6127689"/>
              <a:gd name="connsiteY74" fmla="*/ 4213096 h 6858000"/>
              <a:gd name="connsiteX75" fmla="*/ 5924233 w 6127689"/>
              <a:gd name="connsiteY75" fmla="*/ 4242060 h 6858000"/>
              <a:gd name="connsiteX76" fmla="*/ 5928910 w 6127689"/>
              <a:gd name="connsiteY76" fmla="*/ 4300973 h 6858000"/>
              <a:gd name="connsiteX77" fmla="*/ 5939320 w 6127689"/>
              <a:gd name="connsiteY77" fmla="*/ 4340435 h 6858000"/>
              <a:gd name="connsiteX78" fmla="*/ 5946705 w 6127689"/>
              <a:gd name="connsiteY78" fmla="*/ 4428051 h 6858000"/>
              <a:gd name="connsiteX79" fmla="*/ 5949261 w 6127689"/>
              <a:gd name="connsiteY79" fmla="*/ 4449185 h 6858000"/>
              <a:gd name="connsiteX80" fmla="*/ 5968960 w 6127689"/>
              <a:gd name="connsiteY80" fmla="*/ 4482655 h 6858000"/>
              <a:gd name="connsiteX81" fmla="*/ 5980106 w 6127689"/>
              <a:gd name="connsiteY81" fmla="*/ 4585087 h 6858000"/>
              <a:gd name="connsiteX82" fmla="*/ 5998138 w 6127689"/>
              <a:gd name="connsiteY82" fmla="*/ 4697518 h 6858000"/>
              <a:gd name="connsiteX83" fmla="*/ 6013516 w 6127689"/>
              <a:gd name="connsiteY83" fmla="*/ 4786619 h 6858000"/>
              <a:gd name="connsiteX84" fmla="*/ 6025404 w 6127689"/>
              <a:gd name="connsiteY84" fmla="*/ 4858148 h 6858000"/>
              <a:gd name="connsiteX85" fmla="*/ 6007749 w 6127689"/>
              <a:gd name="connsiteY85" fmla="*/ 4964715 h 6858000"/>
              <a:gd name="connsiteX86" fmla="*/ 6005269 w 6127689"/>
              <a:gd name="connsiteY86" fmla="*/ 5150567 h 6858000"/>
              <a:gd name="connsiteX87" fmla="*/ 6001127 w 6127689"/>
              <a:gd name="connsiteY87" fmla="*/ 5164609 h 6858000"/>
              <a:gd name="connsiteX88" fmla="*/ 5996647 w 6127689"/>
              <a:gd name="connsiteY88" fmla="*/ 5185640 h 6858000"/>
              <a:gd name="connsiteX89" fmla="*/ 5998514 w 6127689"/>
              <a:gd name="connsiteY89" fmla="*/ 5189673 h 6858000"/>
              <a:gd name="connsiteX90" fmla="*/ 6018409 w 6127689"/>
              <a:gd name="connsiteY90" fmla="*/ 5227157 h 6858000"/>
              <a:gd name="connsiteX91" fmla="*/ 6036748 w 6127689"/>
              <a:gd name="connsiteY91" fmla="*/ 5322752 h 6858000"/>
              <a:gd name="connsiteX92" fmla="*/ 6036943 w 6127689"/>
              <a:gd name="connsiteY92" fmla="*/ 5329480 h 6858000"/>
              <a:gd name="connsiteX93" fmla="*/ 6037236 w 6127689"/>
              <a:gd name="connsiteY93" fmla="*/ 5329634 h 6858000"/>
              <a:gd name="connsiteX94" fmla="*/ 6037677 w 6127689"/>
              <a:gd name="connsiteY94" fmla="*/ 5354807 h 6858000"/>
              <a:gd name="connsiteX95" fmla="*/ 6039728 w 6127689"/>
              <a:gd name="connsiteY95" fmla="*/ 5359416 h 6858000"/>
              <a:gd name="connsiteX96" fmla="*/ 6043311 w 6127689"/>
              <a:gd name="connsiteY96" fmla="*/ 5361407 h 6858000"/>
              <a:gd name="connsiteX97" fmla="*/ 6053435 w 6127689"/>
              <a:gd name="connsiteY97" fmla="*/ 5387547 h 6858000"/>
              <a:gd name="connsiteX98" fmla="*/ 6065933 w 6127689"/>
              <a:gd name="connsiteY98" fmla="*/ 5443002 h 6858000"/>
              <a:gd name="connsiteX99" fmla="*/ 6068640 w 6127689"/>
              <a:gd name="connsiteY99" fmla="*/ 5474503 h 6858000"/>
              <a:gd name="connsiteX100" fmla="*/ 6080922 w 6127689"/>
              <a:gd name="connsiteY100" fmla="*/ 5561070 h 6858000"/>
              <a:gd name="connsiteX101" fmla="*/ 6096949 w 6127689"/>
              <a:gd name="connsiteY101" fmla="*/ 5648179 h 6858000"/>
              <a:gd name="connsiteX102" fmla="*/ 6125703 w 6127689"/>
              <a:gd name="connsiteY102" fmla="*/ 5692894 h 6858000"/>
              <a:gd name="connsiteX103" fmla="*/ 6126670 w 6127689"/>
              <a:gd name="connsiteY103" fmla="*/ 5697882 h 6858000"/>
              <a:gd name="connsiteX104" fmla="*/ 6124061 w 6127689"/>
              <a:gd name="connsiteY104" fmla="*/ 5710294 h 6858000"/>
              <a:gd name="connsiteX105" fmla="*/ 6122213 w 6127689"/>
              <a:gd name="connsiteY105" fmla="*/ 5714762 h 6858000"/>
              <a:gd name="connsiteX106" fmla="*/ 6121353 w 6127689"/>
              <a:gd name="connsiteY106" fmla="*/ 5721725 h 6858000"/>
              <a:gd name="connsiteX107" fmla="*/ 6121607 w 6127689"/>
              <a:gd name="connsiteY107" fmla="*/ 5721959 h 6858000"/>
              <a:gd name="connsiteX108" fmla="*/ 6120262 w 6127689"/>
              <a:gd name="connsiteY108" fmla="*/ 5728358 h 6858000"/>
              <a:gd name="connsiteX109" fmla="*/ 6127024 w 6127689"/>
              <a:gd name="connsiteY109" fmla="*/ 5786902 h 6858000"/>
              <a:gd name="connsiteX110" fmla="*/ 6127519 w 6127689"/>
              <a:gd name="connsiteY110" fmla="*/ 5865775 h 6858000"/>
              <a:gd name="connsiteX111" fmla="*/ 6119217 w 6127689"/>
              <a:gd name="connsiteY111" fmla="*/ 5888542 h 6858000"/>
              <a:gd name="connsiteX112" fmla="*/ 6102493 w 6127689"/>
              <a:gd name="connsiteY112" fmla="*/ 5928602 h 6858000"/>
              <a:gd name="connsiteX113" fmla="*/ 6056863 w 6127689"/>
              <a:gd name="connsiteY113" fmla="*/ 6000643 h 6858000"/>
              <a:gd name="connsiteX114" fmla="*/ 6045436 w 6127689"/>
              <a:gd name="connsiteY114" fmla="*/ 6124480 h 6858000"/>
              <a:gd name="connsiteX115" fmla="*/ 6030489 w 6127689"/>
              <a:gd name="connsiteY115" fmla="*/ 6317666 h 6858000"/>
              <a:gd name="connsiteX116" fmla="*/ 6007492 w 6127689"/>
              <a:gd name="connsiteY116" fmla="*/ 6440818 h 6858000"/>
              <a:gd name="connsiteX117" fmla="*/ 6009467 w 6127689"/>
              <a:gd name="connsiteY117" fmla="*/ 6487076 h 6858000"/>
              <a:gd name="connsiteX118" fmla="*/ 5995064 w 6127689"/>
              <a:gd name="connsiteY118" fmla="*/ 6540791 h 6858000"/>
              <a:gd name="connsiteX119" fmla="*/ 5996309 w 6127689"/>
              <a:gd name="connsiteY119" fmla="*/ 6543961 h 6858000"/>
              <a:gd name="connsiteX120" fmla="*/ 5996048 w 6127689"/>
              <a:gd name="connsiteY120" fmla="*/ 6555444 h 6858000"/>
              <a:gd name="connsiteX121" fmla="*/ 6002524 w 6127689"/>
              <a:gd name="connsiteY121" fmla="*/ 6560188 h 6858000"/>
              <a:gd name="connsiteX122" fmla="*/ 6006823 w 6127689"/>
              <a:gd name="connsiteY122" fmla="*/ 6578546 h 6858000"/>
              <a:gd name="connsiteX123" fmla="*/ 6004510 w 6127689"/>
              <a:gd name="connsiteY123" fmla="*/ 6599256 h 6858000"/>
              <a:gd name="connsiteX124" fmla="*/ 5986207 w 6127689"/>
              <a:gd name="connsiteY124" fmla="*/ 6695855 h 6858000"/>
              <a:gd name="connsiteX125" fmla="*/ 5979428 w 6127689"/>
              <a:gd name="connsiteY125" fmla="*/ 6754678 h 6858000"/>
              <a:gd name="connsiteX126" fmla="*/ 5983398 w 6127689"/>
              <a:gd name="connsiteY126" fmla="*/ 6778641 h 6858000"/>
              <a:gd name="connsiteX127" fmla="*/ 5984543 w 6127689"/>
              <a:gd name="connsiteY127" fmla="*/ 6811016 h 6858000"/>
              <a:gd name="connsiteX128" fmla="*/ 5981802 w 6127689"/>
              <a:gd name="connsiteY128" fmla="*/ 6838578 h 6858000"/>
              <a:gd name="connsiteX129" fmla="*/ 5979671 w 6127689"/>
              <a:gd name="connsiteY129" fmla="*/ 6858000 h 6858000"/>
              <a:gd name="connsiteX130" fmla="*/ 0 w 6127689"/>
              <a:gd name="connsiteY130" fmla="*/ 6858000 h 6858000"/>
              <a:gd name="connsiteX131" fmla="*/ 0 w 6127689"/>
              <a:gd name="connsiteY131" fmla="*/ 0 h 6858000"/>
              <a:gd name="connsiteX0" fmla="*/ 0 w 6127689"/>
              <a:gd name="connsiteY0" fmla="*/ 0 h 6858000"/>
              <a:gd name="connsiteX1" fmla="*/ 4965888 w 6127689"/>
              <a:gd name="connsiteY1" fmla="*/ 0 h 6858000"/>
              <a:gd name="connsiteX2" fmla="*/ 4967767 w 6127689"/>
              <a:gd name="connsiteY2" fmla="*/ 7930 h 6858000"/>
              <a:gd name="connsiteX3" fmla="*/ 4979444 w 6127689"/>
              <a:gd name="connsiteY3" fmla="*/ 43921 h 6858000"/>
              <a:gd name="connsiteX4" fmla="*/ 5021173 w 6127689"/>
              <a:gd name="connsiteY4" fmla="*/ 123738 h 6858000"/>
              <a:gd name="connsiteX5" fmla="*/ 5075458 w 6127689"/>
              <a:gd name="connsiteY5" fmla="*/ 264355 h 6858000"/>
              <a:gd name="connsiteX6" fmla="*/ 5081175 w 6127689"/>
              <a:gd name="connsiteY6" fmla="*/ 277448 h 6858000"/>
              <a:gd name="connsiteX7" fmla="*/ 5097011 w 6127689"/>
              <a:gd name="connsiteY7" fmla="*/ 355616 h 6858000"/>
              <a:gd name="connsiteX8" fmla="*/ 5130982 w 6127689"/>
              <a:gd name="connsiteY8" fmla="*/ 412030 h 6858000"/>
              <a:gd name="connsiteX9" fmla="*/ 5153000 w 6127689"/>
              <a:gd name="connsiteY9" fmla="*/ 507134 h 6858000"/>
              <a:gd name="connsiteX10" fmla="*/ 5171282 w 6127689"/>
              <a:gd name="connsiteY10" fmla="*/ 602071 h 6858000"/>
              <a:gd name="connsiteX11" fmla="*/ 5176196 w 6127689"/>
              <a:gd name="connsiteY11" fmla="*/ 636822 h 6858000"/>
              <a:gd name="connsiteX12" fmla="*/ 5189051 w 6127689"/>
              <a:gd name="connsiteY12" fmla="*/ 782518 h 6858000"/>
              <a:gd name="connsiteX13" fmla="*/ 5210428 w 6127689"/>
              <a:gd name="connsiteY13" fmla="*/ 815772 h 6858000"/>
              <a:gd name="connsiteX14" fmla="*/ 5221088 w 6127689"/>
              <a:gd name="connsiteY14" fmla="*/ 860193 h 6858000"/>
              <a:gd name="connsiteX15" fmla="*/ 5230806 w 6127689"/>
              <a:gd name="connsiteY15" fmla="*/ 961354 h 6858000"/>
              <a:gd name="connsiteX16" fmla="*/ 5201018 w 6127689"/>
              <a:gd name="connsiteY16" fmla="*/ 1095027 h 6858000"/>
              <a:gd name="connsiteX17" fmla="*/ 5202153 w 6127689"/>
              <a:gd name="connsiteY17" fmla="*/ 1133224 h 6858000"/>
              <a:gd name="connsiteX18" fmla="*/ 5207370 w 6127689"/>
              <a:gd name="connsiteY18" fmla="*/ 1138097 h 6858000"/>
              <a:gd name="connsiteX19" fmla="*/ 5189234 w 6127689"/>
              <a:gd name="connsiteY19" fmla="*/ 1193495 h 6858000"/>
              <a:gd name="connsiteX20" fmla="*/ 5202769 w 6127689"/>
              <a:gd name="connsiteY20" fmla="*/ 1269450 h 6858000"/>
              <a:gd name="connsiteX21" fmla="*/ 5225968 w 6127689"/>
              <a:gd name="connsiteY21" fmla="*/ 1357994 h 6858000"/>
              <a:gd name="connsiteX22" fmla="*/ 5233819 w 6127689"/>
              <a:gd name="connsiteY22" fmla="*/ 1380922 h 6858000"/>
              <a:gd name="connsiteX23" fmla="*/ 5237226 w 6127689"/>
              <a:gd name="connsiteY23" fmla="*/ 1441327 h 6858000"/>
              <a:gd name="connsiteX24" fmla="*/ 5255653 w 6127689"/>
              <a:gd name="connsiteY24" fmla="*/ 1524712 h 6858000"/>
              <a:gd name="connsiteX25" fmla="*/ 5263491 w 6127689"/>
              <a:gd name="connsiteY25" fmla="*/ 1642938 h 6858000"/>
              <a:gd name="connsiteX26" fmla="*/ 5261314 w 6127689"/>
              <a:gd name="connsiteY26" fmla="*/ 1689177 h 6858000"/>
              <a:gd name="connsiteX27" fmla="*/ 5259788 w 6127689"/>
              <a:gd name="connsiteY27" fmla="*/ 1768516 h 6858000"/>
              <a:gd name="connsiteX28" fmla="*/ 5255696 w 6127689"/>
              <a:gd name="connsiteY28" fmla="*/ 1953770 h 6858000"/>
              <a:gd name="connsiteX29" fmla="*/ 5252592 w 6127689"/>
              <a:gd name="connsiteY29" fmla="*/ 2092210 h 6858000"/>
              <a:gd name="connsiteX30" fmla="*/ 5264303 w 6127689"/>
              <a:gd name="connsiteY30" fmla="*/ 2225157 h 6858000"/>
              <a:gd name="connsiteX31" fmla="*/ 5254949 w 6127689"/>
              <a:gd name="connsiteY31" fmla="*/ 2236160 h 6858000"/>
              <a:gd name="connsiteX32" fmla="*/ 5250104 w 6127689"/>
              <a:gd name="connsiteY32" fmla="*/ 2249166 h 6858000"/>
              <a:gd name="connsiteX33" fmla="*/ 5251214 w 6127689"/>
              <a:gd name="connsiteY33" fmla="*/ 2250944 h 6858000"/>
              <a:gd name="connsiteX34" fmla="*/ 5250644 w 6127689"/>
              <a:gd name="connsiteY34" fmla="*/ 2266619 h 6858000"/>
              <a:gd name="connsiteX35" fmla="*/ 5293877 w 6127689"/>
              <a:gd name="connsiteY35" fmla="*/ 2368649 h 6858000"/>
              <a:gd name="connsiteX36" fmla="*/ 5311338 w 6127689"/>
              <a:gd name="connsiteY36" fmla="*/ 2404034 h 6858000"/>
              <a:gd name="connsiteX37" fmla="*/ 5338366 w 6127689"/>
              <a:gd name="connsiteY37" fmla="*/ 2465052 h 6858000"/>
              <a:gd name="connsiteX38" fmla="*/ 5371263 w 6127689"/>
              <a:gd name="connsiteY38" fmla="*/ 2586413 h 6858000"/>
              <a:gd name="connsiteX39" fmla="*/ 5407503 w 6127689"/>
              <a:gd name="connsiteY39" fmla="*/ 2786290 h 6858000"/>
              <a:gd name="connsiteX40" fmla="*/ 5407356 w 6127689"/>
              <a:gd name="connsiteY40" fmla="*/ 2787545 h 6858000"/>
              <a:gd name="connsiteX41" fmla="*/ 5411130 w 6127689"/>
              <a:gd name="connsiteY41" fmla="*/ 2788640 h 6858000"/>
              <a:gd name="connsiteX42" fmla="*/ 5416439 w 6127689"/>
              <a:gd name="connsiteY42" fmla="*/ 2805666 h 6858000"/>
              <a:gd name="connsiteX43" fmla="*/ 5457023 w 6127689"/>
              <a:gd name="connsiteY43" fmla="*/ 2858292 h 6858000"/>
              <a:gd name="connsiteX44" fmla="*/ 5479298 w 6127689"/>
              <a:gd name="connsiteY44" fmla="*/ 2947791 h 6858000"/>
              <a:gd name="connsiteX45" fmla="*/ 5481770 w 6127689"/>
              <a:gd name="connsiteY45" fmla="*/ 2951352 h 6858000"/>
              <a:gd name="connsiteX46" fmla="*/ 5482045 w 6127689"/>
              <a:gd name="connsiteY46" fmla="*/ 2984371 h 6858000"/>
              <a:gd name="connsiteX47" fmla="*/ 5482415 w 6127689"/>
              <a:gd name="connsiteY47" fmla="*/ 3004079 h 6858000"/>
              <a:gd name="connsiteX48" fmla="*/ 5503944 w 6127689"/>
              <a:gd name="connsiteY48" fmla="*/ 3123335 h 6858000"/>
              <a:gd name="connsiteX49" fmla="*/ 5516007 w 6127689"/>
              <a:gd name="connsiteY49" fmla="*/ 3258473 h 6858000"/>
              <a:gd name="connsiteX50" fmla="*/ 5566839 w 6127689"/>
              <a:gd name="connsiteY50" fmla="*/ 3345295 h 6858000"/>
              <a:gd name="connsiteX51" fmla="*/ 5589758 w 6127689"/>
              <a:gd name="connsiteY51" fmla="*/ 3506453 h 6858000"/>
              <a:gd name="connsiteX52" fmla="*/ 5596144 w 6127689"/>
              <a:gd name="connsiteY52" fmla="*/ 3534624 h 6858000"/>
              <a:gd name="connsiteX53" fmla="*/ 5597750 w 6127689"/>
              <a:gd name="connsiteY53" fmla="*/ 3534129 h 6858000"/>
              <a:gd name="connsiteX54" fmla="*/ 5599700 w 6127689"/>
              <a:gd name="connsiteY54" fmla="*/ 3547221 h 6858000"/>
              <a:gd name="connsiteX55" fmla="*/ 5615031 w 6127689"/>
              <a:gd name="connsiteY55" fmla="*/ 3557482 h 6858000"/>
              <a:gd name="connsiteX56" fmla="*/ 5618377 w 6127689"/>
              <a:gd name="connsiteY56" fmla="*/ 3588431 h 6858000"/>
              <a:gd name="connsiteX57" fmla="*/ 5612155 w 6127689"/>
              <a:gd name="connsiteY57" fmla="*/ 3589869 h 6858000"/>
              <a:gd name="connsiteX58" fmla="*/ 5620843 w 6127689"/>
              <a:gd name="connsiteY58" fmla="*/ 3606745 h 6858000"/>
              <a:gd name="connsiteX59" fmla="*/ 5655472 w 6127689"/>
              <a:gd name="connsiteY59" fmla="*/ 3678877 h 6858000"/>
              <a:gd name="connsiteX60" fmla="*/ 5683015 w 6127689"/>
              <a:gd name="connsiteY60" fmla="*/ 3762025 h 6858000"/>
              <a:gd name="connsiteX61" fmla="*/ 5696643 w 6127689"/>
              <a:gd name="connsiteY61" fmla="*/ 3773888 h 6858000"/>
              <a:gd name="connsiteX62" fmla="*/ 5699203 w 6127689"/>
              <a:gd name="connsiteY62" fmla="*/ 3775823 h 6858000"/>
              <a:gd name="connsiteX63" fmla="*/ 5704824 w 6127689"/>
              <a:gd name="connsiteY63" fmla="*/ 3785966 h 6858000"/>
              <a:gd name="connsiteX64" fmla="*/ 5733539 w 6127689"/>
              <a:gd name="connsiteY64" fmla="*/ 3818457 h 6858000"/>
              <a:gd name="connsiteX65" fmla="*/ 5768491 w 6127689"/>
              <a:gd name="connsiteY65" fmla="*/ 3914399 h 6858000"/>
              <a:gd name="connsiteX66" fmla="*/ 5793123 w 6127689"/>
              <a:gd name="connsiteY66" fmla="*/ 3969952 h 6858000"/>
              <a:gd name="connsiteX67" fmla="*/ 5808321 w 6127689"/>
              <a:gd name="connsiteY67" fmla="*/ 3988153 h 6858000"/>
              <a:gd name="connsiteX68" fmla="*/ 5825621 w 6127689"/>
              <a:gd name="connsiteY68" fmla="*/ 4015525 h 6858000"/>
              <a:gd name="connsiteX69" fmla="*/ 5860672 w 6127689"/>
              <a:gd name="connsiteY69" fmla="*/ 4061579 h 6858000"/>
              <a:gd name="connsiteX70" fmla="*/ 5872173 w 6127689"/>
              <a:gd name="connsiteY70" fmla="*/ 4088497 h 6858000"/>
              <a:gd name="connsiteX71" fmla="*/ 5883705 w 6127689"/>
              <a:gd name="connsiteY71" fmla="*/ 4101899 h 6858000"/>
              <a:gd name="connsiteX72" fmla="*/ 5894095 w 6127689"/>
              <a:gd name="connsiteY72" fmla="*/ 4128857 h 6858000"/>
              <a:gd name="connsiteX73" fmla="*/ 5903513 w 6127689"/>
              <a:gd name="connsiteY73" fmla="*/ 4187661 h 6858000"/>
              <a:gd name="connsiteX74" fmla="*/ 5917114 w 6127689"/>
              <a:gd name="connsiteY74" fmla="*/ 4213096 h 6858000"/>
              <a:gd name="connsiteX75" fmla="*/ 5924233 w 6127689"/>
              <a:gd name="connsiteY75" fmla="*/ 4242060 h 6858000"/>
              <a:gd name="connsiteX76" fmla="*/ 5928910 w 6127689"/>
              <a:gd name="connsiteY76" fmla="*/ 4300973 h 6858000"/>
              <a:gd name="connsiteX77" fmla="*/ 5939320 w 6127689"/>
              <a:gd name="connsiteY77" fmla="*/ 4340435 h 6858000"/>
              <a:gd name="connsiteX78" fmla="*/ 5946705 w 6127689"/>
              <a:gd name="connsiteY78" fmla="*/ 4428051 h 6858000"/>
              <a:gd name="connsiteX79" fmla="*/ 5949261 w 6127689"/>
              <a:gd name="connsiteY79" fmla="*/ 4449185 h 6858000"/>
              <a:gd name="connsiteX80" fmla="*/ 5968960 w 6127689"/>
              <a:gd name="connsiteY80" fmla="*/ 4482655 h 6858000"/>
              <a:gd name="connsiteX81" fmla="*/ 5980106 w 6127689"/>
              <a:gd name="connsiteY81" fmla="*/ 4585087 h 6858000"/>
              <a:gd name="connsiteX82" fmla="*/ 5998138 w 6127689"/>
              <a:gd name="connsiteY82" fmla="*/ 4697518 h 6858000"/>
              <a:gd name="connsiteX83" fmla="*/ 6013516 w 6127689"/>
              <a:gd name="connsiteY83" fmla="*/ 4786619 h 6858000"/>
              <a:gd name="connsiteX84" fmla="*/ 6025404 w 6127689"/>
              <a:gd name="connsiteY84" fmla="*/ 4858148 h 6858000"/>
              <a:gd name="connsiteX85" fmla="*/ 6007749 w 6127689"/>
              <a:gd name="connsiteY85" fmla="*/ 4964715 h 6858000"/>
              <a:gd name="connsiteX86" fmla="*/ 6005269 w 6127689"/>
              <a:gd name="connsiteY86" fmla="*/ 5150567 h 6858000"/>
              <a:gd name="connsiteX87" fmla="*/ 6001127 w 6127689"/>
              <a:gd name="connsiteY87" fmla="*/ 5164609 h 6858000"/>
              <a:gd name="connsiteX88" fmla="*/ 5998514 w 6127689"/>
              <a:gd name="connsiteY88" fmla="*/ 5189673 h 6858000"/>
              <a:gd name="connsiteX89" fmla="*/ 6018409 w 6127689"/>
              <a:gd name="connsiteY89" fmla="*/ 5227157 h 6858000"/>
              <a:gd name="connsiteX90" fmla="*/ 6036748 w 6127689"/>
              <a:gd name="connsiteY90" fmla="*/ 5322752 h 6858000"/>
              <a:gd name="connsiteX91" fmla="*/ 6036943 w 6127689"/>
              <a:gd name="connsiteY91" fmla="*/ 5329480 h 6858000"/>
              <a:gd name="connsiteX92" fmla="*/ 6037236 w 6127689"/>
              <a:gd name="connsiteY92" fmla="*/ 5329634 h 6858000"/>
              <a:gd name="connsiteX93" fmla="*/ 6037677 w 6127689"/>
              <a:gd name="connsiteY93" fmla="*/ 5354807 h 6858000"/>
              <a:gd name="connsiteX94" fmla="*/ 6039728 w 6127689"/>
              <a:gd name="connsiteY94" fmla="*/ 5359416 h 6858000"/>
              <a:gd name="connsiteX95" fmla="*/ 6043311 w 6127689"/>
              <a:gd name="connsiteY95" fmla="*/ 5361407 h 6858000"/>
              <a:gd name="connsiteX96" fmla="*/ 6053435 w 6127689"/>
              <a:gd name="connsiteY96" fmla="*/ 5387547 h 6858000"/>
              <a:gd name="connsiteX97" fmla="*/ 6065933 w 6127689"/>
              <a:gd name="connsiteY97" fmla="*/ 5443002 h 6858000"/>
              <a:gd name="connsiteX98" fmla="*/ 6068640 w 6127689"/>
              <a:gd name="connsiteY98" fmla="*/ 5474503 h 6858000"/>
              <a:gd name="connsiteX99" fmla="*/ 6080922 w 6127689"/>
              <a:gd name="connsiteY99" fmla="*/ 5561070 h 6858000"/>
              <a:gd name="connsiteX100" fmla="*/ 6096949 w 6127689"/>
              <a:gd name="connsiteY100" fmla="*/ 5648179 h 6858000"/>
              <a:gd name="connsiteX101" fmla="*/ 6125703 w 6127689"/>
              <a:gd name="connsiteY101" fmla="*/ 5692894 h 6858000"/>
              <a:gd name="connsiteX102" fmla="*/ 6126670 w 6127689"/>
              <a:gd name="connsiteY102" fmla="*/ 5697882 h 6858000"/>
              <a:gd name="connsiteX103" fmla="*/ 6124061 w 6127689"/>
              <a:gd name="connsiteY103" fmla="*/ 5710294 h 6858000"/>
              <a:gd name="connsiteX104" fmla="*/ 6122213 w 6127689"/>
              <a:gd name="connsiteY104" fmla="*/ 5714762 h 6858000"/>
              <a:gd name="connsiteX105" fmla="*/ 6121353 w 6127689"/>
              <a:gd name="connsiteY105" fmla="*/ 5721725 h 6858000"/>
              <a:gd name="connsiteX106" fmla="*/ 6121607 w 6127689"/>
              <a:gd name="connsiteY106" fmla="*/ 5721959 h 6858000"/>
              <a:gd name="connsiteX107" fmla="*/ 6120262 w 6127689"/>
              <a:gd name="connsiteY107" fmla="*/ 5728358 h 6858000"/>
              <a:gd name="connsiteX108" fmla="*/ 6127024 w 6127689"/>
              <a:gd name="connsiteY108" fmla="*/ 5786902 h 6858000"/>
              <a:gd name="connsiteX109" fmla="*/ 6127519 w 6127689"/>
              <a:gd name="connsiteY109" fmla="*/ 5865775 h 6858000"/>
              <a:gd name="connsiteX110" fmla="*/ 6119217 w 6127689"/>
              <a:gd name="connsiteY110" fmla="*/ 5888542 h 6858000"/>
              <a:gd name="connsiteX111" fmla="*/ 6102493 w 6127689"/>
              <a:gd name="connsiteY111" fmla="*/ 5928602 h 6858000"/>
              <a:gd name="connsiteX112" fmla="*/ 6056863 w 6127689"/>
              <a:gd name="connsiteY112" fmla="*/ 6000643 h 6858000"/>
              <a:gd name="connsiteX113" fmla="*/ 6045436 w 6127689"/>
              <a:gd name="connsiteY113" fmla="*/ 6124480 h 6858000"/>
              <a:gd name="connsiteX114" fmla="*/ 6030489 w 6127689"/>
              <a:gd name="connsiteY114" fmla="*/ 6317666 h 6858000"/>
              <a:gd name="connsiteX115" fmla="*/ 6007492 w 6127689"/>
              <a:gd name="connsiteY115" fmla="*/ 6440818 h 6858000"/>
              <a:gd name="connsiteX116" fmla="*/ 6009467 w 6127689"/>
              <a:gd name="connsiteY116" fmla="*/ 6487076 h 6858000"/>
              <a:gd name="connsiteX117" fmla="*/ 5995064 w 6127689"/>
              <a:gd name="connsiteY117" fmla="*/ 6540791 h 6858000"/>
              <a:gd name="connsiteX118" fmla="*/ 5996309 w 6127689"/>
              <a:gd name="connsiteY118" fmla="*/ 6543961 h 6858000"/>
              <a:gd name="connsiteX119" fmla="*/ 5996048 w 6127689"/>
              <a:gd name="connsiteY119" fmla="*/ 6555444 h 6858000"/>
              <a:gd name="connsiteX120" fmla="*/ 6002524 w 6127689"/>
              <a:gd name="connsiteY120" fmla="*/ 6560188 h 6858000"/>
              <a:gd name="connsiteX121" fmla="*/ 6006823 w 6127689"/>
              <a:gd name="connsiteY121" fmla="*/ 6578546 h 6858000"/>
              <a:gd name="connsiteX122" fmla="*/ 6004510 w 6127689"/>
              <a:gd name="connsiteY122" fmla="*/ 6599256 h 6858000"/>
              <a:gd name="connsiteX123" fmla="*/ 5986207 w 6127689"/>
              <a:gd name="connsiteY123" fmla="*/ 6695855 h 6858000"/>
              <a:gd name="connsiteX124" fmla="*/ 5979428 w 6127689"/>
              <a:gd name="connsiteY124" fmla="*/ 6754678 h 6858000"/>
              <a:gd name="connsiteX125" fmla="*/ 5983398 w 6127689"/>
              <a:gd name="connsiteY125" fmla="*/ 6778641 h 6858000"/>
              <a:gd name="connsiteX126" fmla="*/ 5984543 w 6127689"/>
              <a:gd name="connsiteY126" fmla="*/ 6811016 h 6858000"/>
              <a:gd name="connsiteX127" fmla="*/ 5981802 w 6127689"/>
              <a:gd name="connsiteY127" fmla="*/ 6838578 h 6858000"/>
              <a:gd name="connsiteX128" fmla="*/ 5979671 w 6127689"/>
              <a:gd name="connsiteY128" fmla="*/ 6858000 h 6858000"/>
              <a:gd name="connsiteX129" fmla="*/ 0 w 6127689"/>
              <a:gd name="connsiteY129" fmla="*/ 6858000 h 6858000"/>
              <a:gd name="connsiteX130" fmla="*/ 0 w 6127689"/>
              <a:gd name="connsiteY130" fmla="*/ 0 h 6858000"/>
              <a:gd name="connsiteX0" fmla="*/ 0 w 6127689"/>
              <a:gd name="connsiteY0" fmla="*/ 0 h 6858000"/>
              <a:gd name="connsiteX1" fmla="*/ 4965888 w 6127689"/>
              <a:gd name="connsiteY1" fmla="*/ 0 h 6858000"/>
              <a:gd name="connsiteX2" fmla="*/ 4967767 w 6127689"/>
              <a:gd name="connsiteY2" fmla="*/ 7930 h 6858000"/>
              <a:gd name="connsiteX3" fmla="*/ 4979444 w 6127689"/>
              <a:gd name="connsiteY3" fmla="*/ 43921 h 6858000"/>
              <a:gd name="connsiteX4" fmla="*/ 5021173 w 6127689"/>
              <a:gd name="connsiteY4" fmla="*/ 123738 h 6858000"/>
              <a:gd name="connsiteX5" fmla="*/ 5075458 w 6127689"/>
              <a:gd name="connsiteY5" fmla="*/ 264355 h 6858000"/>
              <a:gd name="connsiteX6" fmla="*/ 5081175 w 6127689"/>
              <a:gd name="connsiteY6" fmla="*/ 277448 h 6858000"/>
              <a:gd name="connsiteX7" fmla="*/ 5097011 w 6127689"/>
              <a:gd name="connsiteY7" fmla="*/ 355616 h 6858000"/>
              <a:gd name="connsiteX8" fmla="*/ 5130982 w 6127689"/>
              <a:gd name="connsiteY8" fmla="*/ 412030 h 6858000"/>
              <a:gd name="connsiteX9" fmla="*/ 5153000 w 6127689"/>
              <a:gd name="connsiteY9" fmla="*/ 507134 h 6858000"/>
              <a:gd name="connsiteX10" fmla="*/ 5171282 w 6127689"/>
              <a:gd name="connsiteY10" fmla="*/ 602071 h 6858000"/>
              <a:gd name="connsiteX11" fmla="*/ 5176196 w 6127689"/>
              <a:gd name="connsiteY11" fmla="*/ 636822 h 6858000"/>
              <a:gd name="connsiteX12" fmla="*/ 5189051 w 6127689"/>
              <a:gd name="connsiteY12" fmla="*/ 782518 h 6858000"/>
              <a:gd name="connsiteX13" fmla="*/ 5210428 w 6127689"/>
              <a:gd name="connsiteY13" fmla="*/ 815772 h 6858000"/>
              <a:gd name="connsiteX14" fmla="*/ 5221088 w 6127689"/>
              <a:gd name="connsiteY14" fmla="*/ 860193 h 6858000"/>
              <a:gd name="connsiteX15" fmla="*/ 5230806 w 6127689"/>
              <a:gd name="connsiteY15" fmla="*/ 961354 h 6858000"/>
              <a:gd name="connsiteX16" fmla="*/ 5201018 w 6127689"/>
              <a:gd name="connsiteY16" fmla="*/ 1095027 h 6858000"/>
              <a:gd name="connsiteX17" fmla="*/ 5202153 w 6127689"/>
              <a:gd name="connsiteY17" fmla="*/ 1133224 h 6858000"/>
              <a:gd name="connsiteX18" fmla="*/ 5207370 w 6127689"/>
              <a:gd name="connsiteY18" fmla="*/ 1138097 h 6858000"/>
              <a:gd name="connsiteX19" fmla="*/ 5189234 w 6127689"/>
              <a:gd name="connsiteY19" fmla="*/ 1193495 h 6858000"/>
              <a:gd name="connsiteX20" fmla="*/ 5202769 w 6127689"/>
              <a:gd name="connsiteY20" fmla="*/ 1269450 h 6858000"/>
              <a:gd name="connsiteX21" fmla="*/ 5225968 w 6127689"/>
              <a:gd name="connsiteY21" fmla="*/ 1357994 h 6858000"/>
              <a:gd name="connsiteX22" fmla="*/ 5233819 w 6127689"/>
              <a:gd name="connsiteY22" fmla="*/ 1380922 h 6858000"/>
              <a:gd name="connsiteX23" fmla="*/ 5237226 w 6127689"/>
              <a:gd name="connsiteY23" fmla="*/ 1441327 h 6858000"/>
              <a:gd name="connsiteX24" fmla="*/ 5255653 w 6127689"/>
              <a:gd name="connsiteY24" fmla="*/ 1524712 h 6858000"/>
              <a:gd name="connsiteX25" fmla="*/ 5263491 w 6127689"/>
              <a:gd name="connsiteY25" fmla="*/ 1642938 h 6858000"/>
              <a:gd name="connsiteX26" fmla="*/ 5261314 w 6127689"/>
              <a:gd name="connsiteY26" fmla="*/ 1689177 h 6858000"/>
              <a:gd name="connsiteX27" fmla="*/ 5259788 w 6127689"/>
              <a:gd name="connsiteY27" fmla="*/ 1768516 h 6858000"/>
              <a:gd name="connsiteX28" fmla="*/ 5255696 w 6127689"/>
              <a:gd name="connsiteY28" fmla="*/ 1953770 h 6858000"/>
              <a:gd name="connsiteX29" fmla="*/ 5252592 w 6127689"/>
              <a:gd name="connsiteY29" fmla="*/ 2092210 h 6858000"/>
              <a:gd name="connsiteX30" fmla="*/ 5264303 w 6127689"/>
              <a:gd name="connsiteY30" fmla="*/ 2225157 h 6858000"/>
              <a:gd name="connsiteX31" fmla="*/ 5254949 w 6127689"/>
              <a:gd name="connsiteY31" fmla="*/ 2236160 h 6858000"/>
              <a:gd name="connsiteX32" fmla="*/ 5250104 w 6127689"/>
              <a:gd name="connsiteY32" fmla="*/ 2249166 h 6858000"/>
              <a:gd name="connsiteX33" fmla="*/ 5251214 w 6127689"/>
              <a:gd name="connsiteY33" fmla="*/ 2250944 h 6858000"/>
              <a:gd name="connsiteX34" fmla="*/ 5250644 w 6127689"/>
              <a:gd name="connsiteY34" fmla="*/ 2266619 h 6858000"/>
              <a:gd name="connsiteX35" fmla="*/ 5293877 w 6127689"/>
              <a:gd name="connsiteY35" fmla="*/ 2368649 h 6858000"/>
              <a:gd name="connsiteX36" fmla="*/ 5311338 w 6127689"/>
              <a:gd name="connsiteY36" fmla="*/ 2404034 h 6858000"/>
              <a:gd name="connsiteX37" fmla="*/ 5338366 w 6127689"/>
              <a:gd name="connsiteY37" fmla="*/ 2465052 h 6858000"/>
              <a:gd name="connsiteX38" fmla="*/ 5371263 w 6127689"/>
              <a:gd name="connsiteY38" fmla="*/ 2586413 h 6858000"/>
              <a:gd name="connsiteX39" fmla="*/ 5407503 w 6127689"/>
              <a:gd name="connsiteY39" fmla="*/ 2786290 h 6858000"/>
              <a:gd name="connsiteX40" fmla="*/ 5407356 w 6127689"/>
              <a:gd name="connsiteY40" fmla="*/ 2787545 h 6858000"/>
              <a:gd name="connsiteX41" fmla="*/ 5411130 w 6127689"/>
              <a:gd name="connsiteY41" fmla="*/ 2788640 h 6858000"/>
              <a:gd name="connsiteX42" fmla="*/ 5416439 w 6127689"/>
              <a:gd name="connsiteY42" fmla="*/ 2805666 h 6858000"/>
              <a:gd name="connsiteX43" fmla="*/ 5457023 w 6127689"/>
              <a:gd name="connsiteY43" fmla="*/ 2858292 h 6858000"/>
              <a:gd name="connsiteX44" fmla="*/ 5479298 w 6127689"/>
              <a:gd name="connsiteY44" fmla="*/ 2947791 h 6858000"/>
              <a:gd name="connsiteX45" fmla="*/ 5481770 w 6127689"/>
              <a:gd name="connsiteY45" fmla="*/ 2951352 h 6858000"/>
              <a:gd name="connsiteX46" fmla="*/ 5482045 w 6127689"/>
              <a:gd name="connsiteY46" fmla="*/ 2984371 h 6858000"/>
              <a:gd name="connsiteX47" fmla="*/ 5482415 w 6127689"/>
              <a:gd name="connsiteY47" fmla="*/ 3004079 h 6858000"/>
              <a:gd name="connsiteX48" fmla="*/ 5503944 w 6127689"/>
              <a:gd name="connsiteY48" fmla="*/ 3123335 h 6858000"/>
              <a:gd name="connsiteX49" fmla="*/ 5516007 w 6127689"/>
              <a:gd name="connsiteY49" fmla="*/ 3258473 h 6858000"/>
              <a:gd name="connsiteX50" fmla="*/ 5566839 w 6127689"/>
              <a:gd name="connsiteY50" fmla="*/ 3345295 h 6858000"/>
              <a:gd name="connsiteX51" fmla="*/ 5589758 w 6127689"/>
              <a:gd name="connsiteY51" fmla="*/ 3506453 h 6858000"/>
              <a:gd name="connsiteX52" fmla="*/ 5596144 w 6127689"/>
              <a:gd name="connsiteY52" fmla="*/ 3534624 h 6858000"/>
              <a:gd name="connsiteX53" fmla="*/ 5597750 w 6127689"/>
              <a:gd name="connsiteY53" fmla="*/ 3534129 h 6858000"/>
              <a:gd name="connsiteX54" fmla="*/ 5599700 w 6127689"/>
              <a:gd name="connsiteY54" fmla="*/ 3547221 h 6858000"/>
              <a:gd name="connsiteX55" fmla="*/ 5615031 w 6127689"/>
              <a:gd name="connsiteY55" fmla="*/ 3557482 h 6858000"/>
              <a:gd name="connsiteX56" fmla="*/ 5618377 w 6127689"/>
              <a:gd name="connsiteY56" fmla="*/ 3588431 h 6858000"/>
              <a:gd name="connsiteX57" fmla="*/ 5612155 w 6127689"/>
              <a:gd name="connsiteY57" fmla="*/ 3589869 h 6858000"/>
              <a:gd name="connsiteX58" fmla="*/ 5620843 w 6127689"/>
              <a:gd name="connsiteY58" fmla="*/ 3606745 h 6858000"/>
              <a:gd name="connsiteX59" fmla="*/ 5655472 w 6127689"/>
              <a:gd name="connsiteY59" fmla="*/ 3678877 h 6858000"/>
              <a:gd name="connsiteX60" fmla="*/ 5683015 w 6127689"/>
              <a:gd name="connsiteY60" fmla="*/ 3762025 h 6858000"/>
              <a:gd name="connsiteX61" fmla="*/ 5696643 w 6127689"/>
              <a:gd name="connsiteY61" fmla="*/ 3773888 h 6858000"/>
              <a:gd name="connsiteX62" fmla="*/ 5699203 w 6127689"/>
              <a:gd name="connsiteY62" fmla="*/ 3775823 h 6858000"/>
              <a:gd name="connsiteX63" fmla="*/ 5704824 w 6127689"/>
              <a:gd name="connsiteY63" fmla="*/ 3785966 h 6858000"/>
              <a:gd name="connsiteX64" fmla="*/ 5733539 w 6127689"/>
              <a:gd name="connsiteY64" fmla="*/ 3818457 h 6858000"/>
              <a:gd name="connsiteX65" fmla="*/ 5768491 w 6127689"/>
              <a:gd name="connsiteY65" fmla="*/ 3914399 h 6858000"/>
              <a:gd name="connsiteX66" fmla="*/ 5793123 w 6127689"/>
              <a:gd name="connsiteY66" fmla="*/ 3969952 h 6858000"/>
              <a:gd name="connsiteX67" fmla="*/ 5808321 w 6127689"/>
              <a:gd name="connsiteY67" fmla="*/ 3988153 h 6858000"/>
              <a:gd name="connsiteX68" fmla="*/ 5825621 w 6127689"/>
              <a:gd name="connsiteY68" fmla="*/ 4015525 h 6858000"/>
              <a:gd name="connsiteX69" fmla="*/ 5860672 w 6127689"/>
              <a:gd name="connsiteY69" fmla="*/ 4061579 h 6858000"/>
              <a:gd name="connsiteX70" fmla="*/ 5872173 w 6127689"/>
              <a:gd name="connsiteY70" fmla="*/ 4088497 h 6858000"/>
              <a:gd name="connsiteX71" fmla="*/ 5883705 w 6127689"/>
              <a:gd name="connsiteY71" fmla="*/ 4101899 h 6858000"/>
              <a:gd name="connsiteX72" fmla="*/ 5894095 w 6127689"/>
              <a:gd name="connsiteY72" fmla="*/ 4128857 h 6858000"/>
              <a:gd name="connsiteX73" fmla="*/ 5903513 w 6127689"/>
              <a:gd name="connsiteY73" fmla="*/ 4187661 h 6858000"/>
              <a:gd name="connsiteX74" fmla="*/ 5917114 w 6127689"/>
              <a:gd name="connsiteY74" fmla="*/ 4213096 h 6858000"/>
              <a:gd name="connsiteX75" fmla="*/ 5924233 w 6127689"/>
              <a:gd name="connsiteY75" fmla="*/ 4242060 h 6858000"/>
              <a:gd name="connsiteX76" fmla="*/ 5928910 w 6127689"/>
              <a:gd name="connsiteY76" fmla="*/ 4300973 h 6858000"/>
              <a:gd name="connsiteX77" fmla="*/ 5939320 w 6127689"/>
              <a:gd name="connsiteY77" fmla="*/ 4340435 h 6858000"/>
              <a:gd name="connsiteX78" fmla="*/ 5946705 w 6127689"/>
              <a:gd name="connsiteY78" fmla="*/ 4428051 h 6858000"/>
              <a:gd name="connsiteX79" fmla="*/ 5949261 w 6127689"/>
              <a:gd name="connsiteY79" fmla="*/ 4449185 h 6858000"/>
              <a:gd name="connsiteX80" fmla="*/ 5968960 w 6127689"/>
              <a:gd name="connsiteY80" fmla="*/ 4482655 h 6858000"/>
              <a:gd name="connsiteX81" fmla="*/ 5980106 w 6127689"/>
              <a:gd name="connsiteY81" fmla="*/ 4585087 h 6858000"/>
              <a:gd name="connsiteX82" fmla="*/ 5998138 w 6127689"/>
              <a:gd name="connsiteY82" fmla="*/ 4697518 h 6858000"/>
              <a:gd name="connsiteX83" fmla="*/ 6013516 w 6127689"/>
              <a:gd name="connsiteY83" fmla="*/ 4786619 h 6858000"/>
              <a:gd name="connsiteX84" fmla="*/ 6025404 w 6127689"/>
              <a:gd name="connsiteY84" fmla="*/ 4858148 h 6858000"/>
              <a:gd name="connsiteX85" fmla="*/ 6007749 w 6127689"/>
              <a:gd name="connsiteY85" fmla="*/ 4964715 h 6858000"/>
              <a:gd name="connsiteX86" fmla="*/ 6005269 w 6127689"/>
              <a:gd name="connsiteY86" fmla="*/ 5150567 h 6858000"/>
              <a:gd name="connsiteX87" fmla="*/ 6001127 w 6127689"/>
              <a:gd name="connsiteY87" fmla="*/ 5164609 h 6858000"/>
              <a:gd name="connsiteX88" fmla="*/ 5998514 w 6127689"/>
              <a:gd name="connsiteY88" fmla="*/ 5189673 h 6858000"/>
              <a:gd name="connsiteX89" fmla="*/ 6018409 w 6127689"/>
              <a:gd name="connsiteY89" fmla="*/ 5227157 h 6858000"/>
              <a:gd name="connsiteX90" fmla="*/ 6036748 w 6127689"/>
              <a:gd name="connsiteY90" fmla="*/ 5322752 h 6858000"/>
              <a:gd name="connsiteX91" fmla="*/ 6036943 w 6127689"/>
              <a:gd name="connsiteY91" fmla="*/ 5329480 h 6858000"/>
              <a:gd name="connsiteX92" fmla="*/ 6037236 w 6127689"/>
              <a:gd name="connsiteY92" fmla="*/ 5329634 h 6858000"/>
              <a:gd name="connsiteX93" fmla="*/ 6037677 w 6127689"/>
              <a:gd name="connsiteY93" fmla="*/ 5354807 h 6858000"/>
              <a:gd name="connsiteX94" fmla="*/ 6039728 w 6127689"/>
              <a:gd name="connsiteY94" fmla="*/ 5359416 h 6858000"/>
              <a:gd name="connsiteX95" fmla="*/ 6053435 w 6127689"/>
              <a:gd name="connsiteY95" fmla="*/ 5387547 h 6858000"/>
              <a:gd name="connsiteX96" fmla="*/ 6065933 w 6127689"/>
              <a:gd name="connsiteY96" fmla="*/ 5443002 h 6858000"/>
              <a:gd name="connsiteX97" fmla="*/ 6068640 w 6127689"/>
              <a:gd name="connsiteY97" fmla="*/ 5474503 h 6858000"/>
              <a:gd name="connsiteX98" fmla="*/ 6080922 w 6127689"/>
              <a:gd name="connsiteY98" fmla="*/ 5561070 h 6858000"/>
              <a:gd name="connsiteX99" fmla="*/ 6096949 w 6127689"/>
              <a:gd name="connsiteY99" fmla="*/ 5648179 h 6858000"/>
              <a:gd name="connsiteX100" fmla="*/ 6125703 w 6127689"/>
              <a:gd name="connsiteY100" fmla="*/ 5692894 h 6858000"/>
              <a:gd name="connsiteX101" fmla="*/ 6126670 w 6127689"/>
              <a:gd name="connsiteY101" fmla="*/ 5697882 h 6858000"/>
              <a:gd name="connsiteX102" fmla="*/ 6124061 w 6127689"/>
              <a:gd name="connsiteY102" fmla="*/ 5710294 h 6858000"/>
              <a:gd name="connsiteX103" fmla="*/ 6122213 w 6127689"/>
              <a:gd name="connsiteY103" fmla="*/ 5714762 h 6858000"/>
              <a:gd name="connsiteX104" fmla="*/ 6121353 w 6127689"/>
              <a:gd name="connsiteY104" fmla="*/ 5721725 h 6858000"/>
              <a:gd name="connsiteX105" fmla="*/ 6121607 w 6127689"/>
              <a:gd name="connsiteY105" fmla="*/ 5721959 h 6858000"/>
              <a:gd name="connsiteX106" fmla="*/ 6120262 w 6127689"/>
              <a:gd name="connsiteY106" fmla="*/ 5728358 h 6858000"/>
              <a:gd name="connsiteX107" fmla="*/ 6127024 w 6127689"/>
              <a:gd name="connsiteY107" fmla="*/ 5786902 h 6858000"/>
              <a:gd name="connsiteX108" fmla="*/ 6127519 w 6127689"/>
              <a:gd name="connsiteY108" fmla="*/ 5865775 h 6858000"/>
              <a:gd name="connsiteX109" fmla="*/ 6119217 w 6127689"/>
              <a:gd name="connsiteY109" fmla="*/ 5888542 h 6858000"/>
              <a:gd name="connsiteX110" fmla="*/ 6102493 w 6127689"/>
              <a:gd name="connsiteY110" fmla="*/ 5928602 h 6858000"/>
              <a:gd name="connsiteX111" fmla="*/ 6056863 w 6127689"/>
              <a:gd name="connsiteY111" fmla="*/ 6000643 h 6858000"/>
              <a:gd name="connsiteX112" fmla="*/ 6045436 w 6127689"/>
              <a:gd name="connsiteY112" fmla="*/ 6124480 h 6858000"/>
              <a:gd name="connsiteX113" fmla="*/ 6030489 w 6127689"/>
              <a:gd name="connsiteY113" fmla="*/ 6317666 h 6858000"/>
              <a:gd name="connsiteX114" fmla="*/ 6007492 w 6127689"/>
              <a:gd name="connsiteY114" fmla="*/ 6440818 h 6858000"/>
              <a:gd name="connsiteX115" fmla="*/ 6009467 w 6127689"/>
              <a:gd name="connsiteY115" fmla="*/ 6487076 h 6858000"/>
              <a:gd name="connsiteX116" fmla="*/ 5995064 w 6127689"/>
              <a:gd name="connsiteY116" fmla="*/ 6540791 h 6858000"/>
              <a:gd name="connsiteX117" fmla="*/ 5996309 w 6127689"/>
              <a:gd name="connsiteY117" fmla="*/ 6543961 h 6858000"/>
              <a:gd name="connsiteX118" fmla="*/ 5996048 w 6127689"/>
              <a:gd name="connsiteY118" fmla="*/ 6555444 h 6858000"/>
              <a:gd name="connsiteX119" fmla="*/ 6002524 w 6127689"/>
              <a:gd name="connsiteY119" fmla="*/ 6560188 h 6858000"/>
              <a:gd name="connsiteX120" fmla="*/ 6006823 w 6127689"/>
              <a:gd name="connsiteY120" fmla="*/ 6578546 h 6858000"/>
              <a:gd name="connsiteX121" fmla="*/ 6004510 w 6127689"/>
              <a:gd name="connsiteY121" fmla="*/ 6599256 h 6858000"/>
              <a:gd name="connsiteX122" fmla="*/ 5986207 w 6127689"/>
              <a:gd name="connsiteY122" fmla="*/ 6695855 h 6858000"/>
              <a:gd name="connsiteX123" fmla="*/ 5979428 w 6127689"/>
              <a:gd name="connsiteY123" fmla="*/ 6754678 h 6858000"/>
              <a:gd name="connsiteX124" fmla="*/ 5983398 w 6127689"/>
              <a:gd name="connsiteY124" fmla="*/ 6778641 h 6858000"/>
              <a:gd name="connsiteX125" fmla="*/ 5984543 w 6127689"/>
              <a:gd name="connsiteY125" fmla="*/ 6811016 h 6858000"/>
              <a:gd name="connsiteX126" fmla="*/ 5981802 w 6127689"/>
              <a:gd name="connsiteY126" fmla="*/ 6838578 h 6858000"/>
              <a:gd name="connsiteX127" fmla="*/ 5979671 w 6127689"/>
              <a:gd name="connsiteY127" fmla="*/ 6858000 h 6858000"/>
              <a:gd name="connsiteX128" fmla="*/ 0 w 6127689"/>
              <a:gd name="connsiteY128" fmla="*/ 6858000 h 6858000"/>
              <a:gd name="connsiteX129" fmla="*/ 0 w 6127689"/>
              <a:gd name="connsiteY129" fmla="*/ 0 h 6858000"/>
              <a:gd name="connsiteX0" fmla="*/ 0 w 6127689"/>
              <a:gd name="connsiteY0" fmla="*/ 0 h 6858000"/>
              <a:gd name="connsiteX1" fmla="*/ 4965888 w 6127689"/>
              <a:gd name="connsiteY1" fmla="*/ 0 h 6858000"/>
              <a:gd name="connsiteX2" fmla="*/ 4967767 w 6127689"/>
              <a:gd name="connsiteY2" fmla="*/ 7930 h 6858000"/>
              <a:gd name="connsiteX3" fmla="*/ 4979444 w 6127689"/>
              <a:gd name="connsiteY3" fmla="*/ 43921 h 6858000"/>
              <a:gd name="connsiteX4" fmla="*/ 5021173 w 6127689"/>
              <a:gd name="connsiteY4" fmla="*/ 123738 h 6858000"/>
              <a:gd name="connsiteX5" fmla="*/ 5075458 w 6127689"/>
              <a:gd name="connsiteY5" fmla="*/ 264355 h 6858000"/>
              <a:gd name="connsiteX6" fmla="*/ 5081175 w 6127689"/>
              <a:gd name="connsiteY6" fmla="*/ 277448 h 6858000"/>
              <a:gd name="connsiteX7" fmla="*/ 5097011 w 6127689"/>
              <a:gd name="connsiteY7" fmla="*/ 355616 h 6858000"/>
              <a:gd name="connsiteX8" fmla="*/ 5130982 w 6127689"/>
              <a:gd name="connsiteY8" fmla="*/ 412030 h 6858000"/>
              <a:gd name="connsiteX9" fmla="*/ 5153000 w 6127689"/>
              <a:gd name="connsiteY9" fmla="*/ 507134 h 6858000"/>
              <a:gd name="connsiteX10" fmla="*/ 5171282 w 6127689"/>
              <a:gd name="connsiteY10" fmla="*/ 602071 h 6858000"/>
              <a:gd name="connsiteX11" fmla="*/ 5176196 w 6127689"/>
              <a:gd name="connsiteY11" fmla="*/ 636822 h 6858000"/>
              <a:gd name="connsiteX12" fmla="*/ 5189051 w 6127689"/>
              <a:gd name="connsiteY12" fmla="*/ 782518 h 6858000"/>
              <a:gd name="connsiteX13" fmla="*/ 5210428 w 6127689"/>
              <a:gd name="connsiteY13" fmla="*/ 815772 h 6858000"/>
              <a:gd name="connsiteX14" fmla="*/ 5221088 w 6127689"/>
              <a:gd name="connsiteY14" fmla="*/ 860193 h 6858000"/>
              <a:gd name="connsiteX15" fmla="*/ 5230806 w 6127689"/>
              <a:gd name="connsiteY15" fmla="*/ 961354 h 6858000"/>
              <a:gd name="connsiteX16" fmla="*/ 5201018 w 6127689"/>
              <a:gd name="connsiteY16" fmla="*/ 1095027 h 6858000"/>
              <a:gd name="connsiteX17" fmla="*/ 5202153 w 6127689"/>
              <a:gd name="connsiteY17" fmla="*/ 1133224 h 6858000"/>
              <a:gd name="connsiteX18" fmla="*/ 5207370 w 6127689"/>
              <a:gd name="connsiteY18" fmla="*/ 1138097 h 6858000"/>
              <a:gd name="connsiteX19" fmla="*/ 5189234 w 6127689"/>
              <a:gd name="connsiteY19" fmla="*/ 1193495 h 6858000"/>
              <a:gd name="connsiteX20" fmla="*/ 5202769 w 6127689"/>
              <a:gd name="connsiteY20" fmla="*/ 1269450 h 6858000"/>
              <a:gd name="connsiteX21" fmla="*/ 5225968 w 6127689"/>
              <a:gd name="connsiteY21" fmla="*/ 1357994 h 6858000"/>
              <a:gd name="connsiteX22" fmla="*/ 5233819 w 6127689"/>
              <a:gd name="connsiteY22" fmla="*/ 1380922 h 6858000"/>
              <a:gd name="connsiteX23" fmla="*/ 5237226 w 6127689"/>
              <a:gd name="connsiteY23" fmla="*/ 1441327 h 6858000"/>
              <a:gd name="connsiteX24" fmla="*/ 5255653 w 6127689"/>
              <a:gd name="connsiteY24" fmla="*/ 1524712 h 6858000"/>
              <a:gd name="connsiteX25" fmla="*/ 5263491 w 6127689"/>
              <a:gd name="connsiteY25" fmla="*/ 1642938 h 6858000"/>
              <a:gd name="connsiteX26" fmla="*/ 5261314 w 6127689"/>
              <a:gd name="connsiteY26" fmla="*/ 1689177 h 6858000"/>
              <a:gd name="connsiteX27" fmla="*/ 5259788 w 6127689"/>
              <a:gd name="connsiteY27" fmla="*/ 1768516 h 6858000"/>
              <a:gd name="connsiteX28" fmla="*/ 5255696 w 6127689"/>
              <a:gd name="connsiteY28" fmla="*/ 1953770 h 6858000"/>
              <a:gd name="connsiteX29" fmla="*/ 5252592 w 6127689"/>
              <a:gd name="connsiteY29" fmla="*/ 2092210 h 6858000"/>
              <a:gd name="connsiteX30" fmla="*/ 5264303 w 6127689"/>
              <a:gd name="connsiteY30" fmla="*/ 2225157 h 6858000"/>
              <a:gd name="connsiteX31" fmla="*/ 5254949 w 6127689"/>
              <a:gd name="connsiteY31" fmla="*/ 2236160 h 6858000"/>
              <a:gd name="connsiteX32" fmla="*/ 5250104 w 6127689"/>
              <a:gd name="connsiteY32" fmla="*/ 2249166 h 6858000"/>
              <a:gd name="connsiteX33" fmla="*/ 5251214 w 6127689"/>
              <a:gd name="connsiteY33" fmla="*/ 2250944 h 6858000"/>
              <a:gd name="connsiteX34" fmla="*/ 5250644 w 6127689"/>
              <a:gd name="connsiteY34" fmla="*/ 2266619 h 6858000"/>
              <a:gd name="connsiteX35" fmla="*/ 5293877 w 6127689"/>
              <a:gd name="connsiteY35" fmla="*/ 2368649 h 6858000"/>
              <a:gd name="connsiteX36" fmla="*/ 5311338 w 6127689"/>
              <a:gd name="connsiteY36" fmla="*/ 2404034 h 6858000"/>
              <a:gd name="connsiteX37" fmla="*/ 5338366 w 6127689"/>
              <a:gd name="connsiteY37" fmla="*/ 2465052 h 6858000"/>
              <a:gd name="connsiteX38" fmla="*/ 5371263 w 6127689"/>
              <a:gd name="connsiteY38" fmla="*/ 2586413 h 6858000"/>
              <a:gd name="connsiteX39" fmla="*/ 5407503 w 6127689"/>
              <a:gd name="connsiteY39" fmla="*/ 2786290 h 6858000"/>
              <a:gd name="connsiteX40" fmla="*/ 5407356 w 6127689"/>
              <a:gd name="connsiteY40" fmla="*/ 2787545 h 6858000"/>
              <a:gd name="connsiteX41" fmla="*/ 5411130 w 6127689"/>
              <a:gd name="connsiteY41" fmla="*/ 2788640 h 6858000"/>
              <a:gd name="connsiteX42" fmla="*/ 5416439 w 6127689"/>
              <a:gd name="connsiteY42" fmla="*/ 2805666 h 6858000"/>
              <a:gd name="connsiteX43" fmla="*/ 5457023 w 6127689"/>
              <a:gd name="connsiteY43" fmla="*/ 2858292 h 6858000"/>
              <a:gd name="connsiteX44" fmla="*/ 5479298 w 6127689"/>
              <a:gd name="connsiteY44" fmla="*/ 2947791 h 6858000"/>
              <a:gd name="connsiteX45" fmla="*/ 5481770 w 6127689"/>
              <a:gd name="connsiteY45" fmla="*/ 2951352 h 6858000"/>
              <a:gd name="connsiteX46" fmla="*/ 5482045 w 6127689"/>
              <a:gd name="connsiteY46" fmla="*/ 2984371 h 6858000"/>
              <a:gd name="connsiteX47" fmla="*/ 5482415 w 6127689"/>
              <a:gd name="connsiteY47" fmla="*/ 3004079 h 6858000"/>
              <a:gd name="connsiteX48" fmla="*/ 5503944 w 6127689"/>
              <a:gd name="connsiteY48" fmla="*/ 3123335 h 6858000"/>
              <a:gd name="connsiteX49" fmla="*/ 5516007 w 6127689"/>
              <a:gd name="connsiteY49" fmla="*/ 3258473 h 6858000"/>
              <a:gd name="connsiteX50" fmla="*/ 5566839 w 6127689"/>
              <a:gd name="connsiteY50" fmla="*/ 3345295 h 6858000"/>
              <a:gd name="connsiteX51" fmla="*/ 5589758 w 6127689"/>
              <a:gd name="connsiteY51" fmla="*/ 3506453 h 6858000"/>
              <a:gd name="connsiteX52" fmla="*/ 5596144 w 6127689"/>
              <a:gd name="connsiteY52" fmla="*/ 3534624 h 6858000"/>
              <a:gd name="connsiteX53" fmla="*/ 5597750 w 6127689"/>
              <a:gd name="connsiteY53" fmla="*/ 3534129 h 6858000"/>
              <a:gd name="connsiteX54" fmla="*/ 5599700 w 6127689"/>
              <a:gd name="connsiteY54" fmla="*/ 3547221 h 6858000"/>
              <a:gd name="connsiteX55" fmla="*/ 5615031 w 6127689"/>
              <a:gd name="connsiteY55" fmla="*/ 3557482 h 6858000"/>
              <a:gd name="connsiteX56" fmla="*/ 5618377 w 6127689"/>
              <a:gd name="connsiteY56" fmla="*/ 3588431 h 6858000"/>
              <a:gd name="connsiteX57" fmla="*/ 5612155 w 6127689"/>
              <a:gd name="connsiteY57" fmla="*/ 3589869 h 6858000"/>
              <a:gd name="connsiteX58" fmla="*/ 5620843 w 6127689"/>
              <a:gd name="connsiteY58" fmla="*/ 3606745 h 6858000"/>
              <a:gd name="connsiteX59" fmla="*/ 5655472 w 6127689"/>
              <a:gd name="connsiteY59" fmla="*/ 3678877 h 6858000"/>
              <a:gd name="connsiteX60" fmla="*/ 5683015 w 6127689"/>
              <a:gd name="connsiteY60" fmla="*/ 3762025 h 6858000"/>
              <a:gd name="connsiteX61" fmla="*/ 5696643 w 6127689"/>
              <a:gd name="connsiteY61" fmla="*/ 3773888 h 6858000"/>
              <a:gd name="connsiteX62" fmla="*/ 5699203 w 6127689"/>
              <a:gd name="connsiteY62" fmla="*/ 3775823 h 6858000"/>
              <a:gd name="connsiteX63" fmla="*/ 5704824 w 6127689"/>
              <a:gd name="connsiteY63" fmla="*/ 3785966 h 6858000"/>
              <a:gd name="connsiteX64" fmla="*/ 5733539 w 6127689"/>
              <a:gd name="connsiteY64" fmla="*/ 3818457 h 6858000"/>
              <a:gd name="connsiteX65" fmla="*/ 5768491 w 6127689"/>
              <a:gd name="connsiteY65" fmla="*/ 3914399 h 6858000"/>
              <a:gd name="connsiteX66" fmla="*/ 5793123 w 6127689"/>
              <a:gd name="connsiteY66" fmla="*/ 3969952 h 6858000"/>
              <a:gd name="connsiteX67" fmla="*/ 5808321 w 6127689"/>
              <a:gd name="connsiteY67" fmla="*/ 3988153 h 6858000"/>
              <a:gd name="connsiteX68" fmla="*/ 5825621 w 6127689"/>
              <a:gd name="connsiteY68" fmla="*/ 4015525 h 6858000"/>
              <a:gd name="connsiteX69" fmla="*/ 5860672 w 6127689"/>
              <a:gd name="connsiteY69" fmla="*/ 4061579 h 6858000"/>
              <a:gd name="connsiteX70" fmla="*/ 5872173 w 6127689"/>
              <a:gd name="connsiteY70" fmla="*/ 4088497 h 6858000"/>
              <a:gd name="connsiteX71" fmla="*/ 5883705 w 6127689"/>
              <a:gd name="connsiteY71" fmla="*/ 4101899 h 6858000"/>
              <a:gd name="connsiteX72" fmla="*/ 5894095 w 6127689"/>
              <a:gd name="connsiteY72" fmla="*/ 4128857 h 6858000"/>
              <a:gd name="connsiteX73" fmla="*/ 5903513 w 6127689"/>
              <a:gd name="connsiteY73" fmla="*/ 4187661 h 6858000"/>
              <a:gd name="connsiteX74" fmla="*/ 5917114 w 6127689"/>
              <a:gd name="connsiteY74" fmla="*/ 4213096 h 6858000"/>
              <a:gd name="connsiteX75" fmla="*/ 5924233 w 6127689"/>
              <a:gd name="connsiteY75" fmla="*/ 4242060 h 6858000"/>
              <a:gd name="connsiteX76" fmla="*/ 5928910 w 6127689"/>
              <a:gd name="connsiteY76" fmla="*/ 4300973 h 6858000"/>
              <a:gd name="connsiteX77" fmla="*/ 5939320 w 6127689"/>
              <a:gd name="connsiteY77" fmla="*/ 4340435 h 6858000"/>
              <a:gd name="connsiteX78" fmla="*/ 5946705 w 6127689"/>
              <a:gd name="connsiteY78" fmla="*/ 4428051 h 6858000"/>
              <a:gd name="connsiteX79" fmla="*/ 5949261 w 6127689"/>
              <a:gd name="connsiteY79" fmla="*/ 4449185 h 6858000"/>
              <a:gd name="connsiteX80" fmla="*/ 5968960 w 6127689"/>
              <a:gd name="connsiteY80" fmla="*/ 4482655 h 6858000"/>
              <a:gd name="connsiteX81" fmla="*/ 5980106 w 6127689"/>
              <a:gd name="connsiteY81" fmla="*/ 4585087 h 6858000"/>
              <a:gd name="connsiteX82" fmla="*/ 5998138 w 6127689"/>
              <a:gd name="connsiteY82" fmla="*/ 4697518 h 6858000"/>
              <a:gd name="connsiteX83" fmla="*/ 6013516 w 6127689"/>
              <a:gd name="connsiteY83" fmla="*/ 4786619 h 6858000"/>
              <a:gd name="connsiteX84" fmla="*/ 6025404 w 6127689"/>
              <a:gd name="connsiteY84" fmla="*/ 4858148 h 6858000"/>
              <a:gd name="connsiteX85" fmla="*/ 6007749 w 6127689"/>
              <a:gd name="connsiteY85" fmla="*/ 4964715 h 6858000"/>
              <a:gd name="connsiteX86" fmla="*/ 6005269 w 6127689"/>
              <a:gd name="connsiteY86" fmla="*/ 5150567 h 6858000"/>
              <a:gd name="connsiteX87" fmla="*/ 6001127 w 6127689"/>
              <a:gd name="connsiteY87" fmla="*/ 5164609 h 6858000"/>
              <a:gd name="connsiteX88" fmla="*/ 5998514 w 6127689"/>
              <a:gd name="connsiteY88" fmla="*/ 5189673 h 6858000"/>
              <a:gd name="connsiteX89" fmla="*/ 6018409 w 6127689"/>
              <a:gd name="connsiteY89" fmla="*/ 5227157 h 6858000"/>
              <a:gd name="connsiteX90" fmla="*/ 6036748 w 6127689"/>
              <a:gd name="connsiteY90" fmla="*/ 5322752 h 6858000"/>
              <a:gd name="connsiteX91" fmla="*/ 6036943 w 6127689"/>
              <a:gd name="connsiteY91" fmla="*/ 5329480 h 6858000"/>
              <a:gd name="connsiteX92" fmla="*/ 6037677 w 6127689"/>
              <a:gd name="connsiteY92" fmla="*/ 5354807 h 6858000"/>
              <a:gd name="connsiteX93" fmla="*/ 6039728 w 6127689"/>
              <a:gd name="connsiteY93" fmla="*/ 5359416 h 6858000"/>
              <a:gd name="connsiteX94" fmla="*/ 6053435 w 6127689"/>
              <a:gd name="connsiteY94" fmla="*/ 5387547 h 6858000"/>
              <a:gd name="connsiteX95" fmla="*/ 6065933 w 6127689"/>
              <a:gd name="connsiteY95" fmla="*/ 5443002 h 6858000"/>
              <a:gd name="connsiteX96" fmla="*/ 6068640 w 6127689"/>
              <a:gd name="connsiteY96" fmla="*/ 5474503 h 6858000"/>
              <a:gd name="connsiteX97" fmla="*/ 6080922 w 6127689"/>
              <a:gd name="connsiteY97" fmla="*/ 5561070 h 6858000"/>
              <a:gd name="connsiteX98" fmla="*/ 6096949 w 6127689"/>
              <a:gd name="connsiteY98" fmla="*/ 5648179 h 6858000"/>
              <a:gd name="connsiteX99" fmla="*/ 6125703 w 6127689"/>
              <a:gd name="connsiteY99" fmla="*/ 5692894 h 6858000"/>
              <a:gd name="connsiteX100" fmla="*/ 6126670 w 6127689"/>
              <a:gd name="connsiteY100" fmla="*/ 5697882 h 6858000"/>
              <a:gd name="connsiteX101" fmla="*/ 6124061 w 6127689"/>
              <a:gd name="connsiteY101" fmla="*/ 5710294 h 6858000"/>
              <a:gd name="connsiteX102" fmla="*/ 6122213 w 6127689"/>
              <a:gd name="connsiteY102" fmla="*/ 5714762 h 6858000"/>
              <a:gd name="connsiteX103" fmla="*/ 6121353 w 6127689"/>
              <a:gd name="connsiteY103" fmla="*/ 5721725 h 6858000"/>
              <a:gd name="connsiteX104" fmla="*/ 6121607 w 6127689"/>
              <a:gd name="connsiteY104" fmla="*/ 5721959 h 6858000"/>
              <a:gd name="connsiteX105" fmla="*/ 6120262 w 6127689"/>
              <a:gd name="connsiteY105" fmla="*/ 5728358 h 6858000"/>
              <a:gd name="connsiteX106" fmla="*/ 6127024 w 6127689"/>
              <a:gd name="connsiteY106" fmla="*/ 5786902 h 6858000"/>
              <a:gd name="connsiteX107" fmla="*/ 6127519 w 6127689"/>
              <a:gd name="connsiteY107" fmla="*/ 5865775 h 6858000"/>
              <a:gd name="connsiteX108" fmla="*/ 6119217 w 6127689"/>
              <a:gd name="connsiteY108" fmla="*/ 5888542 h 6858000"/>
              <a:gd name="connsiteX109" fmla="*/ 6102493 w 6127689"/>
              <a:gd name="connsiteY109" fmla="*/ 5928602 h 6858000"/>
              <a:gd name="connsiteX110" fmla="*/ 6056863 w 6127689"/>
              <a:gd name="connsiteY110" fmla="*/ 6000643 h 6858000"/>
              <a:gd name="connsiteX111" fmla="*/ 6045436 w 6127689"/>
              <a:gd name="connsiteY111" fmla="*/ 6124480 h 6858000"/>
              <a:gd name="connsiteX112" fmla="*/ 6030489 w 6127689"/>
              <a:gd name="connsiteY112" fmla="*/ 6317666 h 6858000"/>
              <a:gd name="connsiteX113" fmla="*/ 6007492 w 6127689"/>
              <a:gd name="connsiteY113" fmla="*/ 6440818 h 6858000"/>
              <a:gd name="connsiteX114" fmla="*/ 6009467 w 6127689"/>
              <a:gd name="connsiteY114" fmla="*/ 6487076 h 6858000"/>
              <a:gd name="connsiteX115" fmla="*/ 5995064 w 6127689"/>
              <a:gd name="connsiteY115" fmla="*/ 6540791 h 6858000"/>
              <a:gd name="connsiteX116" fmla="*/ 5996309 w 6127689"/>
              <a:gd name="connsiteY116" fmla="*/ 6543961 h 6858000"/>
              <a:gd name="connsiteX117" fmla="*/ 5996048 w 6127689"/>
              <a:gd name="connsiteY117" fmla="*/ 6555444 h 6858000"/>
              <a:gd name="connsiteX118" fmla="*/ 6002524 w 6127689"/>
              <a:gd name="connsiteY118" fmla="*/ 6560188 h 6858000"/>
              <a:gd name="connsiteX119" fmla="*/ 6006823 w 6127689"/>
              <a:gd name="connsiteY119" fmla="*/ 6578546 h 6858000"/>
              <a:gd name="connsiteX120" fmla="*/ 6004510 w 6127689"/>
              <a:gd name="connsiteY120" fmla="*/ 6599256 h 6858000"/>
              <a:gd name="connsiteX121" fmla="*/ 5986207 w 6127689"/>
              <a:gd name="connsiteY121" fmla="*/ 6695855 h 6858000"/>
              <a:gd name="connsiteX122" fmla="*/ 5979428 w 6127689"/>
              <a:gd name="connsiteY122" fmla="*/ 6754678 h 6858000"/>
              <a:gd name="connsiteX123" fmla="*/ 5983398 w 6127689"/>
              <a:gd name="connsiteY123" fmla="*/ 6778641 h 6858000"/>
              <a:gd name="connsiteX124" fmla="*/ 5984543 w 6127689"/>
              <a:gd name="connsiteY124" fmla="*/ 6811016 h 6858000"/>
              <a:gd name="connsiteX125" fmla="*/ 5981802 w 6127689"/>
              <a:gd name="connsiteY125" fmla="*/ 6838578 h 6858000"/>
              <a:gd name="connsiteX126" fmla="*/ 5979671 w 6127689"/>
              <a:gd name="connsiteY126" fmla="*/ 6858000 h 6858000"/>
              <a:gd name="connsiteX127" fmla="*/ 0 w 6127689"/>
              <a:gd name="connsiteY127" fmla="*/ 6858000 h 6858000"/>
              <a:gd name="connsiteX128" fmla="*/ 0 w 6127689"/>
              <a:gd name="connsiteY128" fmla="*/ 0 h 6858000"/>
              <a:gd name="connsiteX0" fmla="*/ 0 w 6127689"/>
              <a:gd name="connsiteY0" fmla="*/ 0 h 6858000"/>
              <a:gd name="connsiteX1" fmla="*/ 4965888 w 6127689"/>
              <a:gd name="connsiteY1" fmla="*/ 0 h 6858000"/>
              <a:gd name="connsiteX2" fmla="*/ 4967767 w 6127689"/>
              <a:gd name="connsiteY2" fmla="*/ 7930 h 6858000"/>
              <a:gd name="connsiteX3" fmla="*/ 4979444 w 6127689"/>
              <a:gd name="connsiteY3" fmla="*/ 43921 h 6858000"/>
              <a:gd name="connsiteX4" fmla="*/ 5021173 w 6127689"/>
              <a:gd name="connsiteY4" fmla="*/ 123738 h 6858000"/>
              <a:gd name="connsiteX5" fmla="*/ 5075458 w 6127689"/>
              <a:gd name="connsiteY5" fmla="*/ 264355 h 6858000"/>
              <a:gd name="connsiteX6" fmla="*/ 5081175 w 6127689"/>
              <a:gd name="connsiteY6" fmla="*/ 277448 h 6858000"/>
              <a:gd name="connsiteX7" fmla="*/ 5097011 w 6127689"/>
              <a:gd name="connsiteY7" fmla="*/ 355616 h 6858000"/>
              <a:gd name="connsiteX8" fmla="*/ 5130982 w 6127689"/>
              <a:gd name="connsiteY8" fmla="*/ 412030 h 6858000"/>
              <a:gd name="connsiteX9" fmla="*/ 5153000 w 6127689"/>
              <a:gd name="connsiteY9" fmla="*/ 507134 h 6858000"/>
              <a:gd name="connsiteX10" fmla="*/ 5171282 w 6127689"/>
              <a:gd name="connsiteY10" fmla="*/ 602071 h 6858000"/>
              <a:gd name="connsiteX11" fmla="*/ 5176196 w 6127689"/>
              <a:gd name="connsiteY11" fmla="*/ 636822 h 6858000"/>
              <a:gd name="connsiteX12" fmla="*/ 5189051 w 6127689"/>
              <a:gd name="connsiteY12" fmla="*/ 782518 h 6858000"/>
              <a:gd name="connsiteX13" fmla="*/ 5210428 w 6127689"/>
              <a:gd name="connsiteY13" fmla="*/ 815772 h 6858000"/>
              <a:gd name="connsiteX14" fmla="*/ 5221088 w 6127689"/>
              <a:gd name="connsiteY14" fmla="*/ 860193 h 6858000"/>
              <a:gd name="connsiteX15" fmla="*/ 5230806 w 6127689"/>
              <a:gd name="connsiteY15" fmla="*/ 961354 h 6858000"/>
              <a:gd name="connsiteX16" fmla="*/ 5201018 w 6127689"/>
              <a:gd name="connsiteY16" fmla="*/ 1095027 h 6858000"/>
              <a:gd name="connsiteX17" fmla="*/ 5202153 w 6127689"/>
              <a:gd name="connsiteY17" fmla="*/ 1133224 h 6858000"/>
              <a:gd name="connsiteX18" fmla="*/ 5207370 w 6127689"/>
              <a:gd name="connsiteY18" fmla="*/ 1138097 h 6858000"/>
              <a:gd name="connsiteX19" fmla="*/ 5189234 w 6127689"/>
              <a:gd name="connsiteY19" fmla="*/ 1193495 h 6858000"/>
              <a:gd name="connsiteX20" fmla="*/ 5202769 w 6127689"/>
              <a:gd name="connsiteY20" fmla="*/ 1269450 h 6858000"/>
              <a:gd name="connsiteX21" fmla="*/ 5225968 w 6127689"/>
              <a:gd name="connsiteY21" fmla="*/ 1357994 h 6858000"/>
              <a:gd name="connsiteX22" fmla="*/ 5233819 w 6127689"/>
              <a:gd name="connsiteY22" fmla="*/ 1380922 h 6858000"/>
              <a:gd name="connsiteX23" fmla="*/ 5237226 w 6127689"/>
              <a:gd name="connsiteY23" fmla="*/ 1441327 h 6858000"/>
              <a:gd name="connsiteX24" fmla="*/ 5255653 w 6127689"/>
              <a:gd name="connsiteY24" fmla="*/ 1524712 h 6858000"/>
              <a:gd name="connsiteX25" fmla="*/ 5263491 w 6127689"/>
              <a:gd name="connsiteY25" fmla="*/ 1642938 h 6858000"/>
              <a:gd name="connsiteX26" fmla="*/ 5261314 w 6127689"/>
              <a:gd name="connsiteY26" fmla="*/ 1689177 h 6858000"/>
              <a:gd name="connsiteX27" fmla="*/ 5259788 w 6127689"/>
              <a:gd name="connsiteY27" fmla="*/ 1768516 h 6858000"/>
              <a:gd name="connsiteX28" fmla="*/ 5255696 w 6127689"/>
              <a:gd name="connsiteY28" fmla="*/ 1953770 h 6858000"/>
              <a:gd name="connsiteX29" fmla="*/ 5252592 w 6127689"/>
              <a:gd name="connsiteY29" fmla="*/ 2092210 h 6858000"/>
              <a:gd name="connsiteX30" fmla="*/ 5264303 w 6127689"/>
              <a:gd name="connsiteY30" fmla="*/ 2225157 h 6858000"/>
              <a:gd name="connsiteX31" fmla="*/ 5254949 w 6127689"/>
              <a:gd name="connsiteY31" fmla="*/ 2236160 h 6858000"/>
              <a:gd name="connsiteX32" fmla="*/ 5250104 w 6127689"/>
              <a:gd name="connsiteY32" fmla="*/ 2249166 h 6858000"/>
              <a:gd name="connsiteX33" fmla="*/ 5251214 w 6127689"/>
              <a:gd name="connsiteY33" fmla="*/ 2250944 h 6858000"/>
              <a:gd name="connsiteX34" fmla="*/ 5250644 w 6127689"/>
              <a:gd name="connsiteY34" fmla="*/ 2266619 h 6858000"/>
              <a:gd name="connsiteX35" fmla="*/ 5293877 w 6127689"/>
              <a:gd name="connsiteY35" fmla="*/ 2368649 h 6858000"/>
              <a:gd name="connsiteX36" fmla="*/ 5311338 w 6127689"/>
              <a:gd name="connsiteY36" fmla="*/ 2404034 h 6858000"/>
              <a:gd name="connsiteX37" fmla="*/ 5338366 w 6127689"/>
              <a:gd name="connsiteY37" fmla="*/ 2465052 h 6858000"/>
              <a:gd name="connsiteX38" fmla="*/ 5371263 w 6127689"/>
              <a:gd name="connsiteY38" fmla="*/ 2586413 h 6858000"/>
              <a:gd name="connsiteX39" fmla="*/ 5407503 w 6127689"/>
              <a:gd name="connsiteY39" fmla="*/ 2786290 h 6858000"/>
              <a:gd name="connsiteX40" fmla="*/ 5407356 w 6127689"/>
              <a:gd name="connsiteY40" fmla="*/ 2787545 h 6858000"/>
              <a:gd name="connsiteX41" fmla="*/ 5411130 w 6127689"/>
              <a:gd name="connsiteY41" fmla="*/ 2788640 h 6858000"/>
              <a:gd name="connsiteX42" fmla="*/ 5416439 w 6127689"/>
              <a:gd name="connsiteY42" fmla="*/ 2805666 h 6858000"/>
              <a:gd name="connsiteX43" fmla="*/ 5457023 w 6127689"/>
              <a:gd name="connsiteY43" fmla="*/ 2858292 h 6858000"/>
              <a:gd name="connsiteX44" fmla="*/ 5479298 w 6127689"/>
              <a:gd name="connsiteY44" fmla="*/ 2947791 h 6858000"/>
              <a:gd name="connsiteX45" fmla="*/ 5481770 w 6127689"/>
              <a:gd name="connsiteY45" fmla="*/ 2951352 h 6858000"/>
              <a:gd name="connsiteX46" fmla="*/ 5482045 w 6127689"/>
              <a:gd name="connsiteY46" fmla="*/ 2984371 h 6858000"/>
              <a:gd name="connsiteX47" fmla="*/ 5482415 w 6127689"/>
              <a:gd name="connsiteY47" fmla="*/ 3004079 h 6858000"/>
              <a:gd name="connsiteX48" fmla="*/ 5503944 w 6127689"/>
              <a:gd name="connsiteY48" fmla="*/ 3123335 h 6858000"/>
              <a:gd name="connsiteX49" fmla="*/ 5516007 w 6127689"/>
              <a:gd name="connsiteY49" fmla="*/ 3258473 h 6858000"/>
              <a:gd name="connsiteX50" fmla="*/ 5566839 w 6127689"/>
              <a:gd name="connsiteY50" fmla="*/ 3345295 h 6858000"/>
              <a:gd name="connsiteX51" fmla="*/ 5589758 w 6127689"/>
              <a:gd name="connsiteY51" fmla="*/ 3506453 h 6858000"/>
              <a:gd name="connsiteX52" fmla="*/ 5596144 w 6127689"/>
              <a:gd name="connsiteY52" fmla="*/ 3534624 h 6858000"/>
              <a:gd name="connsiteX53" fmla="*/ 5597750 w 6127689"/>
              <a:gd name="connsiteY53" fmla="*/ 3534129 h 6858000"/>
              <a:gd name="connsiteX54" fmla="*/ 5599700 w 6127689"/>
              <a:gd name="connsiteY54" fmla="*/ 3547221 h 6858000"/>
              <a:gd name="connsiteX55" fmla="*/ 5615031 w 6127689"/>
              <a:gd name="connsiteY55" fmla="*/ 3557482 h 6858000"/>
              <a:gd name="connsiteX56" fmla="*/ 5618377 w 6127689"/>
              <a:gd name="connsiteY56" fmla="*/ 3588431 h 6858000"/>
              <a:gd name="connsiteX57" fmla="*/ 5612155 w 6127689"/>
              <a:gd name="connsiteY57" fmla="*/ 3589869 h 6858000"/>
              <a:gd name="connsiteX58" fmla="*/ 5620843 w 6127689"/>
              <a:gd name="connsiteY58" fmla="*/ 3606745 h 6858000"/>
              <a:gd name="connsiteX59" fmla="*/ 5655472 w 6127689"/>
              <a:gd name="connsiteY59" fmla="*/ 3678877 h 6858000"/>
              <a:gd name="connsiteX60" fmla="*/ 5683015 w 6127689"/>
              <a:gd name="connsiteY60" fmla="*/ 3762025 h 6858000"/>
              <a:gd name="connsiteX61" fmla="*/ 5696643 w 6127689"/>
              <a:gd name="connsiteY61" fmla="*/ 3773888 h 6858000"/>
              <a:gd name="connsiteX62" fmla="*/ 5699203 w 6127689"/>
              <a:gd name="connsiteY62" fmla="*/ 3775823 h 6858000"/>
              <a:gd name="connsiteX63" fmla="*/ 5704824 w 6127689"/>
              <a:gd name="connsiteY63" fmla="*/ 3785966 h 6858000"/>
              <a:gd name="connsiteX64" fmla="*/ 5733539 w 6127689"/>
              <a:gd name="connsiteY64" fmla="*/ 3818457 h 6858000"/>
              <a:gd name="connsiteX65" fmla="*/ 5768491 w 6127689"/>
              <a:gd name="connsiteY65" fmla="*/ 3914399 h 6858000"/>
              <a:gd name="connsiteX66" fmla="*/ 5793123 w 6127689"/>
              <a:gd name="connsiteY66" fmla="*/ 3969952 h 6858000"/>
              <a:gd name="connsiteX67" fmla="*/ 5808321 w 6127689"/>
              <a:gd name="connsiteY67" fmla="*/ 3988153 h 6858000"/>
              <a:gd name="connsiteX68" fmla="*/ 5825621 w 6127689"/>
              <a:gd name="connsiteY68" fmla="*/ 4015525 h 6858000"/>
              <a:gd name="connsiteX69" fmla="*/ 5860672 w 6127689"/>
              <a:gd name="connsiteY69" fmla="*/ 4061579 h 6858000"/>
              <a:gd name="connsiteX70" fmla="*/ 5872173 w 6127689"/>
              <a:gd name="connsiteY70" fmla="*/ 4088497 h 6858000"/>
              <a:gd name="connsiteX71" fmla="*/ 5894095 w 6127689"/>
              <a:gd name="connsiteY71" fmla="*/ 4128857 h 6858000"/>
              <a:gd name="connsiteX72" fmla="*/ 5903513 w 6127689"/>
              <a:gd name="connsiteY72" fmla="*/ 4187661 h 6858000"/>
              <a:gd name="connsiteX73" fmla="*/ 5917114 w 6127689"/>
              <a:gd name="connsiteY73" fmla="*/ 4213096 h 6858000"/>
              <a:gd name="connsiteX74" fmla="*/ 5924233 w 6127689"/>
              <a:gd name="connsiteY74" fmla="*/ 4242060 h 6858000"/>
              <a:gd name="connsiteX75" fmla="*/ 5928910 w 6127689"/>
              <a:gd name="connsiteY75" fmla="*/ 4300973 h 6858000"/>
              <a:gd name="connsiteX76" fmla="*/ 5939320 w 6127689"/>
              <a:gd name="connsiteY76" fmla="*/ 4340435 h 6858000"/>
              <a:gd name="connsiteX77" fmla="*/ 5946705 w 6127689"/>
              <a:gd name="connsiteY77" fmla="*/ 4428051 h 6858000"/>
              <a:gd name="connsiteX78" fmla="*/ 5949261 w 6127689"/>
              <a:gd name="connsiteY78" fmla="*/ 4449185 h 6858000"/>
              <a:gd name="connsiteX79" fmla="*/ 5968960 w 6127689"/>
              <a:gd name="connsiteY79" fmla="*/ 4482655 h 6858000"/>
              <a:gd name="connsiteX80" fmla="*/ 5980106 w 6127689"/>
              <a:gd name="connsiteY80" fmla="*/ 4585087 h 6858000"/>
              <a:gd name="connsiteX81" fmla="*/ 5998138 w 6127689"/>
              <a:gd name="connsiteY81" fmla="*/ 4697518 h 6858000"/>
              <a:gd name="connsiteX82" fmla="*/ 6013516 w 6127689"/>
              <a:gd name="connsiteY82" fmla="*/ 4786619 h 6858000"/>
              <a:gd name="connsiteX83" fmla="*/ 6025404 w 6127689"/>
              <a:gd name="connsiteY83" fmla="*/ 4858148 h 6858000"/>
              <a:gd name="connsiteX84" fmla="*/ 6007749 w 6127689"/>
              <a:gd name="connsiteY84" fmla="*/ 4964715 h 6858000"/>
              <a:gd name="connsiteX85" fmla="*/ 6005269 w 6127689"/>
              <a:gd name="connsiteY85" fmla="*/ 5150567 h 6858000"/>
              <a:gd name="connsiteX86" fmla="*/ 6001127 w 6127689"/>
              <a:gd name="connsiteY86" fmla="*/ 5164609 h 6858000"/>
              <a:gd name="connsiteX87" fmla="*/ 5998514 w 6127689"/>
              <a:gd name="connsiteY87" fmla="*/ 5189673 h 6858000"/>
              <a:gd name="connsiteX88" fmla="*/ 6018409 w 6127689"/>
              <a:gd name="connsiteY88" fmla="*/ 5227157 h 6858000"/>
              <a:gd name="connsiteX89" fmla="*/ 6036748 w 6127689"/>
              <a:gd name="connsiteY89" fmla="*/ 5322752 h 6858000"/>
              <a:gd name="connsiteX90" fmla="*/ 6036943 w 6127689"/>
              <a:gd name="connsiteY90" fmla="*/ 5329480 h 6858000"/>
              <a:gd name="connsiteX91" fmla="*/ 6037677 w 6127689"/>
              <a:gd name="connsiteY91" fmla="*/ 5354807 h 6858000"/>
              <a:gd name="connsiteX92" fmla="*/ 6039728 w 6127689"/>
              <a:gd name="connsiteY92" fmla="*/ 5359416 h 6858000"/>
              <a:gd name="connsiteX93" fmla="*/ 6053435 w 6127689"/>
              <a:gd name="connsiteY93" fmla="*/ 5387547 h 6858000"/>
              <a:gd name="connsiteX94" fmla="*/ 6065933 w 6127689"/>
              <a:gd name="connsiteY94" fmla="*/ 5443002 h 6858000"/>
              <a:gd name="connsiteX95" fmla="*/ 6068640 w 6127689"/>
              <a:gd name="connsiteY95" fmla="*/ 5474503 h 6858000"/>
              <a:gd name="connsiteX96" fmla="*/ 6080922 w 6127689"/>
              <a:gd name="connsiteY96" fmla="*/ 5561070 h 6858000"/>
              <a:gd name="connsiteX97" fmla="*/ 6096949 w 6127689"/>
              <a:gd name="connsiteY97" fmla="*/ 5648179 h 6858000"/>
              <a:gd name="connsiteX98" fmla="*/ 6125703 w 6127689"/>
              <a:gd name="connsiteY98" fmla="*/ 5692894 h 6858000"/>
              <a:gd name="connsiteX99" fmla="*/ 6126670 w 6127689"/>
              <a:gd name="connsiteY99" fmla="*/ 5697882 h 6858000"/>
              <a:gd name="connsiteX100" fmla="*/ 6124061 w 6127689"/>
              <a:gd name="connsiteY100" fmla="*/ 5710294 h 6858000"/>
              <a:gd name="connsiteX101" fmla="*/ 6122213 w 6127689"/>
              <a:gd name="connsiteY101" fmla="*/ 5714762 h 6858000"/>
              <a:gd name="connsiteX102" fmla="*/ 6121353 w 6127689"/>
              <a:gd name="connsiteY102" fmla="*/ 5721725 h 6858000"/>
              <a:gd name="connsiteX103" fmla="*/ 6121607 w 6127689"/>
              <a:gd name="connsiteY103" fmla="*/ 5721959 h 6858000"/>
              <a:gd name="connsiteX104" fmla="*/ 6120262 w 6127689"/>
              <a:gd name="connsiteY104" fmla="*/ 5728358 h 6858000"/>
              <a:gd name="connsiteX105" fmla="*/ 6127024 w 6127689"/>
              <a:gd name="connsiteY105" fmla="*/ 5786902 h 6858000"/>
              <a:gd name="connsiteX106" fmla="*/ 6127519 w 6127689"/>
              <a:gd name="connsiteY106" fmla="*/ 5865775 h 6858000"/>
              <a:gd name="connsiteX107" fmla="*/ 6119217 w 6127689"/>
              <a:gd name="connsiteY107" fmla="*/ 5888542 h 6858000"/>
              <a:gd name="connsiteX108" fmla="*/ 6102493 w 6127689"/>
              <a:gd name="connsiteY108" fmla="*/ 5928602 h 6858000"/>
              <a:gd name="connsiteX109" fmla="*/ 6056863 w 6127689"/>
              <a:gd name="connsiteY109" fmla="*/ 6000643 h 6858000"/>
              <a:gd name="connsiteX110" fmla="*/ 6045436 w 6127689"/>
              <a:gd name="connsiteY110" fmla="*/ 6124480 h 6858000"/>
              <a:gd name="connsiteX111" fmla="*/ 6030489 w 6127689"/>
              <a:gd name="connsiteY111" fmla="*/ 6317666 h 6858000"/>
              <a:gd name="connsiteX112" fmla="*/ 6007492 w 6127689"/>
              <a:gd name="connsiteY112" fmla="*/ 6440818 h 6858000"/>
              <a:gd name="connsiteX113" fmla="*/ 6009467 w 6127689"/>
              <a:gd name="connsiteY113" fmla="*/ 6487076 h 6858000"/>
              <a:gd name="connsiteX114" fmla="*/ 5995064 w 6127689"/>
              <a:gd name="connsiteY114" fmla="*/ 6540791 h 6858000"/>
              <a:gd name="connsiteX115" fmla="*/ 5996309 w 6127689"/>
              <a:gd name="connsiteY115" fmla="*/ 6543961 h 6858000"/>
              <a:gd name="connsiteX116" fmla="*/ 5996048 w 6127689"/>
              <a:gd name="connsiteY116" fmla="*/ 6555444 h 6858000"/>
              <a:gd name="connsiteX117" fmla="*/ 6002524 w 6127689"/>
              <a:gd name="connsiteY117" fmla="*/ 6560188 h 6858000"/>
              <a:gd name="connsiteX118" fmla="*/ 6006823 w 6127689"/>
              <a:gd name="connsiteY118" fmla="*/ 6578546 h 6858000"/>
              <a:gd name="connsiteX119" fmla="*/ 6004510 w 6127689"/>
              <a:gd name="connsiteY119" fmla="*/ 6599256 h 6858000"/>
              <a:gd name="connsiteX120" fmla="*/ 5986207 w 6127689"/>
              <a:gd name="connsiteY120" fmla="*/ 6695855 h 6858000"/>
              <a:gd name="connsiteX121" fmla="*/ 5979428 w 6127689"/>
              <a:gd name="connsiteY121" fmla="*/ 6754678 h 6858000"/>
              <a:gd name="connsiteX122" fmla="*/ 5983398 w 6127689"/>
              <a:gd name="connsiteY122" fmla="*/ 6778641 h 6858000"/>
              <a:gd name="connsiteX123" fmla="*/ 5984543 w 6127689"/>
              <a:gd name="connsiteY123" fmla="*/ 6811016 h 6858000"/>
              <a:gd name="connsiteX124" fmla="*/ 5981802 w 6127689"/>
              <a:gd name="connsiteY124" fmla="*/ 6838578 h 6858000"/>
              <a:gd name="connsiteX125" fmla="*/ 5979671 w 6127689"/>
              <a:gd name="connsiteY125" fmla="*/ 6858000 h 6858000"/>
              <a:gd name="connsiteX126" fmla="*/ 0 w 6127689"/>
              <a:gd name="connsiteY126" fmla="*/ 6858000 h 6858000"/>
              <a:gd name="connsiteX127" fmla="*/ 0 w 6127689"/>
              <a:gd name="connsiteY127" fmla="*/ 0 h 6858000"/>
              <a:gd name="connsiteX0" fmla="*/ 0 w 6127689"/>
              <a:gd name="connsiteY0" fmla="*/ 0 h 6858000"/>
              <a:gd name="connsiteX1" fmla="*/ 4965888 w 6127689"/>
              <a:gd name="connsiteY1" fmla="*/ 0 h 6858000"/>
              <a:gd name="connsiteX2" fmla="*/ 4967767 w 6127689"/>
              <a:gd name="connsiteY2" fmla="*/ 7930 h 6858000"/>
              <a:gd name="connsiteX3" fmla="*/ 4979444 w 6127689"/>
              <a:gd name="connsiteY3" fmla="*/ 43921 h 6858000"/>
              <a:gd name="connsiteX4" fmla="*/ 5021173 w 6127689"/>
              <a:gd name="connsiteY4" fmla="*/ 123738 h 6858000"/>
              <a:gd name="connsiteX5" fmla="*/ 5075458 w 6127689"/>
              <a:gd name="connsiteY5" fmla="*/ 264355 h 6858000"/>
              <a:gd name="connsiteX6" fmla="*/ 5081175 w 6127689"/>
              <a:gd name="connsiteY6" fmla="*/ 277448 h 6858000"/>
              <a:gd name="connsiteX7" fmla="*/ 5097011 w 6127689"/>
              <a:gd name="connsiteY7" fmla="*/ 355616 h 6858000"/>
              <a:gd name="connsiteX8" fmla="*/ 5130982 w 6127689"/>
              <a:gd name="connsiteY8" fmla="*/ 412030 h 6858000"/>
              <a:gd name="connsiteX9" fmla="*/ 5153000 w 6127689"/>
              <a:gd name="connsiteY9" fmla="*/ 507134 h 6858000"/>
              <a:gd name="connsiteX10" fmla="*/ 5171282 w 6127689"/>
              <a:gd name="connsiteY10" fmla="*/ 602071 h 6858000"/>
              <a:gd name="connsiteX11" fmla="*/ 5176196 w 6127689"/>
              <a:gd name="connsiteY11" fmla="*/ 636822 h 6858000"/>
              <a:gd name="connsiteX12" fmla="*/ 5189051 w 6127689"/>
              <a:gd name="connsiteY12" fmla="*/ 782518 h 6858000"/>
              <a:gd name="connsiteX13" fmla="*/ 5210428 w 6127689"/>
              <a:gd name="connsiteY13" fmla="*/ 815772 h 6858000"/>
              <a:gd name="connsiteX14" fmla="*/ 5221088 w 6127689"/>
              <a:gd name="connsiteY14" fmla="*/ 860193 h 6858000"/>
              <a:gd name="connsiteX15" fmla="*/ 5230806 w 6127689"/>
              <a:gd name="connsiteY15" fmla="*/ 961354 h 6858000"/>
              <a:gd name="connsiteX16" fmla="*/ 5201018 w 6127689"/>
              <a:gd name="connsiteY16" fmla="*/ 1095027 h 6858000"/>
              <a:gd name="connsiteX17" fmla="*/ 5202153 w 6127689"/>
              <a:gd name="connsiteY17" fmla="*/ 1133224 h 6858000"/>
              <a:gd name="connsiteX18" fmla="*/ 5207370 w 6127689"/>
              <a:gd name="connsiteY18" fmla="*/ 1138097 h 6858000"/>
              <a:gd name="connsiteX19" fmla="*/ 5189234 w 6127689"/>
              <a:gd name="connsiteY19" fmla="*/ 1193495 h 6858000"/>
              <a:gd name="connsiteX20" fmla="*/ 5202769 w 6127689"/>
              <a:gd name="connsiteY20" fmla="*/ 1269450 h 6858000"/>
              <a:gd name="connsiteX21" fmla="*/ 5225968 w 6127689"/>
              <a:gd name="connsiteY21" fmla="*/ 1357994 h 6858000"/>
              <a:gd name="connsiteX22" fmla="*/ 5233819 w 6127689"/>
              <a:gd name="connsiteY22" fmla="*/ 1380922 h 6858000"/>
              <a:gd name="connsiteX23" fmla="*/ 5237226 w 6127689"/>
              <a:gd name="connsiteY23" fmla="*/ 1441327 h 6858000"/>
              <a:gd name="connsiteX24" fmla="*/ 5255653 w 6127689"/>
              <a:gd name="connsiteY24" fmla="*/ 1524712 h 6858000"/>
              <a:gd name="connsiteX25" fmla="*/ 5263491 w 6127689"/>
              <a:gd name="connsiteY25" fmla="*/ 1642938 h 6858000"/>
              <a:gd name="connsiteX26" fmla="*/ 5261314 w 6127689"/>
              <a:gd name="connsiteY26" fmla="*/ 1689177 h 6858000"/>
              <a:gd name="connsiteX27" fmla="*/ 5259788 w 6127689"/>
              <a:gd name="connsiteY27" fmla="*/ 1768516 h 6858000"/>
              <a:gd name="connsiteX28" fmla="*/ 5255696 w 6127689"/>
              <a:gd name="connsiteY28" fmla="*/ 1953770 h 6858000"/>
              <a:gd name="connsiteX29" fmla="*/ 5252592 w 6127689"/>
              <a:gd name="connsiteY29" fmla="*/ 2092210 h 6858000"/>
              <a:gd name="connsiteX30" fmla="*/ 5264303 w 6127689"/>
              <a:gd name="connsiteY30" fmla="*/ 2225157 h 6858000"/>
              <a:gd name="connsiteX31" fmla="*/ 5254949 w 6127689"/>
              <a:gd name="connsiteY31" fmla="*/ 2236160 h 6858000"/>
              <a:gd name="connsiteX32" fmla="*/ 5250104 w 6127689"/>
              <a:gd name="connsiteY32" fmla="*/ 2249166 h 6858000"/>
              <a:gd name="connsiteX33" fmla="*/ 5251214 w 6127689"/>
              <a:gd name="connsiteY33" fmla="*/ 2250944 h 6858000"/>
              <a:gd name="connsiteX34" fmla="*/ 5250644 w 6127689"/>
              <a:gd name="connsiteY34" fmla="*/ 2266619 h 6858000"/>
              <a:gd name="connsiteX35" fmla="*/ 5293877 w 6127689"/>
              <a:gd name="connsiteY35" fmla="*/ 2368649 h 6858000"/>
              <a:gd name="connsiteX36" fmla="*/ 5311338 w 6127689"/>
              <a:gd name="connsiteY36" fmla="*/ 2404034 h 6858000"/>
              <a:gd name="connsiteX37" fmla="*/ 5338366 w 6127689"/>
              <a:gd name="connsiteY37" fmla="*/ 2465052 h 6858000"/>
              <a:gd name="connsiteX38" fmla="*/ 5371263 w 6127689"/>
              <a:gd name="connsiteY38" fmla="*/ 2586413 h 6858000"/>
              <a:gd name="connsiteX39" fmla="*/ 5407503 w 6127689"/>
              <a:gd name="connsiteY39" fmla="*/ 2786290 h 6858000"/>
              <a:gd name="connsiteX40" fmla="*/ 5407356 w 6127689"/>
              <a:gd name="connsiteY40" fmla="*/ 2787545 h 6858000"/>
              <a:gd name="connsiteX41" fmla="*/ 5411130 w 6127689"/>
              <a:gd name="connsiteY41" fmla="*/ 2788640 h 6858000"/>
              <a:gd name="connsiteX42" fmla="*/ 5416439 w 6127689"/>
              <a:gd name="connsiteY42" fmla="*/ 2805666 h 6858000"/>
              <a:gd name="connsiteX43" fmla="*/ 5457023 w 6127689"/>
              <a:gd name="connsiteY43" fmla="*/ 2858292 h 6858000"/>
              <a:gd name="connsiteX44" fmla="*/ 5479298 w 6127689"/>
              <a:gd name="connsiteY44" fmla="*/ 2947791 h 6858000"/>
              <a:gd name="connsiteX45" fmla="*/ 5481770 w 6127689"/>
              <a:gd name="connsiteY45" fmla="*/ 2951352 h 6858000"/>
              <a:gd name="connsiteX46" fmla="*/ 5482045 w 6127689"/>
              <a:gd name="connsiteY46" fmla="*/ 2984371 h 6858000"/>
              <a:gd name="connsiteX47" fmla="*/ 5482415 w 6127689"/>
              <a:gd name="connsiteY47" fmla="*/ 3004079 h 6858000"/>
              <a:gd name="connsiteX48" fmla="*/ 5503944 w 6127689"/>
              <a:gd name="connsiteY48" fmla="*/ 3123335 h 6858000"/>
              <a:gd name="connsiteX49" fmla="*/ 5516007 w 6127689"/>
              <a:gd name="connsiteY49" fmla="*/ 3258473 h 6858000"/>
              <a:gd name="connsiteX50" fmla="*/ 5566839 w 6127689"/>
              <a:gd name="connsiteY50" fmla="*/ 3345295 h 6858000"/>
              <a:gd name="connsiteX51" fmla="*/ 5589758 w 6127689"/>
              <a:gd name="connsiteY51" fmla="*/ 3506453 h 6858000"/>
              <a:gd name="connsiteX52" fmla="*/ 5596144 w 6127689"/>
              <a:gd name="connsiteY52" fmla="*/ 3534624 h 6858000"/>
              <a:gd name="connsiteX53" fmla="*/ 5597750 w 6127689"/>
              <a:gd name="connsiteY53" fmla="*/ 3534129 h 6858000"/>
              <a:gd name="connsiteX54" fmla="*/ 5599700 w 6127689"/>
              <a:gd name="connsiteY54" fmla="*/ 3547221 h 6858000"/>
              <a:gd name="connsiteX55" fmla="*/ 5615031 w 6127689"/>
              <a:gd name="connsiteY55" fmla="*/ 3557482 h 6858000"/>
              <a:gd name="connsiteX56" fmla="*/ 5618377 w 6127689"/>
              <a:gd name="connsiteY56" fmla="*/ 3588431 h 6858000"/>
              <a:gd name="connsiteX57" fmla="*/ 5612155 w 6127689"/>
              <a:gd name="connsiteY57" fmla="*/ 3589869 h 6858000"/>
              <a:gd name="connsiteX58" fmla="*/ 5620843 w 6127689"/>
              <a:gd name="connsiteY58" fmla="*/ 3606745 h 6858000"/>
              <a:gd name="connsiteX59" fmla="*/ 5655472 w 6127689"/>
              <a:gd name="connsiteY59" fmla="*/ 3678877 h 6858000"/>
              <a:gd name="connsiteX60" fmla="*/ 5683015 w 6127689"/>
              <a:gd name="connsiteY60" fmla="*/ 3762025 h 6858000"/>
              <a:gd name="connsiteX61" fmla="*/ 5696643 w 6127689"/>
              <a:gd name="connsiteY61" fmla="*/ 3773888 h 6858000"/>
              <a:gd name="connsiteX62" fmla="*/ 5699203 w 6127689"/>
              <a:gd name="connsiteY62" fmla="*/ 3775823 h 6858000"/>
              <a:gd name="connsiteX63" fmla="*/ 5704824 w 6127689"/>
              <a:gd name="connsiteY63" fmla="*/ 3785966 h 6858000"/>
              <a:gd name="connsiteX64" fmla="*/ 5733539 w 6127689"/>
              <a:gd name="connsiteY64" fmla="*/ 3818457 h 6858000"/>
              <a:gd name="connsiteX65" fmla="*/ 5768491 w 6127689"/>
              <a:gd name="connsiteY65" fmla="*/ 3914399 h 6858000"/>
              <a:gd name="connsiteX66" fmla="*/ 5793123 w 6127689"/>
              <a:gd name="connsiteY66" fmla="*/ 3969952 h 6858000"/>
              <a:gd name="connsiteX67" fmla="*/ 5808321 w 6127689"/>
              <a:gd name="connsiteY67" fmla="*/ 3988153 h 6858000"/>
              <a:gd name="connsiteX68" fmla="*/ 5825621 w 6127689"/>
              <a:gd name="connsiteY68" fmla="*/ 4015525 h 6858000"/>
              <a:gd name="connsiteX69" fmla="*/ 5860672 w 6127689"/>
              <a:gd name="connsiteY69" fmla="*/ 4061579 h 6858000"/>
              <a:gd name="connsiteX70" fmla="*/ 5872173 w 6127689"/>
              <a:gd name="connsiteY70" fmla="*/ 4088497 h 6858000"/>
              <a:gd name="connsiteX71" fmla="*/ 5894095 w 6127689"/>
              <a:gd name="connsiteY71" fmla="*/ 4128857 h 6858000"/>
              <a:gd name="connsiteX72" fmla="*/ 5903513 w 6127689"/>
              <a:gd name="connsiteY72" fmla="*/ 4187661 h 6858000"/>
              <a:gd name="connsiteX73" fmla="*/ 5917114 w 6127689"/>
              <a:gd name="connsiteY73" fmla="*/ 4213096 h 6858000"/>
              <a:gd name="connsiteX74" fmla="*/ 5924233 w 6127689"/>
              <a:gd name="connsiteY74" fmla="*/ 4242060 h 6858000"/>
              <a:gd name="connsiteX75" fmla="*/ 5928910 w 6127689"/>
              <a:gd name="connsiteY75" fmla="*/ 4300973 h 6858000"/>
              <a:gd name="connsiteX76" fmla="*/ 5939320 w 6127689"/>
              <a:gd name="connsiteY76" fmla="*/ 4340435 h 6858000"/>
              <a:gd name="connsiteX77" fmla="*/ 5946705 w 6127689"/>
              <a:gd name="connsiteY77" fmla="*/ 4428051 h 6858000"/>
              <a:gd name="connsiteX78" fmla="*/ 5949261 w 6127689"/>
              <a:gd name="connsiteY78" fmla="*/ 4449185 h 6858000"/>
              <a:gd name="connsiteX79" fmla="*/ 5968960 w 6127689"/>
              <a:gd name="connsiteY79" fmla="*/ 4482655 h 6858000"/>
              <a:gd name="connsiteX80" fmla="*/ 5980106 w 6127689"/>
              <a:gd name="connsiteY80" fmla="*/ 4585087 h 6858000"/>
              <a:gd name="connsiteX81" fmla="*/ 5998138 w 6127689"/>
              <a:gd name="connsiteY81" fmla="*/ 4697518 h 6858000"/>
              <a:gd name="connsiteX82" fmla="*/ 6013516 w 6127689"/>
              <a:gd name="connsiteY82" fmla="*/ 4786619 h 6858000"/>
              <a:gd name="connsiteX83" fmla="*/ 6025404 w 6127689"/>
              <a:gd name="connsiteY83" fmla="*/ 4858148 h 6858000"/>
              <a:gd name="connsiteX84" fmla="*/ 6007749 w 6127689"/>
              <a:gd name="connsiteY84" fmla="*/ 4964715 h 6858000"/>
              <a:gd name="connsiteX85" fmla="*/ 6005269 w 6127689"/>
              <a:gd name="connsiteY85" fmla="*/ 5150567 h 6858000"/>
              <a:gd name="connsiteX86" fmla="*/ 6001127 w 6127689"/>
              <a:gd name="connsiteY86" fmla="*/ 5164609 h 6858000"/>
              <a:gd name="connsiteX87" fmla="*/ 5998514 w 6127689"/>
              <a:gd name="connsiteY87" fmla="*/ 5189673 h 6858000"/>
              <a:gd name="connsiteX88" fmla="*/ 6018409 w 6127689"/>
              <a:gd name="connsiteY88" fmla="*/ 5227157 h 6858000"/>
              <a:gd name="connsiteX89" fmla="*/ 6036748 w 6127689"/>
              <a:gd name="connsiteY89" fmla="*/ 5322752 h 6858000"/>
              <a:gd name="connsiteX90" fmla="*/ 6036943 w 6127689"/>
              <a:gd name="connsiteY90" fmla="*/ 5329480 h 6858000"/>
              <a:gd name="connsiteX91" fmla="*/ 6037677 w 6127689"/>
              <a:gd name="connsiteY91" fmla="*/ 5354807 h 6858000"/>
              <a:gd name="connsiteX92" fmla="*/ 6039728 w 6127689"/>
              <a:gd name="connsiteY92" fmla="*/ 5359416 h 6858000"/>
              <a:gd name="connsiteX93" fmla="*/ 6053435 w 6127689"/>
              <a:gd name="connsiteY93" fmla="*/ 5387547 h 6858000"/>
              <a:gd name="connsiteX94" fmla="*/ 6065933 w 6127689"/>
              <a:gd name="connsiteY94" fmla="*/ 5443002 h 6858000"/>
              <a:gd name="connsiteX95" fmla="*/ 6068640 w 6127689"/>
              <a:gd name="connsiteY95" fmla="*/ 5474503 h 6858000"/>
              <a:gd name="connsiteX96" fmla="*/ 6080922 w 6127689"/>
              <a:gd name="connsiteY96" fmla="*/ 5561070 h 6858000"/>
              <a:gd name="connsiteX97" fmla="*/ 6096949 w 6127689"/>
              <a:gd name="connsiteY97" fmla="*/ 5648179 h 6858000"/>
              <a:gd name="connsiteX98" fmla="*/ 6125703 w 6127689"/>
              <a:gd name="connsiteY98" fmla="*/ 5692894 h 6858000"/>
              <a:gd name="connsiteX99" fmla="*/ 6126670 w 6127689"/>
              <a:gd name="connsiteY99" fmla="*/ 5697882 h 6858000"/>
              <a:gd name="connsiteX100" fmla="*/ 6124061 w 6127689"/>
              <a:gd name="connsiteY100" fmla="*/ 5710294 h 6858000"/>
              <a:gd name="connsiteX101" fmla="*/ 6121353 w 6127689"/>
              <a:gd name="connsiteY101" fmla="*/ 5721725 h 6858000"/>
              <a:gd name="connsiteX102" fmla="*/ 6121607 w 6127689"/>
              <a:gd name="connsiteY102" fmla="*/ 5721959 h 6858000"/>
              <a:gd name="connsiteX103" fmla="*/ 6120262 w 6127689"/>
              <a:gd name="connsiteY103" fmla="*/ 5728358 h 6858000"/>
              <a:gd name="connsiteX104" fmla="*/ 6127024 w 6127689"/>
              <a:gd name="connsiteY104" fmla="*/ 5786902 h 6858000"/>
              <a:gd name="connsiteX105" fmla="*/ 6127519 w 6127689"/>
              <a:gd name="connsiteY105" fmla="*/ 5865775 h 6858000"/>
              <a:gd name="connsiteX106" fmla="*/ 6119217 w 6127689"/>
              <a:gd name="connsiteY106" fmla="*/ 5888542 h 6858000"/>
              <a:gd name="connsiteX107" fmla="*/ 6102493 w 6127689"/>
              <a:gd name="connsiteY107" fmla="*/ 5928602 h 6858000"/>
              <a:gd name="connsiteX108" fmla="*/ 6056863 w 6127689"/>
              <a:gd name="connsiteY108" fmla="*/ 6000643 h 6858000"/>
              <a:gd name="connsiteX109" fmla="*/ 6045436 w 6127689"/>
              <a:gd name="connsiteY109" fmla="*/ 6124480 h 6858000"/>
              <a:gd name="connsiteX110" fmla="*/ 6030489 w 6127689"/>
              <a:gd name="connsiteY110" fmla="*/ 6317666 h 6858000"/>
              <a:gd name="connsiteX111" fmla="*/ 6007492 w 6127689"/>
              <a:gd name="connsiteY111" fmla="*/ 6440818 h 6858000"/>
              <a:gd name="connsiteX112" fmla="*/ 6009467 w 6127689"/>
              <a:gd name="connsiteY112" fmla="*/ 6487076 h 6858000"/>
              <a:gd name="connsiteX113" fmla="*/ 5995064 w 6127689"/>
              <a:gd name="connsiteY113" fmla="*/ 6540791 h 6858000"/>
              <a:gd name="connsiteX114" fmla="*/ 5996309 w 6127689"/>
              <a:gd name="connsiteY114" fmla="*/ 6543961 h 6858000"/>
              <a:gd name="connsiteX115" fmla="*/ 5996048 w 6127689"/>
              <a:gd name="connsiteY115" fmla="*/ 6555444 h 6858000"/>
              <a:gd name="connsiteX116" fmla="*/ 6002524 w 6127689"/>
              <a:gd name="connsiteY116" fmla="*/ 6560188 h 6858000"/>
              <a:gd name="connsiteX117" fmla="*/ 6006823 w 6127689"/>
              <a:gd name="connsiteY117" fmla="*/ 6578546 h 6858000"/>
              <a:gd name="connsiteX118" fmla="*/ 6004510 w 6127689"/>
              <a:gd name="connsiteY118" fmla="*/ 6599256 h 6858000"/>
              <a:gd name="connsiteX119" fmla="*/ 5986207 w 6127689"/>
              <a:gd name="connsiteY119" fmla="*/ 6695855 h 6858000"/>
              <a:gd name="connsiteX120" fmla="*/ 5979428 w 6127689"/>
              <a:gd name="connsiteY120" fmla="*/ 6754678 h 6858000"/>
              <a:gd name="connsiteX121" fmla="*/ 5983398 w 6127689"/>
              <a:gd name="connsiteY121" fmla="*/ 6778641 h 6858000"/>
              <a:gd name="connsiteX122" fmla="*/ 5984543 w 6127689"/>
              <a:gd name="connsiteY122" fmla="*/ 6811016 h 6858000"/>
              <a:gd name="connsiteX123" fmla="*/ 5981802 w 6127689"/>
              <a:gd name="connsiteY123" fmla="*/ 6838578 h 6858000"/>
              <a:gd name="connsiteX124" fmla="*/ 5979671 w 6127689"/>
              <a:gd name="connsiteY124" fmla="*/ 6858000 h 6858000"/>
              <a:gd name="connsiteX125" fmla="*/ 0 w 6127689"/>
              <a:gd name="connsiteY125" fmla="*/ 6858000 h 6858000"/>
              <a:gd name="connsiteX126" fmla="*/ 0 w 6127689"/>
              <a:gd name="connsiteY126" fmla="*/ 0 h 6858000"/>
              <a:gd name="connsiteX0" fmla="*/ 0 w 6127689"/>
              <a:gd name="connsiteY0" fmla="*/ 0 h 6858000"/>
              <a:gd name="connsiteX1" fmla="*/ 4965888 w 6127689"/>
              <a:gd name="connsiteY1" fmla="*/ 0 h 6858000"/>
              <a:gd name="connsiteX2" fmla="*/ 4967767 w 6127689"/>
              <a:gd name="connsiteY2" fmla="*/ 7930 h 6858000"/>
              <a:gd name="connsiteX3" fmla="*/ 4979444 w 6127689"/>
              <a:gd name="connsiteY3" fmla="*/ 43921 h 6858000"/>
              <a:gd name="connsiteX4" fmla="*/ 5021173 w 6127689"/>
              <a:gd name="connsiteY4" fmla="*/ 123738 h 6858000"/>
              <a:gd name="connsiteX5" fmla="*/ 5075458 w 6127689"/>
              <a:gd name="connsiteY5" fmla="*/ 264355 h 6858000"/>
              <a:gd name="connsiteX6" fmla="*/ 5081175 w 6127689"/>
              <a:gd name="connsiteY6" fmla="*/ 277448 h 6858000"/>
              <a:gd name="connsiteX7" fmla="*/ 5097011 w 6127689"/>
              <a:gd name="connsiteY7" fmla="*/ 355616 h 6858000"/>
              <a:gd name="connsiteX8" fmla="*/ 5130982 w 6127689"/>
              <a:gd name="connsiteY8" fmla="*/ 412030 h 6858000"/>
              <a:gd name="connsiteX9" fmla="*/ 5153000 w 6127689"/>
              <a:gd name="connsiteY9" fmla="*/ 507134 h 6858000"/>
              <a:gd name="connsiteX10" fmla="*/ 5171282 w 6127689"/>
              <a:gd name="connsiteY10" fmla="*/ 602071 h 6858000"/>
              <a:gd name="connsiteX11" fmla="*/ 5176196 w 6127689"/>
              <a:gd name="connsiteY11" fmla="*/ 636822 h 6858000"/>
              <a:gd name="connsiteX12" fmla="*/ 5189051 w 6127689"/>
              <a:gd name="connsiteY12" fmla="*/ 782518 h 6858000"/>
              <a:gd name="connsiteX13" fmla="*/ 5210428 w 6127689"/>
              <a:gd name="connsiteY13" fmla="*/ 815772 h 6858000"/>
              <a:gd name="connsiteX14" fmla="*/ 5221088 w 6127689"/>
              <a:gd name="connsiteY14" fmla="*/ 860193 h 6858000"/>
              <a:gd name="connsiteX15" fmla="*/ 5230806 w 6127689"/>
              <a:gd name="connsiteY15" fmla="*/ 961354 h 6858000"/>
              <a:gd name="connsiteX16" fmla="*/ 5201018 w 6127689"/>
              <a:gd name="connsiteY16" fmla="*/ 1095027 h 6858000"/>
              <a:gd name="connsiteX17" fmla="*/ 5202153 w 6127689"/>
              <a:gd name="connsiteY17" fmla="*/ 1133224 h 6858000"/>
              <a:gd name="connsiteX18" fmla="*/ 5207370 w 6127689"/>
              <a:gd name="connsiteY18" fmla="*/ 1138097 h 6858000"/>
              <a:gd name="connsiteX19" fmla="*/ 5189234 w 6127689"/>
              <a:gd name="connsiteY19" fmla="*/ 1193495 h 6858000"/>
              <a:gd name="connsiteX20" fmla="*/ 5202769 w 6127689"/>
              <a:gd name="connsiteY20" fmla="*/ 1269450 h 6858000"/>
              <a:gd name="connsiteX21" fmla="*/ 5225968 w 6127689"/>
              <a:gd name="connsiteY21" fmla="*/ 1357994 h 6858000"/>
              <a:gd name="connsiteX22" fmla="*/ 5233819 w 6127689"/>
              <a:gd name="connsiteY22" fmla="*/ 1380922 h 6858000"/>
              <a:gd name="connsiteX23" fmla="*/ 5237226 w 6127689"/>
              <a:gd name="connsiteY23" fmla="*/ 1441327 h 6858000"/>
              <a:gd name="connsiteX24" fmla="*/ 5255653 w 6127689"/>
              <a:gd name="connsiteY24" fmla="*/ 1524712 h 6858000"/>
              <a:gd name="connsiteX25" fmla="*/ 5263491 w 6127689"/>
              <a:gd name="connsiteY25" fmla="*/ 1642938 h 6858000"/>
              <a:gd name="connsiteX26" fmla="*/ 5261314 w 6127689"/>
              <a:gd name="connsiteY26" fmla="*/ 1689177 h 6858000"/>
              <a:gd name="connsiteX27" fmla="*/ 5259788 w 6127689"/>
              <a:gd name="connsiteY27" fmla="*/ 1768516 h 6858000"/>
              <a:gd name="connsiteX28" fmla="*/ 5255696 w 6127689"/>
              <a:gd name="connsiteY28" fmla="*/ 1953770 h 6858000"/>
              <a:gd name="connsiteX29" fmla="*/ 5252592 w 6127689"/>
              <a:gd name="connsiteY29" fmla="*/ 2092210 h 6858000"/>
              <a:gd name="connsiteX30" fmla="*/ 5264303 w 6127689"/>
              <a:gd name="connsiteY30" fmla="*/ 2225157 h 6858000"/>
              <a:gd name="connsiteX31" fmla="*/ 5254949 w 6127689"/>
              <a:gd name="connsiteY31" fmla="*/ 2236160 h 6858000"/>
              <a:gd name="connsiteX32" fmla="*/ 5250104 w 6127689"/>
              <a:gd name="connsiteY32" fmla="*/ 2249166 h 6858000"/>
              <a:gd name="connsiteX33" fmla="*/ 5251214 w 6127689"/>
              <a:gd name="connsiteY33" fmla="*/ 2250944 h 6858000"/>
              <a:gd name="connsiteX34" fmla="*/ 5250644 w 6127689"/>
              <a:gd name="connsiteY34" fmla="*/ 2266619 h 6858000"/>
              <a:gd name="connsiteX35" fmla="*/ 5293877 w 6127689"/>
              <a:gd name="connsiteY35" fmla="*/ 2368649 h 6858000"/>
              <a:gd name="connsiteX36" fmla="*/ 5311338 w 6127689"/>
              <a:gd name="connsiteY36" fmla="*/ 2404034 h 6858000"/>
              <a:gd name="connsiteX37" fmla="*/ 5338366 w 6127689"/>
              <a:gd name="connsiteY37" fmla="*/ 2465052 h 6858000"/>
              <a:gd name="connsiteX38" fmla="*/ 5371263 w 6127689"/>
              <a:gd name="connsiteY38" fmla="*/ 2586413 h 6858000"/>
              <a:gd name="connsiteX39" fmla="*/ 5407503 w 6127689"/>
              <a:gd name="connsiteY39" fmla="*/ 2786290 h 6858000"/>
              <a:gd name="connsiteX40" fmla="*/ 5407356 w 6127689"/>
              <a:gd name="connsiteY40" fmla="*/ 2787545 h 6858000"/>
              <a:gd name="connsiteX41" fmla="*/ 5411130 w 6127689"/>
              <a:gd name="connsiteY41" fmla="*/ 2788640 h 6858000"/>
              <a:gd name="connsiteX42" fmla="*/ 5416439 w 6127689"/>
              <a:gd name="connsiteY42" fmla="*/ 2805666 h 6858000"/>
              <a:gd name="connsiteX43" fmla="*/ 5457023 w 6127689"/>
              <a:gd name="connsiteY43" fmla="*/ 2858292 h 6858000"/>
              <a:gd name="connsiteX44" fmla="*/ 5479298 w 6127689"/>
              <a:gd name="connsiteY44" fmla="*/ 2947791 h 6858000"/>
              <a:gd name="connsiteX45" fmla="*/ 5481770 w 6127689"/>
              <a:gd name="connsiteY45" fmla="*/ 2951352 h 6858000"/>
              <a:gd name="connsiteX46" fmla="*/ 5482045 w 6127689"/>
              <a:gd name="connsiteY46" fmla="*/ 2984371 h 6858000"/>
              <a:gd name="connsiteX47" fmla="*/ 5482415 w 6127689"/>
              <a:gd name="connsiteY47" fmla="*/ 3004079 h 6858000"/>
              <a:gd name="connsiteX48" fmla="*/ 5503944 w 6127689"/>
              <a:gd name="connsiteY48" fmla="*/ 3123335 h 6858000"/>
              <a:gd name="connsiteX49" fmla="*/ 5516007 w 6127689"/>
              <a:gd name="connsiteY49" fmla="*/ 3258473 h 6858000"/>
              <a:gd name="connsiteX50" fmla="*/ 5566839 w 6127689"/>
              <a:gd name="connsiteY50" fmla="*/ 3345295 h 6858000"/>
              <a:gd name="connsiteX51" fmla="*/ 5589758 w 6127689"/>
              <a:gd name="connsiteY51" fmla="*/ 3506453 h 6858000"/>
              <a:gd name="connsiteX52" fmla="*/ 5596144 w 6127689"/>
              <a:gd name="connsiteY52" fmla="*/ 3534624 h 6858000"/>
              <a:gd name="connsiteX53" fmla="*/ 5597750 w 6127689"/>
              <a:gd name="connsiteY53" fmla="*/ 3534129 h 6858000"/>
              <a:gd name="connsiteX54" fmla="*/ 5599700 w 6127689"/>
              <a:gd name="connsiteY54" fmla="*/ 3547221 h 6858000"/>
              <a:gd name="connsiteX55" fmla="*/ 5615031 w 6127689"/>
              <a:gd name="connsiteY55" fmla="*/ 3557482 h 6858000"/>
              <a:gd name="connsiteX56" fmla="*/ 5618377 w 6127689"/>
              <a:gd name="connsiteY56" fmla="*/ 3588431 h 6858000"/>
              <a:gd name="connsiteX57" fmla="*/ 5612155 w 6127689"/>
              <a:gd name="connsiteY57" fmla="*/ 3589869 h 6858000"/>
              <a:gd name="connsiteX58" fmla="*/ 5620843 w 6127689"/>
              <a:gd name="connsiteY58" fmla="*/ 3606745 h 6858000"/>
              <a:gd name="connsiteX59" fmla="*/ 5655472 w 6127689"/>
              <a:gd name="connsiteY59" fmla="*/ 3678877 h 6858000"/>
              <a:gd name="connsiteX60" fmla="*/ 5683015 w 6127689"/>
              <a:gd name="connsiteY60" fmla="*/ 3762025 h 6858000"/>
              <a:gd name="connsiteX61" fmla="*/ 5696643 w 6127689"/>
              <a:gd name="connsiteY61" fmla="*/ 3773888 h 6858000"/>
              <a:gd name="connsiteX62" fmla="*/ 5699203 w 6127689"/>
              <a:gd name="connsiteY62" fmla="*/ 3775823 h 6858000"/>
              <a:gd name="connsiteX63" fmla="*/ 5704824 w 6127689"/>
              <a:gd name="connsiteY63" fmla="*/ 3785966 h 6858000"/>
              <a:gd name="connsiteX64" fmla="*/ 5733539 w 6127689"/>
              <a:gd name="connsiteY64" fmla="*/ 3818457 h 6858000"/>
              <a:gd name="connsiteX65" fmla="*/ 5768491 w 6127689"/>
              <a:gd name="connsiteY65" fmla="*/ 3914399 h 6858000"/>
              <a:gd name="connsiteX66" fmla="*/ 5793123 w 6127689"/>
              <a:gd name="connsiteY66" fmla="*/ 3969952 h 6858000"/>
              <a:gd name="connsiteX67" fmla="*/ 5808321 w 6127689"/>
              <a:gd name="connsiteY67" fmla="*/ 3988153 h 6858000"/>
              <a:gd name="connsiteX68" fmla="*/ 5825621 w 6127689"/>
              <a:gd name="connsiteY68" fmla="*/ 4015525 h 6858000"/>
              <a:gd name="connsiteX69" fmla="*/ 5860672 w 6127689"/>
              <a:gd name="connsiteY69" fmla="*/ 4061579 h 6858000"/>
              <a:gd name="connsiteX70" fmla="*/ 5872173 w 6127689"/>
              <a:gd name="connsiteY70" fmla="*/ 4088497 h 6858000"/>
              <a:gd name="connsiteX71" fmla="*/ 5894095 w 6127689"/>
              <a:gd name="connsiteY71" fmla="*/ 4128857 h 6858000"/>
              <a:gd name="connsiteX72" fmla="*/ 5903513 w 6127689"/>
              <a:gd name="connsiteY72" fmla="*/ 4187661 h 6858000"/>
              <a:gd name="connsiteX73" fmla="*/ 5917114 w 6127689"/>
              <a:gd name="connsiteY73" fmla="*/ 4213096 h 6858000"/>
              <a:gd name="connsiteX74" fmla="*/ 5924233 w 6127689"/>
              <a:gd name="connsiteY74" fmla="*/ 4242060 h 6858000"/>
              <a:gd name="connsiteX75" fmla="*/ 5928910 w 6127689"/>
              <a:gd name="connsiteY75" fmla="*/ 4300973 h 6858000"/>
              <a:gd name="connsiteX76" fmla="*/ 5939320 w 6127689"/>
              <a:gd name="connsiteY76" fmla="*/ 4340435 h 6858000"/>
              <a:gd name="connsiteX77" fmla="*/ 5946705 w 6127689"/>
              <a:gd name="connsiteY77" fmla="*/ 4428051 h 6858000"/>
              <a:gd name="connsiteX78" fmla="*/ 5949261 w 6127689"/>
              <a:gd name="connsiteY78" fmla="*/ 4449185 h 6858000"/>
              <a:gd name="connsiteX79" fmla="*/ 5968960 w 6127689"/>
              <a:gd name="connsiteY79" fmla="*/ 4482655 h 6858000"/>
              <a:gd name="connsiteX80" fmla="*/ 5980106 w 6127689"/>
              <a:gd name="connsiteY80" fmla="*/ 4585087 h 6858000"/>
              <a:gd name="connsiteX81" fmla="*/ 5998138 w 6127689"/>
              <a:gd name="connsiteY81" fmla="*/ 4697518 h 6858000"/>
              <a:gd name="connsiteX82" fmla="*/ 6013516 w 6127689"/>
              <a:gd name="connsiteY82" fmla="*/ 4786619 h 6858000"/>
              <a:gd name="connsiteX83" fmla="*/ 6025404 w 6127689"/>
              <a:gd name="connsiteY83" fmla="*/ 4858148 h 6858000"/>
              <a:gd name="connsiteX84" fmla="*/ 6007749 w 6127689"/>
              <a:gd name="connsiteY84" fmla="*/ 4964715 h 6858000"/>
              <a:gd name="connsiteX85" fmla="*/ 6005269 w 6127689"/>
              <a:gd name="connsiteY85" fmla="*/ 5150567 h 6858000"/>
              <a:gd name="connsiteX86" fmla="*/ 6001127 w 6127689"/>
              <a:gd name="connsiteY86" fmla="*/ 5164609 h 6858000"/>
              <a:gd name="connsiteX87" fmla="*/ 5998514 w 6127689"/>
              <a:gd name="connsiteY87" fmla="*/ 5189673 h 6858000"/>
              <a:gd name="connsiteX88" fmla="*/ 6018409 w 6127689"/>
              <a:gd name="connsiteY88" fmla="*/ 5227157 h 6858000"/>
              <a:gd name="connsiteX89" fmla="*/ 6036748 w 6127689"/>
              <a:gd name="connsiteY89" fmla="*/ 5322752 h 6858000"/>
              <a:gd name="connsiteX90" fmla="*/ 6036943 w 6127689"/>
              <a:gd name="connsiteY90" fmla="*/ 5329480 h 6858000"/>
              <a:gd name="connsiteX91" fmla="*/ 6037677 w 6127689"/>
              <a:gd name="connsiteY91" fmla="*/ 5354807 h 6858000"/>
              <a:gd name="connsiteX92" fmla="*/ 6039728 w 6127689"/>
              <a:gd name="connsiteY92" fmla="*/ 5359416 h 6858000"/>
              <a:gd name="connsiteX93" fmla="*/ 6053435 w 6127689"/>
              <a:gd name="connsiteY93" fmla="*/ 5387547 h 6858000"/>
              <a:gd name="connsiteX94" fmla="*/ 6065933 w 6127689"/>
              <a:gd name="connsiteY94" fmla="*/ 5443002 h 6858000"/>
              <a:gd name="connsiteX95" fmla="*/ 6068640 w 6127689"/>
              <a:gd name="connsiteY95" fmla="*/ 5474503 h 6858000"/>
              <a:gd name="connsiteX96" fmla="*/ 6080922 w 6127689"/>
              <a:gd name="connsiteY96" fmla="*/ 5561070 h 6858000"/>
              <a:gd name="connsiteX97" fmla="*/ 6096949 w 6127689"/>
              <a:gd name="connsiteY97" fmla="*/ 5648179 h 6858000"/>
              <a:gd name="connsiteX98" fmla="*/ 6125703 w 6127689"/>
              <a:gd name="connsiteY98" fmla="*/ 5692894 h 6858000"/>
              <a:gd name="connsiteX99" fmla="*/ 6126670 w 6127689"/>
              <a:gd name="connsiteY99" fmla="*/ 5697882 h 6858000"/>
              <a:gd name="connsiteX100" fmla="*/ 6121353 w 6127689"/>
              <a:gd name="connsiteY100" fmla="*/ 5721725 h 6858000"/>
              <a:gd name="connsiteX101" fmla="*/ 6121607 w 6127689"/>
              <a:gd name="connsiteY101" fmla="*/ 5721959 h 6858000"/>
              <a:gd name="connsiteX102" fmla="*/ 6120262 w 6127689"/>
              <a:gd name="connsiteY102" fmla="*/ 5728358 h 6858000"/>
              <a:gd name="connsiteX103" fmla="*/ 6127024 w 6127689"/>
              <a:gd name="connsiteY103" fmla="*/ 5786902 h 6858000"/>
              <a:gd name="connsiteX104" fmla="*/ 6127519 w 6127689"/>
              <a:gd name="connsiteY104" fmla="*/ 5865775 h 6858000"/>
              <a:gd name="connsiteX105" fmla="*/ 6119217 w 6127689"/>
              <a:gd name="connsiteY105" fmla="*/ 5888542 h 6858000"/>
              <a:gd name="connsiteX106" fmla="*/ 6102493 w 6127689"/>
              <a:gd name="connsiteY106" fmla="*/ 5928602 h 6858000"/>
              <a:gd name="connsiteX107" fmla="*/ 6056863 w 6127689"/>
              <a:gd name="connsiteY107" fmla="*/ 6000643 h 6858000"/>
              <a:gd name="connsiteX108" fmla="*/ 6045436 w 6127689"/>
              <a:gd name="connsiteY108" fmla="*/ 6124480 h 6858000"/>
              <a:gd name="connsiteX109" fmla="*/ 6030489 w 6127689"/>
              <a:gd name="connsiteY109" fmla="*/ 6317666 h 6858000"/>
              <a:gd name="connsiteX110" fmla="*/ 6007492 w 6127689"/>
              <a:gd name="connsiteY110" fmla="*/ 6440818 h 6858000"/>
              <a:gd name="connsiteX111" fmla="*/ 6009467 w 6127689"/>
              <a:gd name="connsiteY111" fmla="*/ 6487076 h 6858000"/>
              <a:gd name="connsiteX112" fmla="*/ 5995064 w 6127689"/>
              <a:gd name="connsiteY112" fmla="*/ 6540791 h 6858000"/>
              <a:gd name="connsiteX113" fmla="*/ 5996309 w 6127689"/>
              <a:gd name="connsiteY113" fmla="*/ 6543961 h 6858000"/>
              <a:gd name="connsiteX114" fmla="*/ 5996048 w 6127689"/>
              <a:gd name="connsiteY114" fmla="*/ 6555444 h 6858000"/>
              <a:gd name="connsiteX115" fmla="*/ 6002524 w 6127689"/>
              <a:gd name="connsiteY115" fmla="*/ 6560188 h 6858000"/>
              <a:gd name="connsiteX116" fmla="*/ 6006823 w 6127689"/>
              <a:gd name="connsiteY116" fmla="*/ 6578546 h 6858000"/>
              <a:gd name="connsiteX117" fmla="*/ 6004510 w 6127689"/>
              <a:gd name="connsiteY117" fmla="*/ 6599256 h 6858000"/>
              <a:gd name="connsiteX118" fmla="*/ 5986207 w 6127689"/>
              <a:gd name="connsiteY118" fmla="*/ 6695855 h 6858000"/>
              <a:gd name="connsiteX119" fmla="*/ 5979428 w 6127689"/>
              <a:gd name="connsiteY119" fmla="*/ 6754678 h 6858000"/>
              <a:gd name="connsiteX120" fmla="*/ 5983398 w 6127689"/>
              <a:gd name="connsiteY120" fmla="*/ 6778641 h 6858000"/>
              <a:gd name="connsiteX121" fmla="*/ 5984543 w 6127689"/>
              <a:gd name="connsiteY121" fmla="*/ 6811016 h 6858000"/>
              <a:gd name="connsiteX122" fmla="*/ 5981802 w 6127689"/>
              <a:gd name="connsiteY122" fmla="*/ 6838578 h 6858000"/>
              <a:gd name="connsiteX123" fmla="*/ 5979671 w 6127689"/>
              <a:gd name="connsiteY123" fmla="*/ 6858000 h 6858000"/>
              <a:gd name="connsiteX124" fmla="*/ 0 w 6127689"/>
              <a:gd name="connsiteY124" fmla="*/ 6858000 h 6858000"/>
              <a:gd name="connsiteX125" fmla="*/ 0 w 6127689"/>
              <a:gd name="connsiteY125" fmla="*/ 0 h 6858000"/>
              <a:gd name="connsiteX0" fmla="*/ 0 w 6127519"/>
              <a:gd name="connsiteY0" fmla="*/ 0 h 6858000"/>
              <a:gd name="connsiteX1" fmla="*/ 4965888 w 6127519"/>
              <a:gd name="connsiteY1" fmla="*/ 0 h 6858000"/>
              <a:gd name="connsiteX2" fmla="*/ 4967767 w 6127519"/>
              <a:gd name="connsiteY2" fmla="*/ 7930 h 6858000"/>
              <a:gd name="connsiteX3" fmla="*/ 4979444 w 6127519"/>
              <a:gd name="connsiteY3" fmla="*/ 43921 h 6858000"/>
              <a:gd name="connsiteX4" fmla="*/ 5021173 w 6127519"/>
              <a:gd name="connsiteY4" fmla="*/ 123738 h 6858000"/>
              <a:gd name="connsiteX5" fmla="*/ 5075458 w 6127519"/>
              <a:gd name="connsiteY5" fmla="*/ 264355 h 6858000"/>
              <a:gd name="connsiteX6" fmla="*/ 5081175 w 6127519"/>
              <a:gd name="connsiteY6" fmla="*/ 277448 h 6858000"/>
              <a:gd name="connsiteX7" fmla="*/ 5097011 w 6127519"/>
              <a:gd name="connsiteY7" fmla="*/ 355616 h 6858000"/>
              <a:gd name="connsiteX8" fmla="*/ 5130982 w 6127519"/>
              <a:gd name="connsiteY8" fmla="*/ 412030 h 6858000"/>
              <a:gd name="connsiteX9" fmla="*/ 5153000 w 6127519"/>
              <a:gd name="connsiteY9" fmla="*/ 507134 h 6858000"/>
              <a:gd name="connsiteX10" fmla="*/ 5171282 w 6127519"/>
              <a:gd name="connsiteY10" fmla="*/ 602071 h 6858000"/>
              <a:gd name="connsiteX11" fmla="*/ 5176196 w 6127519"/>
              <a:gd name="connsiteY11" fmla="*/ 636822 h 6858000"/>
              <a:gd name="connsiteX12" fmla="*/ 5189051 w 6127519"/>
              <a:gd name="connsiteY12" fmla="*/ 782518 h 6858000"/>
              <a:gd name="connsiteX13" fmla="*/ 5210428 w 6127519"/>
              <a:gd name="connsiteY13" fmla="*/ 815772 h 6858000"/>
              <a:gd name="connsiteX14" fmla="*/ 5221088 w 6127519"/>
              <a:gd name="connsiteY14" fmla="*/ 860193 h 6858000"/>
              <a:gd name="connsiteX15" fmla="*/ 5230806 w 6127519"/>
              <a:gd name="connsiteY15" fmla="*/ 961354 h 6858000"/>
              <a:gd name="connsiteX16" fmla="*/ 5201018 w 6127519"/>
              <a:gd name="connsiteY16" fmla="*/ 1095027 h 6858000"/>
              <a:gd name="connsiteX17" fmla="*/ 5202153 w 6127519"/>
              <a:gd name="connsiteY17" fmla="*/ 1133224 h 6858000"/>
              <a:gd name="connsiteX18" fmla="*/ 5207370 w 6127519"/>
              <a:gd name="connsiteY18" fmla="*/ 1138097 h 6858000"/>
              <a:gd name="connsiteX19" fmla="*/ 5189234 w 6127519"/>
              <a:gd name="connsiteY19" fmla="*/ 1193495 h 6858000"/>
              <a:gd name="connsiteX20" fmla="*/ 5202769 w 6127519"/>
              <a:gd name="connsiteY20" fmla="*/ 1269450 h 6858000"/>
              <a:gd name="connsiteX21" fmla="*/ 5225968 w 6127519"/>
              <a:gd name="connsiteY21" fmla="*/ 1357994 h 6858000"/>
              <a:gd name="connsiteX22" fmla="*/ 5233819 w 6127519"/>
              <a:gd name="connsiteY22" fmla="*/ 1380922 h 6858000"/>
              <a:gd name="connsiteX23" fmla="*/ 5237226 w 6127519"/>
              <a:gd name="connsiteY23" fmla="*/ 1441327 h 6858000"/>
              <a:gd name="connsiteX24" fmla="*/ 5255653 w 6127519"/>
              <a:gd name="connsiteY24" fmla="*/ 1524712 h 6858000"/>
              <a:gd name="connsiteX25" fmla="*/ 5263491 w 6127519"/>
              <a:gd name="connsiteY25" fmla="*/ 1642938 h 6858000"/>
              <a:gd name="connsiteX26" fmla="*/ 5261314 w 6127519"/>
              <a:gd name="connsiteY26" fmla="*/ 1689177 h 6858000"/>
              <a:gd name="connsiteX27" fmla="*/ 5259788 w 6127519"/>
              <a:gd name="connsiteY27" fmla="*/ 1768516 h 6858000"/>
              <a:gd name="connsiteX28" fmla="*/ 5255696 w 6127519"/>
              <a:gd name="connsiteY28" fmla="*/ 1953770 h 6858000"/>
              <a:gd name="connsiteX29" fmla="*/ 5252592 w 6127519"/>
              <a:gd name="connsiteY29" fmla="*/ 2092210 h 6858000"/>
              <a:gd name="connsiteX30" fmla="*/ 5264303 w 6127519"/>
              <a:gd name="connsiteY30" fmla="*/ 2225157 h 6858000"/>
              <a:gd name="connsiteX31" fmla="*/ 5254949 w 6127519"/>
              <a:gd name="connsiteY31" fmla="*/ 2236160 h 6858000"/>
              <a:gd name="connsiteX32" fmla="*/ 5250104 w 6127519"/>
              <a:gd name="connsiteY32" fmla="*/ 2249166 h 6858000"/>
              <a:gd name="connsiteX33" fmla="*/ 5251214 w 6127519"/>
              <a:gd name="connsiteY33" fmla="*/ 2250944 h 6858000"/>
              <a:gd name="connsiteX34" fmla="*/ 5250644 w 6127519"/>
              <a:gd name="connsiteY34" fmla="*/ 2266619 h 6858000"/>
              <a:gd name="connsiteX35" fmla="*/ 5293877 w 6127519"/>
              <a:gd name="connsiteY35" fmla="*/ 2368649 h 6858000"/>
              <a:gd name="connsiteX36" fmla="*/ 5311338 w 6127519"/>
              <a:gd name="connsiteY36" fmla="*/ 2404034 h 6858000"/>
              <a:gd name="connsiteX37" fmla="*/ 5338366 w 6127519"/>
              <a:gd name="connsiteY37" fmla="*/ 2465052 h 6858000"/>
              <a:gd name="connsiteX38" fmla="*/ 5371263 w 6127519"/>
              <a:gd name="connsiteY38" fmla="*/ 2586413 h 6858000"/>
              <a:gd name="connsiteX39" fmla="*/ 5407503 w 6127519"/>
              <a:gd name="connsiteY39" fmla="*/ 2786290 h 6858000"/>
              <a:gd name="connsiteX40" fmla="*/ 5407356 w 6127519"/>
              <a:gd name="connsiteY40" fmla="*/ 2787545 h 6858000"/>
              <a:gd name="connsiteX41" fmla="*/ 5411130 w 6127519"/>
              <a:gd name="connsiteY41" fmla="*/ 2788640 h 6858000"/>
              <a:gd name="connsiteX42" fmla="*/ 5416439 w 6127519"/>
              <a:gd name="connsiteY42" fmla="*/ 2805666 h 6858000"/>
              <a:gd name="connsiteX43" fmla="*/ 5457023 w 6127519"/>
              <a:gd name="connsiteY43" fmla="*/ 2858292 h 6858000"/>
              <a:gd name="connsiteX44" fmla="*/ 5479298 w 6127519"/>
              <a:gd name="connsiteY44" fmla="*/ 2947791 h 6858000"/>
              <a:gd name="connsiteX45" fmla="*/ 5481770 w 6127519"/>
              <a:gd name="connsiteY45" fmla="*/ 2951352 h 6858000"/>
              <a:gd name="connsiteX46" fmla="*/ 5482045 w 6127519"/>
              <a:gd name="connsiteY46" fmla="*/ 2984371 h 6858000"/>
              <a:gd name="connsiteX47" fmla="*/ 5482415 w 6127519"/>
              <a:gd name="connsiteY47" fmla="*/ 3004079 h 6858000"/>
              <a:gd name="connsiteX48" fmla="*/ 5503944 w 6127519"/>
              <a:gd name="connsiteY48" fmla="*/ 3123335 h 6858000"/>
              <a:gd name="connsiteX49" fmla="*/ 5516007 w 6127519"/>
              <a:gd name="connsiteY49" fmla="*/ 3258473 h 6858000"/>
              <a:gd name="connsiteX50" fmla="*/ 5566839 w 6127519"/>
              <a:gd name="connsiteY50" fmla="*/ 3345295 h 6858000"/>
              <a:gd name="connsiteX51" fmla="*/ 5589758 w 6127519"/>
              <a:gd name="connsiteY51" fmla="*/ 3506453 h 6858000"/>
              <a:gd name="connsiteX52" fmla="*/ 5596144 w 6127519"/>
              <a:gd name="connsiteY52" fmla="*/ 3534624 h 6858000"/>
              <a:gd name="connsiteX53" fmla="*/ 5597750 w 6127519"/>
              <a:gd name="connsiteY53" fmla="*/ 3534129 h 6858000"/>
              <a:gd name="connsiteX54" fmla="*/ 5599700 w 6127519"/>
              <a:gd name="connsiteY54" fmla="*/ 3547221 h 6858000"/>
              <a:gd name="connsiteX55" fmla="*/ 5615031 w 6127519"/>
              <a:gd name="connsiteY55" fmla="*/ 3557482 h 6858000"/>
              <a:gd name="connsiteX56" fmla="*/ 5618377 w 6127519"/>
              <a:gd name="connsiteY56" fmla="*/ 3588431 h 6858000"/>
              <a:gd name="connsiteX57" fmla="*/ 5612155 w 6127519"/>
              <a:gd name="connsiteY57" fmla="*/ 3589869 h 6858000"/>
              <a:gd name="connsiteX58" fmla="*/ 5620843 w 6127519"/>
              <a:gd name="connsiteY58" fmla="*/ 3606745 h 6858000"/>
              <a:gd name="connsiteX59" fmla="*/ 5655472 w 6127519"/>
              <a:gd name="connsiteY59" fmla="*/ 3678877 h 6858000"/>
              <a:gd name="connsiteX60" fmla="*/ 5683015 w 6127519"/>
              <a:gd name="connsiteY60" fmla="*/ 3762025 h 6858000"/>
              <a:gd name="connsiteX61" fmla="*/ 5696643 w 6127519"/>
              <a:gd name="connsiteY61" fmla="*/ 3773888 h 6858000"/>
              <a:gd name="connsiteX62" fmla="*/ 5699203 w 6127519"/>
              <a:gd name="connsiteY62" fmla="*/ 3775823 h 6858000"/>
              <a:gd name="connsiteX63" fmla="*/ 5704824 w 6127519"/>
              <a:gd name="connsiteY63" fmla="*/ 3785966 h 6858000"/>
              <a:gd name="connsiteX64" fmla="*/ 5733539 w 6127519"/>
              <a:gd name="connsiteY64" fmla="*/ 3818457 h 6858000"/>
              <a:gd name="connsiteX65" fmla="*/ 5768491 w 6127519"/>
              <a:gd name="connsiteY65" fmla="*/ 3914399 h 6858000"/>
              <a:gd name="connsiteX66" fmla="*/ 5793123 w 6127519"/>
              <a:gd name="connsiteY66" fmla="*/ 3969952 h 6858000"/>
              <a:gd name="connsiteX67" fmla="*/ 5808321 w 6127519"/>
              <a:gd name="connsiteY67" fmla="*/ 3988153 h 6858000"/>
              <a:gd name="connsiteX68" fmla="*/ 5825621 w 6127519"/>
              <a:gd name="connsiteY68" fmla="*/ 4015525 h 6858000"/>
              <a:gd name="connsiteX69" fmla="*/ 5860672 w 6127519"/>
              <a:gd name="connsiteY69" fmla="*/ 4061579 h 6858000"/>
              <a:gd name="connsiteX70" fmla="*/ 5872173 w 6127519"/>
              <a:gd name="connsiteY70" fmla="*/ 4088497 h 6858000"/>
              <a:gd name="connsiteX71" fmla="*/ 5894095 w 6127519"/>
              <a:gd name="connsiteY71" fmla="*/ 4128857 h 6858000"/>
              <a:gd name="connsiteX72" fmla="*/ 5903513 w 6127519"/>
              <a:gd name="connsiteY72" fmla="*/ 4187661 h 6858000"/>
              <a:gd name="connsiteX73" fmla="*/ 5917114 w 6127519"/>
              <a:gd name="connsiteY73" fmla="*/ 4213096 h 6858000"/>
              <a:gd name="connsiteX74" fmla="*/ 5924233 w 6127519"/>
              <a:gd name="connsiteY74" fmla="*/ 4242060 h 6858000"/>
              <a:gd name="connsiteX75" fmla="*/ 5928910 w 6127519"/>
              <a:gd name="connsiteY75" fmla="*/ 4300973 h 6858000"/>
              <a:gd name="connsiteX76" fmla="*/ 5939320 w 6127519"/>
              <a:gd name="connsiteY76" fmla="*/ 4340435 h 6858000"/>
              <a:gd name="connsiteX77" fmla="*/ 5946705 w 6127519"/>
              <a:gd name="connsiteY77" fmla="*/ 4428051 h 6858000"/>
              <a:gd name="connsiteX78" fmla="*/ 5949261 w 6127519"/>
              <a:gd name="connsiteY78" fmla="*/ 4449185 h 6858000"/>
              <a:gd name="connsiteX79" fmla="*/ 5968960 w 6127519"/>
              <a:gd name="connsiteY79" fmla="*/ 4482655 h 6858000"/>
              <a:gd name="connsiteX80" fmla="*/ 5980106 w 6127519"/>
              <a:gd name="connsiteY80" fmla="*/ 4585087 h 6858000"/>
              <a:gd name="connsiteX81" fmla="*/ 5998138 w 6127519"/>
              <a:gd name="connsiteY81" fmla="*/ 4697518 h 6858000"/>
              <a:gd name="connsiteX82" fmla="*/ 6013516 w 6127519"/>
              <a:gd name="connsiteY82" fmla="*/ 4786619 h 6858000"/>
              <a:gd name="connsiteX83" fmla="*/ 6025404 w 6127519"/>
              <a:gd name="connsiteY83" fmla="*/ 4858148 h 6858000"/>
              <a:gd name="connsiteX84" fmla="*/ 6007749 w 6127519"/>
              <a:gd name="connsiteY84" fmla="*/ 4964715 h 6858000"/>
              <a:gd name="connsiteX85" fmla="*/ 6005269 w 6127519"/>
              <a:gd name="connsiteY85" fmla="*/ 5150567 h 6858000"/>
              <a:gd name="connsiteX86" fmla="*/ 6001127 w 6127519"/>
              <a:gd name="connsiteY86" fmla="*/ 5164609 h 6858000"/>
              <a:gd name="connsiteX87" fmla="*/ 5998514 w 6127519"/>
              <a:gd name="connsiteY87" fmla="*/ 5189673 h 6858000"/>
              <a:gd name="connsiteX88" fmla="*/ 6018409 w 6127519"/>
              <a:gd name="connsiteY88" fmla="*/ 5227157 h 6858000"/>
              <a:gd name="connsiteX89" fmla="*/ 6036748 w 6127519"/>
              <a:gd name="connsiteY89" fmla="*/ 5322752 h 6858000"/>
              <a:gd name="connsiteX90" fmla="*/ 6036943 w 6127519"/>
              <a:gd name="connsiteY90" fmla="*/ 5329480 h 6858000"/>
              <a:gd name="connsiteX91" fmla="*/ 6037677 w 6127519"/>
              <a:gd name="connsiteY91" fmla="*/ 5354807 h 6858000"/>
              <a:gd name="connsiteX92" fmla="*/ 6039728 w 6127519"/>
              <a:gd name="connsiteY92" fmla="*/ 5359416 h 6858000"/>
              <a:gd name="connsiteX93" fmla="*/ 6053435 w 6127519"/>
              <a:gd name="connsiteY93" fmla="*/ 5387547 h 6858000"/>
              <a:gd name="connsiteX94" fmla="*/ 6065933 w 6127519"/>
              <a:gd name="connsiteY94" fmla="*/ 5443002 h 6858000"/>
              <a:gd name="connsiteX95" fmla="*/ 6068640 w 6127519"/>
              <a:gd name="connsiteY95" fmla="*/ 5474503 h 6858000"/>
              <a:gd name="connsiteX96" fmla="*/ 6080922 w 6127519"/>
              <a:gd name="connsiteY96" fmla="*/ 5561070 h 6858000"/>
              <a:gd name="connsiteX97" fmla="*/ 6096949 w 6127519"/>
              <a:gd name="connsiteY97" fmla="*/ 5648179 h 6858000"/>
              <a:gd name="connsiteX98" fmla="*/ 6125703 w 6127519"/>
              <a:gd name="connsiteY98" fmla="*/ 5692894 h 6858000"/>
              <a:gd name="connsiteX99" fmla="*/ 6126670 w 6127519"/>
              <a:gd name="connsiteY99" fmla="*/ 5697882 h 6858000"/>
              <a:gd name="connsiteX100" fmla="*/ 6121353 w 6127519"/>
              <a:gd name="connsiteY100" fmla="*/ 5721725 h 6858000"/>
              <a:gd name="connsiteX101" fmla="*/ 6121607 w 6127519"/>
              <a:gd name="connsiteY101" fmla="*/ 5721959 h 6858000"/>
              <a:gd name="connsiteX102" fmla="*/ 6127024 w 6127519"/>
              <a:gd name="connsiteY102" fmla="*/ 5786902 h 6858000"/>
              <a:gd name="connsiteX103" fmla="*/ 6127519 w 6127519"/>
              <a:gd name="connsiteY103" fmla="*/ 5865775 h 6858000"/>
              <a:gd name="connsiteX104" fmla="*/ 6119217 w 6127519"/>
              <a:gd name="connsiteY104" fmla="*/ 5888542 h 6858000"/>
              <a:gd name="connsiteX105" fmla="*/ 6102493 w 6127519"/>
              <a:gd name="connsiteY105" fmla="*/ 5928602 h 6858000"/>
              <a:gd name="connsiteX106" fmla="*/ 6056863 w 6127519"/>
              <a:gd name="connsiteY106" fmla="*/ 6000643 h 6858000"/>
              <a:gd name="connsiteX107" fmla="*/ 6045436 w 6127519"/>
              <a:gd name="connsiteY107" fmla="*/ 6124480 h 6858000"/>
              <a:gd name="connsiteX108" fmla="*/ 6030489 w 6127519"/>
              <a:gd name="connsiteY108" fmla="*/ 6317666 h 6858000"/>
              <a:gd name="connsiteX109" fmla="*/ 6007492 w 6127519"/>
              <a:gd name="connsiteY109" fmla="*/ 6440818 h 6858000"/>
              <a:gd name="connsiteX110" fmla="*/ 6009467 w 6127519"/>
              <a:gd name="connsiteY110" fmla="*/ 6487076 h 6858000"/>
              <a:gd name="connsiteX111" fmla="*/ 5995064 w 6127519"/>
              <a:gd name="connsiteY111" fmla="*/ 6540791 h 6858000"/>
              <a:gd name="connsiteX112" fmla="*/ 5996309 w 6127519"/>
              <a:gd name="connsiteY112" fmla="*/ 6543961 h 6858000"/>
              <a:gd name="connsiteX113" fmla="*/ 5996048 w 6127519"/>
              <a:gd name="connsiteY113" fmla="*/ 6555444 h 6858000"/>
              <a:gd name="connsiteX114" fmla="*/ 6002524 w 6127519"/>
              <a:gd name="connsiteY114" fmla="*/ 6560188 h 6858000"/>
              <a:gd name="connsiteX115" fmla="*/ 6006823 w 6127519"/>
              <a:gd name="connsiteY115" fmla="*/ 6578546 h 6858000"/>
              <a:gd name="connsiteX116" fmla="*/ 6004510 w 6127519"/>
              <a:gd name="connsiteY116" fmla="*/ 6599256 h 6858000"/>
              <a:gd name="connsiteX117" fmla="*/ 5986207 w 6127519"/>
              <a:gd name="connsiteY117" fmla="*/ 6695855 h 6858000"/>
              <a:gd name="connsiteX118" fmla="*/ 5979428 w 6127519"/>
              <a:gd name="connsiteY118" fmla="*/ 6754678 h 6858000"/>
              <a:gd name="connsiteX119" fmla="*/ 5983398 w 6127519"/>
              <a:gd name="connsiteY119" fmla="*/ 6778641 h 6858000"/>
              <a:gd name="connsiteX120" fmla="*/ 5984543 w 6127519"/>
              <a:gd name="connsiteY120" fmla="*/ 6811016 h 6858000"/>
              <a:gd name="connsiteX121" fmla="*/ 5981802 w 6127519"/>
              <a:gd name="connsiteY121" fmla="*/ 6838578 h 6858000"/>
              <a:gd name="connsiteX122" fmla="*/ 5979671 w 6127519"/>
              <a:gd name="connsiteY122" fmla="*/ 6858000 h 6858000"/>
              <a:gd name="connsiteX123" fmla="*/ 0 w 6127519"/>
              <a:gd name="connsiteY123" fmla="*/ 6858000 h 6858000"/>
              <a:gd name="connsiteX124" fmla="*/ 0 w 6127519"/>
              <a:gd name="connsiteY124" fmla="*/ 0 h 6858000"/>
              <a:gd name="connsiteX0" fmla="*/ 0 w 6127519"/>
              <a:gd name="connsiteY0" fmla="*/ 0 h 6858000"/>
              <a:gd name="connsiteX1" fmla="*/ 4965888 w 6127519"/>
              <a:gd name="connsiteY1" fmla="*/ 0 h 6858000"/>
              <a:gd name="connsiteX2" fmla="*/ 4967767 w 6127519"/>
              <a:gd name="connsiteY2" fmla="*/ 7930 h 6858000"/>
              <a:gd name="connsiteX3" fmla="*/ 4979444 w 6127519"/>
              <a:gd name="connsiteY3" fmla="*/ 43921 h 6858000"/>
              <a:gd name="connsiteX4" fmla="*/ 5021173 w 6127519"/>
              <a:gd name="connsiteY4" fmla="*/ 123738 h 6858000"/>
              <a:gd name="connsiteX5" fmla="*/ 5075458 w 6127519"/>
              <a:gd name="connsiteY5" fmla="*/ 264355 h 6858000"/>
              <a:gd name="connsiteX6" fmla="*/ 5081175 w 6127519"/>
              <a:gd name="connsiteY6" fmla="*/ 277448 h 6858000"/>
              <a:gd name="connsiteX7" fmla="*/ 5097011 w 6127519"/>
              <a:gd name="connsiteY7" fmla="*/ 355616 h 6858000"/>
              <a:gd name="connsiteX8" fmla="*/ 5130982 w 6127519"/>
              <a:gd name="connsiteY8" fmla="*/ 412030 h 6858000"/>
              <a:gd name="connsiteX9" fmla="*/ 5153000 w 6127519"/>
              <a:gd name="connsiteY9" fmla="*/ 507134 h 6858000"/>
              <a:gd name="connsiteX10" fmla="*/ 5171282 w 6127519"/>
              <a:gd name="connsiteY10" fmla="*/ 602071 h 6858000"/>
              <a:gd name="connsiteX11" fmla="*/ 5176196 w 6127519"/>
              <a:gd name="connsiteY11" fmla="*/ 636822 h 6858000"/>
              <a:gd name="connsiteX12" fmla="*/ 5189051 w 6127519"/>
              <a:gd name="connsiteY12" fmla="*/ 782518 h 6858000"/>
              <a:gd name="connsiteX13" fmla="*/ 5210428 w 6127519"/>
              <a:gd name="connsiteY13" fmla="*/ 815772 h 6858000"/>
              <a:gd name="connsiteX14" fmla="*/ 5221088 w 6127519"/>
              <a:gd name="connsiteY14" fmla="*/ 860193 h 6858000"/>
              <a:gd name="connsiteX15" fmla="*/ 5230806 w 6127519"/>
              <a:gd name="connsiteY15" fmla="*/ 961354 h 6858000"/>
              <a:gd name="connsiteX16" fmla="*/ 5201018 w 6127519"/>
              <a:gd name="connsiteY16" fmla="*/ 1095027 h 6858000"/>
              <a:gd name="connsiteX17" fmla="*/ 5202153 w 6127519"/>
              <a:gd name="connsiteY17" fmla="*/ 1133224 h 6858000"/>
              <a:gd name="connsiteX18" fmla="*/ 5207370 w 6127519"/>
              <a:gd name="connsiteY18" fmla="*/ 1138097 h 6858000"/>
              <a:gd name="connsiteX19" fmla="*/ 5189234 w 6127519"/>
              <a:gd name="connsiteY19" fmla="*/ 1193495 h 6858000"/>
              <a:gd name="connsiteX20" fmla="*/ 5202769 w 6127519"/>
              <a:gd name="connsiteY20" fmla="*/ 1269450 h 6858000"/>
              <a:gd name="connsiteX21" fmla="*/ 5225968 w 6127519"/>
              <a:gd name="connsiteY21" fmla="*/ 1357994 h 6858000"/>
              <a:gd name="connsiteX22" fmla="*/ 5233819 w 6127519"/>
              <a:gd name="connsiteY22" fmla="*/ 1380922 h 6858000"/>
              <a:gd name="connsiteX23" fmla="*/ 5237226 w 6127519"/>
              <a:gd name="connsiteY23" fmla="*/ 1441327 h 6858000"/>
              <a:gd name="connsiteX24" fmla="*/ 5255653 w 6127519"/>
              <a:gd name="connsiteY24" fmla="*/ 1524712 h 6858000"/>
              <a:gd name="connsiteX25" fmla="*/ 5263491 w 6127519"/>
              <a:gd name="connsiteY25" fmla="*/ 1642938 h 6858000"/>
              <a:gd name="connsiteX26" fmla="*/ 5261314 w 6127519"/>
              <a:gd name="connsiteY26" fmla="*/ 1689177 h 6858000"/>
              <a:gd name="connsiteX27" fmla="*/ 5259788 w 6127519"/>
              <a:gd name="connsiteY27" fmla="*/ 1768516 h 6858000"/>
              <a:gd name="connsiteX28" fmla="*/ 5255696 w 6127519"/>
              <a:gd name="connsiteY28" fmla="*/ 1953770 h 6858000"/>
              <a:gd name="connsiteX29" fmla="*/ 5252592 w 6127519"/>
              <a:gd name="connsiteY29" fmla="*/ 2092210 h 6858000"/>
              <a:gd name="connsiteX30" fmla="*/ 5264303 w 6127519"/>
              <a:gd name="connsiteY30" fmla="*/ 2225157 h 6858000"/>
              <a:gd name="connsiteX31" fmla="*/ 5254949 w 6127519"/>
              <a:gd name="connsiteY31" fmla="*/ 2236160 h 6858000"/>
              <a:gd name="connsiteX32" fmla="*/ 5250104 w 6127519"/>
              <a:gd name="connsiteY32" fmla="*/ 2249166 h 6858000"/>
              <a:gd name="connsiteX33" fmla="*/ 5251214 w 6127519"/>
              <a:gd name="connsiteY33" fmla="*/ 2250944 h 6858000"/>
              <a:gd name="connsiteX34" fmla="*/ 5250644 w 6127519"/>
              <a:gd name="connsiteY34" fmla="*/ 2266619 h 6858000"/>
              <a:gd name="connsiteX35" fmla="*/ 5293877 w 6127519"/>
              <a:gd name="connsiteY35" fmla="*/ 2368649 h 6858000"/>
              <a:gd name="connsiteX36" fmla="*/ 5311338 w 6127519"/>
              <a:gd name="connsiteY36" fmla="*/ 2404034 h 6858000"/>
              <a:gd name="connsiteX37" fmla="*/ 5338366 w 6127519"/>
              <a:gd name="connsiteY37" fmla="*/ 2465052 h 6858000"/>
              <a:gd name="connsiteX38" fmla="*/ 5371263 w 6127519"/>
              <a:gd name="connsiteY38" fmla="*/ 2586413 h 6858000"/>
              <a:gd name="connsiteX39" fmla="*/ 5407503 w 6127519"/>
              <a:gd name="connsiteY39" fmla="*/ 2786290 h 6858000"/>
              <a:gd name="connsiteX40" fmla="*/ 5407356 w 6127519"/>
              <a:gd name="connsiteY40" fmla="*/ 2787545 h 6858000"/>
              <a:gd name="connsiteX41" fmla="*/ 5411130 w 6127519"/>
              <a:gd name="connsiteY41" fmla="*/ 2788640 h 6858000"/>
              <a:gd name="connsiteX42" fmla="*/ 5416439 w 6127519"/>
              <a:gd name="connsiteY42" fmla="*/ 2805666 h 6858000"/>
              <a:gd name="connsiteX43" fmla="*/ 5457023 w 6127519"/>
              <a:gd name="connsiteY43" fmla="*/ 2858292 h 6858000"/>
              <a:gd name="connsiteX44" fmla="*/ 5479298 w 6127519"/>
              <a:gd name="connsiteY44" fmla="*/ 2947791 h 6858000"/>
              <a:gd name="connsiteX45" fmla="*/ 5481770 w 6127519"/>
              <a:gd name="connsiteY45" fmla="*/ 2951352 h 6858000"/>
              <a:gd name="connsiteX46" fmla="*/ 5482045 w 6127519"/>
              <a:gd name="connsiteY46" fmla="*/ 2984371 h 6858000"/>
              <a:gd name="connsiteX47" fmla="*/ 5482415 w 6127519"/>
              <a:gd name="connsiteY47" fmla="*/ 3004079 h 6858000"/>
              <a:gd name="connsiteX48" fmla="*/ 5503944 w 6127519"/>
              <a:gd name="connsiteY48" fmla="*/ 3123335 h 6858000"/>
              <a:gd name="connsiteX49" fmla="*/ 5516007 w 6127519"/>
              <a:gd name="connsiteY49" fmla="*/ 3258473 h 6858000"/>
              <a:gd name="connsiteX50" fmla="*/ 5566839 w 6127519"/>
              <a:gd name="connsiteY50" fmla="*/ 3345295 h 6858000"/>
              <a:gd name="connsiteX51" fmla="*/ 5589758 w 6127519"/>
              <a:gd name="connsiteY51" fmla="*/ 3506453 h 6858000"/>
              <a:gd name="connsiteX52" fmla="*/ 5596144 w 6127519"/>
              <a:gd name="connsiteY52" fmla="*/ 3534624 h 6858000"/>
              <a:gd name="connsiteX53" fmla="*/ 5597750 w 6127519"/>
              <a:gd name="connsiteY53" fmla="*/ 3534129 h 6858000"/>
              <a:gd name="connsiteX54" fmla="*/ 5599700 w 6127519"/>
              <a:gd name="connsiteY54" fmla="*/ 3547221 h 6858000"/>
              <a:gd name="connsiteX55" fmla="*/ 5615031 w 6127519"/>
              <a:gd name="connsiteY55" fmla="*/ 3557482 h 6858000"/>
              <a:gd name="connsiteX56" fmla="*/ 5618377 w 6127519"/>
              <a:gd name="connsiteY56" fmla="*/ 3588431 h 6858000"/>
              <a:gd name="connsiteX57" fmla="*/ 5612155 w 6127519"/>
              <a:gd name="connsiteY57" fmla="*/ 3589869 h 6858000"/>
              <a:gd name="connsiteX58" fmla="*/ 5620843 w 6127519"/>
              <a:gd name="connsiteY58" fmla="*/ 3606745 h 6858000"/>
              <a:gd name="connsiteX59" fmla="*/ 5655472 w 6127519"/>
              <a:gd name="connsiteY59" fmla="*/ 3678877 h 6858000"/>
              <a:gd name="connsiteX60" fmla="*/ 5683015 w 6127519"/>
              <a:gd name="connsiteY60" fmla="*/ 3762025 h 6858000"/>
              <a:gd name="connsiteX61" fmla="*/ 5696643 w 6127519"/>
              <a:gd name="connsiteY61" fmla="*/ 3773888 h 6858000"/>
              <a:gd name="connsiteX62" fmla="*/ 5699203 w 6127519"/>
              <a:gd name="connsiteY62" fmla="*/ 3775823 h 6858000"/>
              <a:gd name="connsiteX63" fmla="*/ 5704824 w 6127519"/>
              <a:gd name="connsiteY63" fmla="*/ 3785966 h 6858000"/>
              <a:gd name="connsiteX64" fmla="*/ 5733539 w 6127519"/>
              <a:gd name="connsiteY64" fmla="*/ 3818457 h 6858000"/>
              <a:gd name="connsiteX65" fmla="*/ 5768491 w 6127519"/>
              <a:gd name="connsiteY65" fmla="*/ 3914399 h 6858000"/>
              <a:gd name="connsiteX66" fmla="*/ 5793123 w 6127519"/>
              <a:gd name="connsiteY66" fmla="*/ 3969952 h 6858000"/>
              <a:gd name="connsiteX67" fmla="*/ 5808321 w 6127519"/>
              <a:gd name="connsiteY67" fmla="*/ 3988153 h 6858000"/>
              <a:gd name="connsiteX68" fmla="*/ 5825621 w 6127519"/>
              <a:gd name="connsiteY68" fmla="*/ 4015525 h 6858000"/>
              <a:gd name="connsiteX69" fmla="*/ 5860672 w 6127519"/>
              <a:gd name="connsiteY69" fmla="*/ 4061579 h 6858000"/>
              <a:gd name="connsiteX70" fmla="*/ 5872173 w 6127519"/>
              <a:gd name="connsiteY70" fmla="*/ 4088497 h 6858000"/>
              <a:gd name="connsiteX71" fmla="*/ 5894095 w 6127519"/>
              <a:gd name="connsiteY71" fmla="*/ 4128857 h 6858000"/>
              <a:gd name="connsiteX72" fmla="*/ 5903513 w 6127519"/>
              <a:gd name="connsiteY72" fmla="*/ 4187661 h 6858000"/>
              <a:gd name="connsiteX73" fmla="*/ 5917114 w 6127519"/>
              <a:gd name="connsiteY73" fmla="*/ 4213096 h 6858000"/>
              <a:gd name="connsiteX74" fmla="*/ 5924233 w 6127519"/>
              <a:gd name="connsiteY74" fmla="*/ 4242060 h 6858000"/>
              <a:gd name="connsiteX75" fmla="*/ 5928910 w 6127519"/>
              <a:gd name="connsiteY75" fmla="*/ 4300973 h 6858000"/>
              <a:gd name="connsiteX76" fmla="*/ 5939320 w 6127519"/>
              <a:gd name="connsiteY76" fmla="*/ 4340435 h 6858000"/>
              <a:gd name="connsiteX77" fmla="*/ 5946705 w 6127519"/>
              <a:gd name="connsiteY77" fmla="*/ 4428051 h 6858000"/>
              <a:gd name="connsiteX78" fmla="*/ 5949261 w 6127519"/>
              <a:gd name="connsiteY78" fmla="*/ 4449185 h 6858000"/>
              <a:gd name="connsiteX79" fmla="*/ 5968960 w 6127519"/>
              <a:gd name="connsiteY79" fmla="*/ 4482655 h 6858000"/>
              <a:gd name="connsiteX80" fmla="*/ 5980106 w 6127519"/>
              <a:gd name="connsiteY80" fmla="*/ 4585087 h 6858000"/>
              <a:gd name="connsiteX81" fmla="*/ 5998138 w 6127519"/>
              <a:gd name="connsiteY81" fmla="*/ 4697518 h 6858000"/>
              <a:gd name="connsiteX82" fmla="*/ 6013516 w 6127519"/>
              <a:gd name="connsiteY82" fmla="*/ 4786619 h 6858000"/>
              <a:gd name="connsiteX83" fmla="*/ 6025404 w 6127519"/>
              <a:gd name="connsiteY83" fmla="*/ 4858148 h 6858000"/>
              <a:gd name="connsiteX84" fmla="*/ 6007749 w 6127519"/>
              <a:gd name="connsiteY84" fmla="*/ 4964715 h 6858000"/>
              <a:gd name="connsiteX85" fmla="*/ 6005269 w 6127519"/>
              <a:gd name="connsiteY85" fmla="*/ 5150567 h 6858000"/>
              <a:gd name="connsiteX86" fmla="*/ 6001127 w 6127519"/>
              <a:gd name="connsiteY86" fmla="*/ 5164609 h 6858000"/>
              <a:gd name="connsiteX87" fmla="*/ 5998514 w 6127519"/>
              <a:gd name="connsiteY87" fmla="*/ 5189673 h 6858000"/>
              <a:gd name="connsiteX88" fmla="*/ 6018409 w 6127519"/>
              <a:gd name="connsiteY88" fmla="*/ 5227157 h 6858000"/>
              <a:gd name="connsiteX89" fmla="*/ 6036748 w 6127519"/>
              <a:gd name="connsiteY89" fmla="*/ 5322752 h 6858000"/>
              <a:gd name="connsiteX90" fmla="*/ 6036943 w 6127519"/>
              <a:gd name="connsiteY90" fmla="*/ 5329480 h 6858000"/>
              <a:gd name="connsiteX91" fmla="*/ 6037677 w 6127519"/>
              <a:gd name="connsiteY91" fmla="*/ 5354807 h 6858000"/>
              <a:gd name="connsiteX92" fmla="*/ 6039728 w 6127519"/>
              <a:gd name="connsiteY92" fmla="*/ 5359416 h 6858000"/>
              <a:gd name="connsiteX93" fmla="*/ 6053435 w 6127519"/>
              <a:gd name="connsiteY93" fmla="*/ 5387547 h 6858000"/>
              <a:gd name="connsiteX94" fmla="*/ 6065933 w 6127519"/>
              <a:gd name="connsiteY94" fmla="*/ 5443002 h 6858000"/>
              <a:gd name="connsiteX95" fmla="*/ 6068640 w 6127519"/>
              <a:gd name="connsiteY95" fmla="*/ 5474503 h 6858000"/>
              <a:gd name="connsiteX96" fmla="*/ 6080922 w 6127519"/>
              <a:gd name="connsiteY96" fmla="*/ 5561070 h 6858000"/>
              <a:gd name="connsiteX97" fmla="*/ 6096949 w 6127519"/>
              <a:gd name="connsiteY97" fmla="*/ 5648179 h 6858000"/>
              <a:gd name="connsiteX98" fmla="*/ 6125703 w 6127519"/>
              <a:gd name="connsiteY98" fmla="*/ 5692894 h 6858000"/>
              <a:gd name="connsiteX99" fmla="*/ 6121353 w 6127519"/>
              <a:gd name="connsiteY99" fmla="*/ 5721725 h 6858000"/>
              <a:gd name="connsiteX100" fmla="*/ 6121607 w 6127519"/>
              <a:gd name="connsiteY100" fmla="*/ 5721959 h 6858000"/>
              <a:gd name="connsiteX101" fmla="*/ 6127024 w 6127519"/>
              <a:gd name="connsiteY101" fmla="*/ 5786902 h 6858000"/>
              <a:gd name="connsiteX102" fmla="*/ 6127519 w 6127519"/>
              <a:gd name="connsiteY102" fmla="*/ 5865775 h 6858000"/>
              <a:gd name="connsiteX103" fmla="*/ 6119217 w 6127519"/>
              <a:gd name="connsiteY103" fmla="*/ 5888542 h 6858000"/>
              <a:gd name="connsiteX104" fmla="*/ 6102493 w 6127519"/>
              <a:gd name="connsiteY104" fmla="*/ 5928602 h 6858000"/>
              <a:gd name="connsiteX105" fmla="*/ 6056863 w 6127519"/>
              <a:gd name="connsiteY105" fmla="*/ 6000643 h 6858000"/>
              <a:gd name="connsiteX106" fmla="*/ 6045436 w 6127519"/>
              <a:gd name="connsiteY106" fmla="*/ 6124480 h 6858000"/>
              <a:gd name="connsiteX107" fmla="*/ 6030489 w 6127519"/>
              <a:gd name="connsiteY107" fmla="*/ 6317666 h 6858000"/>
              <a:gd name="connsiteX108" fmla="*/ 6007492 w 6127519"/>
              <a:gd name="connsiteY108" fmla="*/ 6440818 h 6858000"/>
              <a:gd name="connsiteX109" fmla="*/ 6009467 w 6127519"/>
              <a:gd name="connsiteY109" fmla="*/ 6487076 h 6858000"/>
              <a:gd name="connsiteX110" fmla="*/ 5995064 w 6127519"/>
              <a:gd name="connsiteY110" fmla="*/ 6540791 h 6858000"/>
              <a:gd name="connsiteX111" fmla="*/ 5996309 w 6127519"/>
              <a:gd name="connsiteY111" fmla="*/ 6543961 h 6858000"/>
              <a:gd name="connsiteX112" fmla="*/ 5996048 w 6127519"/>
              <a:gd name="connsiteY112" fmla="*/ 6555444 h 6858000"/>
              <a:gd name="connsiteX113" fmla="*/ 6002524 w 6127519"/>
              <a:gd name="connsiteY113" fmla="*/ 6560188 h 6858000"/>
              <a:gd name="connsiteX114" fmla="*/ 6006823 w 6127519"/>
              <a:gd name="connsiteY114" fmla="*/ 6578546 h 6858000"/>
              <a:gd name="connsiteX115" fmla="*/ 6004510 w 6127519"/>
              <a:gd name="connsiteY115" fmla="*/ 6599256 h 6858000"/>
              <a:gd name="connsiteX116" fmla="*/ 5986207 w 6127519"/>
              <a:gd name="connsiteY116" fmla="*/ 6695855 h 6858000"/>
              <a:gd name="connsiteX117" fmla="*/ 5979428 w 6127519"/>
              <a:gd name="connsiteY117" fmla="*/ 6754678 h 6858000"/>
              <a:gd name="connsiteX118" fmla="*/ 5983398 w 6127519"/>
              <a:gd name="connsiteY118" fmla="*/ 6778641 h 6858000"/>
              <a:gd name="connsiteX119" fmla="*/ 5984543 w 6127519"/>
              <a:gd name="connsiteY119" fmla="*/ 6811016 h 6858000"/>
              <a:gd name="connsiteX120" fmla="*/ 5981802 w 6127519"/>
              <a:gd name="connsiteY120" fmla="*/ 6838578 h 6858000"/>
              <a:gd name="connsiteX121" fmla="*/ 5979671 w 6127519"/>
              <a:gd name="connsiteY121" fmla="*/ 6858000 h 6858000"/>
              <a:gd name="connsiteX122" fmla="*/ 0 w 6127519"/>
              <a:gd name="connsiteY122" fmla="*/ 6858000 h 6858000"/>
              <a:gd name="connsiteX123" fmla="*/ 0 w 6127519"/>
              <a:gd name="connsiteY123" fmla="*/ 0 h 6858000"/>
              <a:gd name="connsiteX0" fmla="*/ 0 w 6127519"/>
              <a:gd name="connsiteY0" fmla="*/ 0 h 6858000"/>
              <a:gd name="connsiteX1" fmla="*/ 4965888 w 6127519"/>
              <a:gd name="connsiteY1" fmla="*/ 0 h 6858000"/>
              <a:gd name="connsiteX2" fmla="*/ 4967767 w 6127519"/>
              <a:gd name="connsiteY2" fmla="*/ 7930 h 6858000"/>
              <a:gd name="connsiteX3" fmla="*/ 4979444 w 6127519"/>
              <a:gd name="connsiteY3" fmla="*/ 43921 h 6858000"/>
              <a:gd name="connsiteX4" fmla="*/ 5021173 w 6127519"/>
              <a:gd name="connsiteY4" fmla="*/ 123738 h 6858000"/>
              <a:gd name="connsiteX5" fmla="*/ 5075458 w 6127519"/>
              <a:gd name="connsiteY5" fmla="*/ 264355 h 6858000"/>
              <a:gd name="connsiteX6" fmla="*/ 5081175 w 6127519"/>
              <a:gd name="connsiteY6" fmla="*/ 277448 h 6858000"/>
              <a:gd name="connsiteX7" fmla="*/ 5097011 w 6127519"/>
              <a:gd name="connsiteY7" fmla="*/ 355616 h 6858000"/>
              <a:gd name="connsiteX8" fmla="*/ 5130982 w 6127519"/>
              <a:gd name="connsiteY8" fmla="*/ 412030 h 6858000"/>
              <a:gd name="connsiteX9" fmla="*/ 5153000 w 6127519"/>
              <a:gd name="connsiteY9" fmla="*/ 507134 h 6858000"/>
              <a:gd name="connsiteX10" fmla="*/ 5171282 w 6127519"/>
              <a:gd name="connsiteY10" fmla="*/ 602071 h 6858000"/>
              <a:gd name="connsiteX11" fmla="*/ 5176196 w 6127519"/>
              <a:gd name="connsiteY11" fmla="*/ 636822 h 6858000"/>
              <a:gd name="connsiteX12" fmla="*/ 5189051 w 6127519"/>
              <a:gd name="connsiteY12" fmla="*/ 782518 h 6858000"/>
              <a:gd name="connsiteX13" fmla="*/ 5210428 w 6127519"/>
              <a:gd name="connsiteY13" fmla="*/ 815772 h 6858000"/>
              <a:gd name="connsiteX14" fmla="*/ 5221088 w 6127519"/>
              <a:gd name="connsiteY14" fmla="*/ 860193 h 6858000"/>
              <a:gd name="connsiteX15" fmla="*/ 5230806 w 6127519"/>
              <a:gd name="connsiteY15" fmla="*/ 961354 h 6858000"/>
              <a:gd name="connsiteX16" fmla="*/ 5201018 w 6127519"/>
              <a:gd name="connsiteY16" fmla="*/ 1095027 h 6858000"/>
              <a:gd name="connsiteX17" fmla="*/ 5202153 w 6127519"/>
              <a:gd name="connsiteY17" fmla="*/ 1133224 h 6858000"/>
              <a:gd name="connsiteX18" fmla="*/ 5207370 w 6127519"/>
              <a:gd name="connsiteY18" fmla="*/ 1138097 h 6858000"/>
              <a:gd name="connsiteX19" fmla="*/ 5189234 w 6127519"/>
              <a:gd name="connsiteY19" fmla="*/ 1193495 h 6858000"/>
              <a:gd name="connsiteX20" fmla="*/ 5202769 w 6127519"/>
              <a:gd name="connsiteY20" fmla="*/ 1269450 h 6858000"/>
              <a:gd name="connsiteX21" fmla="*/ 5225968 w 6127519"/>
              <a:gd name="connsiteY21" fmla="*/ 1357994 h 6858000"/>
              <a:gd name="connsiteX22" fmla="*/ 5233819 w 6127519"/>
              <a:gd name="connsiteY22" fmla="*/ 1380922 h 6858000"/>
              <a:gd name="connsiteX23" fmla="*/ 5237226 w 6127519"/>
              <a:gd name="connsiteY23" fmla="*/ 1441327 h 6858000"/>
              <a:gd name="connsiteX24" fmla="*/ 5255653 w 6127519"/>
              <a:gd name="connsiteY24" fmla="*/ 1524712 h 6858000"/>
              <a:gd name="connsiteX25" fmla="*/ 5263491 w 6127519"/>
              <a:gd name="connsiteY25" fmla="*/ 1642938 h 6858000"/>
              <a:gd name="connsiteX26" fmla="*/ 5261314 w 6127519"/>
              <a:gd name="connsiteY26" fmla="*/ 1689177 h 6858000"/>
              <a:gd name="connsiteX27" fmla="*/ 5259788 w 6127519"/>
              <a:gd name="connsiteY27" fmla="*/ 1768516 h 6858000"/>
              <a:gd name="connsiteX28" fmla="*/ 5255696 w 6127519"/>
              <a:gd name="connsiteY28" fmla="*/ 1953770 h 6858000"/>
              <a:gd name="connsiteX29" fmla="*/ 5252592 w 6127519"/>
              <a:gd name="connsiteY29" fmla="*/ 2092210 h 6858000"/>
              <a:gd name="connsiteX30" fmla="*/ 5264303 w 6127519"/>
              <a:gd name="connsiteY30" fmla="*/ 2225157 h 6858000"/>
              <a:gd name="connsiteX31" fmla="*/ 5254949 w 6127519"/>
              <a:gd name="connsiteY31" fmla="*/ 2236160 h 6858000"/>
              <a:gd name="connsiteX32" fmla="*/ 5250104 w 6127519"/>
              <a:gd name="connsiteY32" fmla="*/ 2249166 h 6858000"/>
              <a:gd name="connsiteX33" fmla="*/ 5251214 w 6127519"/>
              <a:gd name="connsiteY33" fmla="*/ 2250944 h 6858000"/>
              <a:gd name="connsiteX34" fmla="*/ 5250644 w 6127519"/>
              <a:gd name="connsiteY34" fmla="*/ 2266619 h 6858000"/>
              <a:gd name="connsiteX35" fmla="*/ 5293877 w 6127519"/>
              <a:gd name="connsiteY35" fmla="*/ 2368649 h 6858000"/>
              <a:gd name="connsiteX36" fmla="*/ 5311338 w 6127519"/>
              <a:gd name="connsiteY36" fmla="*/ 2404034 h 6858000"/>
              <a:gd name="connsiteX37" fmla="*/ 5338366 w 6127519"/>
              <a:gd name="connsiteY37" fmla="*/ 2465052 h 6858000"/>
              <a:gd name="connsiteX38" fmla="*/ 5371263 w 6127519"/>
              <a:gd name="connsiteY38" fmla="*/ 2586413 h 6858000"/>
              <a:gd name="connsiteX39" fmla="*/ 5407503 w 6127519"/>
              <a:gd name="connsiteY39" fmla="*/ 2786290 h 6858000"/>
              <a:gd name="connsiteX40" fmla="*/ 5407356 w 6127519"/>
              <a:gd name="connsiteY40" fmla="*/ 2787545 h 6858000"/>
              <a:gd name="connsiteX41" fmla="*/ 5411130 w 6127519"/>
              <a:gd name="connsiteY41" fmla="*/ 2788640 h 6858000"/>
              <a:gd name="connsiteX42" fmla="*/ 5416439 w 6127519"/>
              <a:gd name="connsiteY42" fmla="*/ 2805666 h 6858000"/>
              <a:gd name="connsiteX43" fmla="*/ 5457023 w 6127519"/>
              <a:gd name="connsiteY43" fmla="*/ 2858292 h 6858000"/>
              <a:gd name="connsiteX44" fmla="*/ 5479298 w 6127519"/>
              <a:gd name="connsiteY44" fmla="*/ 2947791 h 6858000"/>
              <a:gd name="connsiteX45" fmla="*/ 5481770 w 6127519"/>
              <a:gd name="connsiteY45" fmla="*/ 2951352 h 6858000"/>
              <a:gd name="connsiteX46" fmla="*/ 5482045 w 6127519"/>
              <a:gd name="connsiteY46" fmla="*/ 2984371 h 6858000"/>
              <a:gd name="connsiteX47" fmla="*/ 5482415 w 6127519"/>
              <a:gd name="connsiteY47" fmla="*/ 3004079 h 6858000"/>
              <a:gd name="connsiteX48" fmla="*/ 5503944 w 6127519"/>
              <a:gd name="connsiteY48" fmla="*/ 3123335 h 6858000"/>
              <a:gd name="connsiteX49" fmla="*/ 5516007 w 6127519"/>
              <a:gd name="connsiteY49" fmla="*/ 3258473 h 6858000"/>
              <a:gd name="connsiteX50" fmla="*/ 5566839 w 6127519"/>
              <a:gd name="connsiteY50" fmla="*/ 3345295 h 6858000"/>
              <a:gd name="connsiteX51" fmla="*/ 5589758 w 6127519"/>
              <a:gd name="connsiteY51" fmla="*/ 3506453 h 6858000"/>
              <a:gd name="connsiteX52" fmla="*/ 5596144 w 6127519"/>
              <a:gd name="connsiteY52" fmla="*/ 3534624 h 6858000"/>
              <a:gd name="connsiteX53" fmla="*/ 5597750 w 6127519"/>
              <a:gd name="connsiteY53" fmla="*/ 3534129 h 6858000"/>
              <a:gd name="connsiteX54" fmla="*/ 5599700 w 6127519"/>
              <a:gd name="connsiteY54" fmla="*/ 3547221 h 6858000"/>
              <a:gd name="connsiteX55" fmla="*/ 5615031 w 6127519"/>
              <a:gd name="connsiteY55" fmla="*/ 3557482 h 6858000"/>
              <a:gd name="connsiteX56" fmla="*/ 5618377 w 6127519"/>
              <a:gd name="connsiteY56" fmla="*/ 3588431 h 6858000"/>
              <a:gd name="connsiteX57" fmla="*/ 5612155 w 6127519"/>
              <a:gd name="connsiteY57" fmla="*/ 3589869 h 6858000"/>
              <a:gd name="connsiteX58" fmla="*/ 5620843 w 6127519"/>
              <a:gd name="connsiteY58" fmla="*/ 3606745 h 6858000"/>
              <a:gd name="connsiteX59" fmla="*/ 5655472 w 6127519"/>
              <a:gd name="connsiteY59" fmla="*/ 3678877 h 6858000"/>
              <a:gd name="connsiteX60" fmla="*/ 5683015 w 6127519"/>
              <a:gd name="connsiteY60" fmla="*/ 3762025 h 6858000"/>
              <a:gd name="connsiteX61" fmla="*/ 5696643 w 6127519"/>
              <a:gd name="connsiteY61" fmla="*/ 3773888 h 6858000"/>
              <a:gd name="connsiteX62" fmla="*/ 5699203 w 6127519"/>
              <a:gd name="connsiteY62" fmla="*/ 3775823 h 6858000"/>
              <a:gd name="connsiteX63" fmla="*/ 5704824 w 6127519"/>
              <a:gd name="connsiteY63" fmla="*/ 3785966 h 6858000"/>
              <a:gd name="connsiteX64" fmla="*/ 5733539 w 6127519"/>
              <a:gd name="connsiteY64" fmla="*/ 3818457 h 6858000"/>
              <a:gd name="connsiteX65" fmla="*/ 5768491 w 6127519"/>
              <a:gd name="connsiteY65" fmla="*/ 3914399 h 6858000"/>
              <a:gd name="connsiteX66" fmla="*/ 5793123 w 6127519"/>
              <a:gd name="connsiteY66" fmla="*/ 3969952 h 6858000"/>
              <a:gd name="connsiteX67" fmla="*/ 5808321 w 6127519"/>
              <a:gd name="connsiteY67" fmla="*/ 3988153 h 6858000"/>
              <a:gd name="connsiteX68" fmla="*/ 5825621 w 6127519"/>
              <a:gd name="connsiteY68" fmla="*/ 4015525 h 6858000"/>
              <a:gd name="connsiteX69" fmla="*/ 5860672 w 6127519"/>
              <a:gd name="connsiteY69" fmla="*/ 4061579 h 6858000"/>
              <a:gd name="connsiteX70" fmla="*/ 5872173 w 6127519"/>
              <a:gd name="connsiteY70" fmla="*/ 4088497 h 6858000"/>
              <a:gd name="connsiteX71" fmla="*/ 5894095 w 6127519"/>
              <a:gd name="connsiteY71" fmla="*/ 4128857 h 6858000"/>
              <a:gd name="connsiteX72" fmla="*/ 5903513 w 6127519"/>
              <a:gd name="connsiteY72" fmla="*/ 4187661 h 6858000"/>
              <a:gd name="connsiteX73" fmla="*/ 5917114 w 6127519"/>
              <a:gd name="connsiteY73" fmla="*/ 4213096 h 6858000"/>
              <a:gd name="connsiteX74" fmla="*/ 5924233 w 6127519"/>
              <a:gd name="connsiteY74" fmla="*/ 4242060 h 6858000"/>
              <a:gd name="connsiteX75" fmla="*/ 5928910 w 6127519"/>
              <a:gd name="connsiteY75" fmla="*/ 4300973 h 6858000"/>
              <a:gd name="connsiteX76" fmla="*/ 5939320 w 6127519"/>
              <a:gd name="connsiteY76" fmla="*/ 4340435 h 6858000"/>
              <a:gd name="connsiteX77" fmla="*/ 5946705 w 6127519"/>
              <a:gd name="connsiteY77" fmla="*/ 4428051 h 6858000"/>
              <a:gd name="connsiteX78" fmla="*/ 5949261 w 6127519"/>
              <a:gd name="connsiteY78" fmla="*/ 4449185 h 6858000"/>
              <a:gd name="connsiteX79" fmla="*/ 5968960 w 6127519"/>
              <a:gd name="connsiteY79" fmla="*/ 4482655 h 6858000"/>
              <a:gd name="connsiteX80" fmla="*/ 5980106 w 6127519"/>
              <a:gd name="connsiteY80" fmla="*/ 4585087 h 6858000"/>
              <a:gd name="connsiteX81" fmla="*/ 5998138 w 6127519"/>
              <a:gd name="connsiteY81" fmla="*/ 4697518 h 6858000"/>
              <a:gd name="connsiteX82" fmla="*/ 6013516 w 6127519"/>
              <a:gd name="connsiteY82" fmla="*/ 4786619 h 6858000"/>
              <a:gd name="connsiteX83" fmla="*/ 6025404 w 6127519"/>
              <a:gd name="connsiteY83" fmla="*/ 4858148 h 6858000"/>
              <a:gd name="connsiteX84" fmla="*/ 6007749 w 6127519"/>
              <a:gd name="connsiteY84" fmla="*/ 4964715 h 6858000"/>
              <a:gd name="connsiteX85" fmla="*/ 6005269 w 6127519"/>
              <a:gd name="connsiteY85" fmla="*/ 5150567 h 6858000"/>
              <a:gd name="connsiteX86" fmla="*/ 6001127 w 6127519"/>
              <a:gd name="connsiteY86" fmla="*/ 5164609 h 6858000"/>
              <a:gd name="connsiteX87" fmla="*/ 5998514 w 6127519"/>
              <a:gd name="connsiteY87" fmla="*/ 5189673 h 6858000"/>
              <a:gd name="connsiteX88" fmla="*/ 6018409 w 6127519"/>
              <a:gd name="connsiteY88" fmla="*/ 5227157 h 6858000"/>
              <a:gd name="connsiteX89" fmla="*/ 6036748 w 6127519"/>
              <a:gd name="connsiteY89" fmla="*/ 5322752 h 6858000"/>
              <a:gd name="connsiteX90" fmla="*/ 6036943 w 6127519"/>
              <a:gd name="connsiteY90" fmla="*/ 5329480 h 6858000"/>
              <a:gd name="connsiteX91" fmla="*/ 6037677 w 6127519"/>
              <a:gd name="connsiteY91" fmla="*/ 5354807 h 6858000"/>
              <a:gd name="connsiteX92" fmla="*/ 6039728 w 6127519"/>
              <a:gd name="connsiteY92" fmla="*/ 5359416 h 6858000"/>
              <a:gd name="connsiteX93" fmla="*/ 6053435 w 6127519"/>
              <a:gd name="connsiteY93" fmla="*/ 5387547 h 6858000"/>
              <a:gd name="connsiteX94" fmla="*/ 6065933 w 6127519"/>
              <a:gd name="connsiteY94" fmla="*/ 5443002 h 6858000"/>
              <a:gd name="connsiteX95" fmla="*/ 6068640 w 6127519"/>
              <a:gd name="connsiteY95" fmla="*/ 5474503 h 6858000"/>
              <a:gd name="connsiteX96" fmla="*/ 6080922 w 6127519"/>
              <a:gd name="connsiteY96" fmla="*/ 5561070 h 6858000"/>
              <a:gd name="connsiteX97" fmla="*/ 6096949 w 6127519"/>
              <a:gd name="connsiteY97" fmla="*/ 5648179 h 6858000"/>
              <a:gd name="connsiteX98" fmla="*/ 6125703 w 6127519"/>
              <a:gd name="connsiteY98" fmla="*/ 5692894 h 6858000"/>
              <a:gd name="connsiteX99" fmla="*/ 6121353 w 6127519"/>
              <a:gd name="connsiteY99" fmla="*/ 5721725 h 6858000"/>
              <a:gd name="connsiteX100" fmla="*/ 6121607 w 6127519"/>
              <a:gd name="connsiteY100" fmla="*/ 5721959 h 6858000"/>
              <a:gd name="connsiteX101" fmla="*/ 6127024 w 6127519"/>
              <a:gd name="connsiteY101" fmla="*/ 5786902 h 6858000"/>
              <a:gd name="connsiteX102" fmla="*/ 6127519 w 6127519"/>
              <a:gd name="connsiteY102" fmla="*/ 5865775 h 6858000"/>
              <a:gd name="connsiteX103" fmla="*/ 6119217 w 6127519"/>
              <a:gd name="connsiteY103" fmla="*/ 5888542 h 6858000"/>
              <a:gd name="connsiteX104" fmla="*/ 6102493 w 6127519"/>
              <a:gd name="connsiteY104" fmla="*/ 5928602 h 6858000"/>
              <a:gd name="connsiteX105" fmla="*/ 6056863 w 6127519"/>
              <a:gd name="connsiteY105" fmla="*/ 6000643 h 6858000"/>
              <a:gd name="connsiteX106" fmla="*/ 6045436 w 6127519"/>
              <a:gd name="connsiteY106" fmla="*/ 6124480 h 6858000"/>
              <a:gd name="connsiteX107" fmla="*/ 6030489 w 6127519"/>
              <a:gd name="connsiteY107" fmla="*/ 6317666 h 6858000"/>
              <a:gd name="connsiteX108" fmla="*/ 6007492 w 6127519"/>
              <a:gd name="connsiteY108" fmla="*/ 6440818 h 6858000"/>
              <a:gd name="connsiteX109" fmla="*/ 6009467 w 6127519"/>
              <a:gd name="connsiteY109" fmla="*/ 6487076 h 6858000"/>
              <a:gd name="connsiteX110" fmla="*/ 5995064 w 6127519"/>
              <a:gd name="connsiteY110" fmla="*/ 6540791 h 6858000"/>
              <a:gd name="connsiteX111" fmla="*/ 5996309 w 6127519"/>
              <a:gd name="connsiteY111" fmla="*/ 6543961 h 6858000"/>
              <a:gd name="connsiteX112" fmla="*/ 5996048 w 6127519"/>
              <a:gd name="connsiteY112" fmla="*/ 6555444 h 6858000"/>
              <a:gd name="connsiteX113" fmla="*/ 6002524 w 6127519"/>
              <a:gd name="connsiteY113" fmla="*/ 6560188 h 6858000"/>
              <a:gd name="connsiteX114" fmla="*/ 6004510 w 6127519"/>
              <a:gd name="connsiteY114" fmla="*/ 6599256 h 6858000"/>
              <a:gd name="connsiteX115" fmla="*/ 5986207 w 6127519"/>
              <a:gd name="connsiteY115" fmla="*/ 6695855 h 6858000"/>
              <a:gd name="connsiteX116" fmla="*/ 5979428 w 6127519"/>
              <a:gd name="connsiteY116" fmla="*/ 6754678 h 6858000"/>
              <a:gd name="connsiteX117" fmla="*/ 5983398 w 6127519"/>
              <a:gd name="connsiteY117" fmla="*/ 6778641 h 6858000"/>
              <a:gd name="connsiteX118" fmla="*/ 5984543 w 6127519"/>
              <a:gd name="connsiteY118" fmla="*/ 6811016 h 6858000"/>
              <a:gd name="connsiteX119" fmla="*/ 5981802 w 6127519"/>
              <a:gd name="connsiteY119" fmla="*/ 6838578 h 6858000"/>
              <a:gd name="connsiteX120" fmla="*/ 5979671 w 6127519"/>
              <a:gd name="connsiteY120" fmla="*/ 6858000 h 6858000"/>
              <a:gd name="connsiteX121" fmla="*/ 0 w 6127519"/>
              <a:gd name="connsiteY121" fmla="*/ 6858000 h 6858000"/>
              <a:gd name="connsiteX122" fmla="*/ 0 w 6127519"/>
              <a:gd name="connsiteY122" fmla="*/ 0 h 6858000"/>
              <a:gd name="connsiteX0" fmla="*/ 0 w 6127519"/>
              <a:gd name="connsiteY0" fmla="*/ 0 h 6858000"/>
              <a:gd name="connsiteX1" fmla="*/ 4965888 w 6127519"/>
              <a:gd name="connsiteY1" fmla="*/ 0 h 6858000"/>
              <a:gd name="connsiteX2" fmla="*/ 4967767 w 6127519"/>
              <a:gd name="connsiteY2" fmla="*/ 7930 h 6858000"/>
              <a:gd name="connsiteX3" fmla="*/ 4979444 w 6127519"/>
              <a:gd name="connsiteY3" fmla="*/ 43921 h 6858000"/>
              <a:gd name="connsiteX4" fmla="*/ 5021173 w 6127519"/>
              <a:gd name="connsiteY4" fmla="*/ 123738 h 6858000"/>
              <a:gd name="connsiteX5" fmla="*/ 5075458 w 6127519"/>
              <a:gd name="connsiteY5" fmla="*/ 264355 h 6858000"/>
              <a:gd name="connsiteX6" fmla="*/ 5081175 w 6127519"/>
              <a:gd name="connsiteY6" fmla="*/ 277448 h 6858000"/>
              <a:gd name="connsiteX7" fmla="*/ 5097011 w 6127519"/>
              <a:gd name="connsiteY7" fmla="*/ 355616 h 6858000"/>
              <a:gd name="connsiteX8" fmla="*/ 5130982 w 6127519"/>
              <a:gd name="connsiteY8" fmla="*/ 412030 h 6858000"/>
              <a:gd name="connsiteX9" fmla="*/ 5153000 w 6127519"/>
              <a:gd name="connsiteY9" fmla="*/ 507134 h 6858000"/>
              <a:gd name="connsiteX10" fmla="*/ 5171282 w 6127519"/>
              <a:gd name="connsiteY10" fmla="*/ 602071 h 6858000"/>
              <a:gd name="connsiteX11" fmla="*/ 5176196 w 6127519"/>
              <a:gd name="connsiteY11" fmla="*/ 636822 h 6858000"/>
              <a:gd name="connsiteX12" fmla="*/ 5189051 w 6127519"/>
              <a:gd name="connsiteY12" fmla="*/ 782518 h 6858000"/>
              <a:gd name="connsiteX13" fmla="*/ 5210428 w 6127519"/>
              <a:gd name="connsiteY13" fmla="*/ 815772 h 6858000"/>
              <a:gd name="connsiteX14" fmla="*/ 5221088 w 6127519"/>
              <a:gd name="connsiteY14" fmla="*/ 860193 h 6858000"/>
              <a:gd name="connsiteX15" fmla="*/ 5230806 w 6127519"/>
              <a:gd name="connsiteY15" fmla="*/ 961354 h 6858000"/>
              <a:gd name="connsiteX16" fmla="*/ 5201018 w 6127519"/>
              <a:gd name="connsiteY16" fmla="*/ 1095027 h 6858000"/>
              <a:gd name="connsiteX17" fmla="*/ 5202153 w 6127519"/>
              <a:gd name="connsiteY17" fmla="*/ 1133224 h 6858000"/>
              <a:gd name="connsiteX18" fmla="*/ 5207370 w 6127519"/>
              <a:gd name="connsiteY18" fmla="*/ 1138097 h 6858000"/>
              <a:gd name="connsiteX19" fmla="*/ 5189234 w 6127519"/>
              <a:gd name="connsiteY19" fmla="*/ 1193495 h 6858000"/>
              <a:gd name="connsiteX20" fmla="*/ 5202769 w 6127519"/>
              <a:gd name="connsiteY20" fmla="*/ 1269450 h 6858000"/>
              <a:gd name="connsiteX21" fmla="*/ 5225968 w 6127519"/>
              <a:gd name="connsiteY21" fmla="*/ 1357994 h 6858000"/>
              <a:gd name="connsiteX22" fmla="*/ 5233819 w 6127519"/>
              <a:gd name="connsiteY22" fmla="*/ 1380922 h 6858000"/>
              <a:gd name="connsiteX23" fmla="*/ 5237226 w 6127519"/>
              <a:gd name="connsiteY23" fmla="*/ 1441327 h 6858000"/>
              <a:gd name="connsiteX24" fmla="*/ 5255653 w 6127519"/>
              <a:gd name="connsiteY24" fmla="*/ 1524712 h 6858000"/>
              <a:gd name="connsiteX25" fmla="*/ 5263491 w 6127519"/>
              <a:gd name="connsiteY25" fmla="*/ 1642938 h 6858000"/>
              <a:gd name="connsiteX26" fmla="*/ 5261314 w 6127519"/>
              <a:gd name="connsiteY26" fmla="*/ 1689177 h 6858000"/>
              <a:gd name="connsiteX27" fmla="*/ 5259788 w 6127519"/>
              <a:gd name="connsiteY27" fmla="*/ 1768516 h 6858000"/>
              <a:gd name="connsiteX28" fmla="*/ 5255696 w 6127519"/>
              <a:gd name="connsiteY28" fmla="*/ 1953770 h 6858000"/>
              <a:gd name="connsiteX29" fmla="*/ 5252592 w 6127519"/>
              <a:gd name="connsiteY29" fmla="*/ 2092210 h 6858000"/>
              <a:gd name="connsiteX30" fmla="*/ 5264303 w 6127519"/>
              <a:gd name="connsiteY30" fmla="*/ 2225157 h 6858000"/>
              <a:gd name="connsiteX31" fmla="*/ 5254949 w 6127519"/>
              <a:gd name="connsiteY31" fmla="*/ 2236160 h 6858000"/>
              <a:gd name="connsiteX32" fmla="*/ 5250104 w 6127519"/>
              <a:gd name="connsiteY32" fmla="*/ 2249166 h 6858000"/>
              <a:gd name="connsiteX33" fmla="*/ 5251214 w 6127519"/>
              <a:gd name="connsiteY33" fmla="*/ 2250944 h 6858000"/>
              <a:gd name="connsiteX34" fmla="*/ 5250644 w 6127519"/>
              <a:gd name="connsiteY34" fmla="*/ 2266619 h 6858000"/>
              <a:gd name="connsiteX35" fmla="*/ 5293877 w 6127519"/>
              <a:gd name="connsiteY35" fmla="*/ 2368649 h 6858000"/>
              <a:gd name="connsiteX36" fmla="*/ 5311338 w 6127519"/>
              <a:gd name="connsiteY36" fmla="*/ 2404034 h 6858000"/>
              <a:gd name="connsiteX37" fmla="*/ 5338366 w 6127519"/>
              <a:gd name="connsiteY37" fmla="*/ 2465052 h 6858000"/>
              <a:gd name="connsiteX38" fmla="*/ 5371263 w 6127519"/>
              <a:gd name="connsiteY38" fmla="*/ 2586413 h 6858000"/>
              <a:gd name="connsiteX39" fmla="*/ 5407503 w 6127519"/>
              <a:gd name="connsiteY39" fmla="*/ 2786290 h 6858000"/>
              <a:gd name="connsiteX40" fmla="*/ 5407356 w 6127519"/>
              <a:gd name="connsiteY40" fmla="*/ 2787545 h 6858000"/>
              <a:gd name="connsiteX41" fmla="*/ 5411130 w 6127519"/>
              <a:gd name="connsiteY41" fmla="*/ 2788640 h 6858000"/>
              <a:gd name="connsiteX42" fmla="*/ 5416439 w 6127519"/>
              <a:gd name="connsiteY42" fmla="*/ 2805666 h 6858000"/>
              <a:gd name="connsiteX43" fmla="*/ 5457023 w 6127519"/>
              <a:gd name="connsiteY43" fmla="*/ 2858292 h 6858000"/>
              <a:gd name="connsiteX44" fmla="*/ 5479298 w 6127519"/>
              <a:gd name="connsiteY44" fmla="*/ 2947791 h 6858000"/>
              <a:gd name="connsiteX45" fmla="*/ 5481770 w 6127519"/>
              <a:gd name="connsiteY45" fmla="*/ 2951352 h 6858000"/>
              <a:gd name="connsiteX46" fmla="*/ 5482045 w 6127519"/>
              <a:gd name="connsiteY46" fmla="*/ 2984371 h 6858000"/>
              <a:gd name="connsiteX47" fmla="*/ 5482415 w 6127519"/>
              <a:gd name="connsiteY47" fmla="*/ 3004079 h 6858000"/>
              <a:gd name="connsiteX48" fmla="*/ 5503944 w 6127519"/>
              <a:gd name="connsiteY48" fmla="*/ 3123335 h 6858000"/>
              <a:gd name="connsiteX49" fmla="*/ 5516007 w 6127519"/>
              <a:gd name="connsiteY49" fmla="*/ 3258473 h 6858000"/>
              <a:gd name="connsiteX50" fmla="*/ 5566839 w 6127519"/>
              <a:gd name="connsiteY50" fmla="*/ 3345295 h 6858000"/>
              <a:gd name="connsiteX51" fmla="*/ 5589758 w 6127519"/>
              <a:gd name="connsiteY51" fmla="*/ 3506453 h 6858000"/>
              <a:gd name="connsiteX52" fmla="*/ 5596144 w 6127519"/>
              <a:gd name="connsiteY52" fmla="*/ 3534624 h 6858000"/>
              <a:gd name="connsiteX53" fmla="*/ 5597750 w 6127519"/>
              <a:gd name="connsiteY53" fmla="*/ 3534129 h 6858000"/>
              <a:gd name="connsiteX54" fmla="*/ 5599700 w 6127519"/>
              <a:gd name="connsiteY54" fmla="*/ 3547221 h 6858000"/>
              <a:gd name="connsiteX55" fmla="*/ 5615031 w 6127519"/>
              <a:gd name="connsiteY55" fmla="*/ 3557482 h 6858000"/>
              <a:gd name="connsiteX56" fmla="*/ 5618377 w 6127519"/>
              <a:gd name="connsiteY56" fmla="*/ 3588431 h 6858000"/>
              <a:gd name="connsiteX57" fmla="*/ 5612155 w 6127519"/>
              <a:gd name="connsiteY57" fmla="*/ 3589869 h 6858000"/>
              <a:gd name="connsiteX58" fmla="*/ 5620843 w 6127519"/>
              <a:gd name="connsiteY58" fmla="*/ 3606745 h 6858000"/>
              <a:gd name="connsiteX59" fmla="*/ 5655472 w 6127519"/>
              <a:gd name="connsiteY59" fmla="*/ 3678877 h 6858000"/>
              <a:gd name="connsiteX60" fmla="*/ 5683015 w 6127519"/>
              <a:gd name="connsiteY60" fmla="*/ 3762025 h 6858000"/>
              <a:gd name="connsiteX61" fmla="*/ 5696643 w 6127519"/>
              <a:gd name="connsiteY61" fmla="*/ 3773888 h 6858000"/>
              <a:gd name="connsiteX62" fmla="*/ 5699203 w 6127519"/>
              <a:gd name="connsiteY62" fmla="*/ 3775823 h 6858000"/>
              <a:gd name="connsiteX63" fmla="*/ 5704824 w 6127519"/>
              <a:gd name="connsiteY63" fmla="*/ 3785966 h 6858000"/>
              <a:gd name="connsiteX64" fmla="*/ 5733539 w 6127519"/>
              <a:gd name="connsiteY64" fmla="*/ 3818457 h 6858000"/>
              <a:gd name="connsiteX65" fmla="*/ 5768491 w 6127519"/>
              <a:gd name="connsiteY65" fmla="*/ 3914399 h 6858000"/>
              <a:gd name="connsiteX66" fmla="*/ 5793123 w 6127519"/>
              <a:gd name="connsiteY66" fmla="*/ 3969952 h 6858000"/>
              <a:gd name="connsiteX67" fmla="*/ 5808321 w 6127519"/>
              <a:gd name="connsiteY67" fmla="*/ 3988153 h 6858000"/>
              <a:gd name="connsiteX68" fmla="*/ 5825621 w 6127519"/>
              <a:gd name="connsiteY68" fmla="*/ 4015525 h 6858000"/>
              <a:gd name="connsiteX69" fmla="*/ 5860672 w 6127519"/>
              <a:gd name="connsiteY69" fmla="*/ 4061579 h 6858000"/>
              <a:gd name="connsiteX70" fmla="*/ 5872173 w 6127519"/>
              <a:gd name="connsiteY70" fmla="*/ 4088497 h 6858000"/>
              <a:gd name="connsiteX71" fmla="*/ 5894095 w 6127519"/>
              <a:gd name="connsiteY71" fmla="*/ 4128857 h 6858000"/>
              <a:gd name="connsiteX72" fmla="*/ 5903513 w 6127519"/>
              <a:gd name="connsiteY72" fmla="*/ 4187661 h 6858000"/>
              <a:gd name="connsiteX73" fmla="*/ 5917114 w 6127519"/>
              <a:gd name="connsiteY73" fmla="*/ 4213096 h 6858000"/>
              <a:gd name="connsiteX74" fmla="*/ 5924233 w 6127519"/>
              <a:gd name="connsiteY74" fmla="*/ 4242060 h 6858000"/>
              <a:gd name="connsiteX75" fmla="*/ 5928910 w 6127519"/>
              <a:gd name="connsiteY75" fmla="*/ 4300973 h 6858000"/>
              <a:gd name="connsiteX76" fmla="*/ 5939320 w 6127519"/>
              <a:gd name="connsiteY76" fmla="*/ 4340435 h 6858000"/>
              <a:gd name="connsiteX77" fmla="*/ 5946705 w 6127519"/>
              <a:gd name="connsiteY77" fmla="*/ 4428051 h 6858000"/>
              <a:gd name="connsiteX78" fmla="*/ 5949261 w 6127519"/>
              <a:gd name="connsiteY78" fmla="*/ 4449185 h 6858000"/>
              <a:gd name="connsiteX79" fmla="*/ 5968960 w 6127519"/>
              <a:gd name="connsiteY79" fmla="*/ 4482655 h 6858000"/>
              <a:gd name="connsiteX80" fmla="*/ 5980106 w 6127519"/>
              <a:gd name="connsiteY80" fmla="*/ 4585087 h 6858000"/>
              <a:gd name="connsiteX81" fmla="*/ 5998138 w 6127519"/>
              <a:gd name="connsiteY81" fmla="*/ 4697518 h 6858000"/>
              <a:gd name="connsiteX82" fmla="*/ 6013516 w 6127519"/>
              <a:gd name="connsiteY82" fmla="*/ 4786619 h 6858000"/>
              <a:gd name="connsiteX83" fmla="*/ 6025404 w 6127519"/>
              <a:gd name="connsiteY83" fmla="*/ 4858148 h 6858000"/>
              <a:gd name="connsiteX84" fmla="*/ 6007749 w 6127519"/>
              <a:gd name="connsiteY84" fmla="*/ 4964715 h 6858000"/>
              <a:gd name="connsiteX85" fmla="*/ 6005269 w 6127519"/>
              <a:gd name="connsiteY85" fmla="*/ 5150567 h 6858000"/>
              <a:gd name="connsiteX86" fmla="*/ 6001127 w 6127519"/>
              <a:gd name="connsiteY86" fmla="*/ 5164609 h 6858000"/>
              <a:gd name="connsiteX87" fmla="*/ 5998514 w 6127519"/>
              <a:gd name="connsiteY87" fmla="*/ 5189673 h 6858000"/>
              <a:gd name="connsiteX88" fmla="*/ 6018409 w 6127519"/>
              <a:gd name="connsiteY88" fmla="*/ 5227157 h 6858000"/>
              <a:gd name="connsiteX89" fmla="*/ 6036748 w 6127519"/>
              <a:gd name="connsiteY89" fmla="*/ 5322752 h 6858000"/>
              <a:gd name="connsiteX90" fmla="*/ 6036943 w 6127519"/>
              <a:gd name="connsiteY90" fmla="*/ 5329480 h 6858000"/>
              <a:gd name="connsiteX91" fmla="*/ 6037677 w 6127519"/>
              <a:gd name="connsiteY91" fmla="*/ 5354807 h 6858000"/>
              <a:gd name="connsiteX92" fmla="*/ 6039728 w 6127519"/>
              <a:gd name="connsiteY92" fmla="*/ 5359416 h 6858000"/>
              <a:gd name="connsiteX93" fmla="*/ 6053435 w 6127519"/>
              <a:gd name="connsiteY93" fmla="*/ 5387547 h 6858000"/>
              <a:gd name="connsiteX94" fmla="*/ 6065933 w 6127519"/>
              <a:gd name="connsiteY94" fmla="*/ 5443002 h 6858000"/>
              <a:gd name="connsiteX95" fmla="*/ 6068640 w 6127519"/>
              <a:gd name="connsiteY95" fmla="*/ 5474503 h 6858000"/>
              <a:gd name="connsiteX96" fmla="*/ 6080922 w 6127519"/>
              <a:gd name="connsiteY96" fmla="*/ 5561070 h 6858000"/>
              <a:gd name="connsiteX97" fmla="*/ 6096949 w 6127519"/>
              <a:gd name="connsiteY97" fmla="*/ 5648179 h 6858000"/>
              <a:gd name="connsiteX98" fmla="*/ 6125703 w 6127519"/>
              <a:gd name="connsiteY98" fmla="*/ 5692894 h 6858000"/>
              <a:gd name="connsiteX99" fmla="*/ 6121353 w 6127519"/>
              <a:gd name="connsiteY99" fmla="*/ 5721725 h 6858000"/>
              <a:gd name="connsiteX100" fmla="*/ 6121607 w 6127519"/>
              <a:gd name="connsiteY100" fmla="*/ 5721959 h 6858000"/>
              <a:gd name="connsiteX101" fmla="*/ 6127024 w 6127519"/>
              <a:gd name="connsiteY101" fmla="*/ 5786902 h 6858000"/>
              <a:gd name="connsiteX102" fmla="*/ 6127519 w 6127519"/>
              <a:gd name="connsiteY102" fmla="*/ 5865775 h 6858000"/>
              <a:gd name="connsiteX103" fmla="*/ 6119217 w 6127519"/>
              <a:gd name="connsiteY103" fmla="*/ 5888542 h 6858000"/>
              <a:gd name="connsiteX104" fmla="*/ 6102493 w 6127519"/>
              <a:gd name="connsiteY104" fmla="*/ 5928602 h 6858000"/>
              <a:gd name="connsiteX105" fmla="*/ 6056863 w 6127519"/>
              <a:gd name="connsiteY105" fmla="*/ 6000643 h 6858000"/>
              <a:gd name="connsiteX106" fmla="*/ 6045436 w 6127519"/>
              <a:gd name="connsiteY106" fmla="*/ 6124480 h 6858000"/>
              <a:gd name="connsiteX107" fmla="*/ 6030489 w 6127519"/>
              <a:gd name="connsiteY107" fmla="*/ 6317666 h 6858000"/>
              <a:gd name="connsiteX108" fmla="*/ 6007492 w 6127519"/>
              <a:gd name="connsiteY108" fmla="*/ 6440818 h 6858000"/>
              <a:gd name="connsiteX109" fmla="*/ 6009467 w 6127519"/>
              <a:gd name="connsiteY109" fmla="*/ 6487076 h 6858000"/>
              <a:gd name="connsiteX110" fmla="*/ 5995064 w 6127519"/>
              <a:gd name="connsiteY110" fmla="*/ 6540791 h 6858000"/>
              <a:gd name="connsiteX111" fmla="*/ 5996309 w 6127519"/>
              <a:gd name="connsiteY111" fmla="*/ 6543961 h 6858000"/>
              <a:gd name="connsiteX112" fmla="*/ 5996048 w 6127519"/>
              <a:gd name="connsiteY112" fmla="*/ 6555444 h 6858000"/>
              <a:gd name="connsiteX113" fmla="*/ 6004510 w 6127519"/>
              <a:gd name="connsiteY113" fmla="*/ 6599256 h 6858000"/>
              <a:gd name="connsiteX114" fmla="*/ 5986207 w 6127519"/>
              <a:gd name="connsiteY114" fmla="*/ 6695855 h 6858000"/>
              <a:gd name="connsiteX115" fmla="*/ 5979428 w 6127519"/>
              <a:gd name="connsiteY115" fmla="*/ 6754678 h 6858000"/>
              <a:gd name="connsiteX116" fmla="*/ 5983398 w 6127519"/>
              <a:gd name="connsiteY116" fmla="*/ 6778641 h 6858000"/>
              <a:gd name="connsiteX117" fmla="*/ 5984543 w 6127519"/>
              <a:gd name="connsiteY117" fmla="*/ 6811016 h 6858000"/>
              <a:gd name="connsiteX118" fmla="*/ 5981802 w 6127519"/>
              <a:gd name="connsiteY118" fmla="*/ 6838578 h 6858000"/>
              <a:gd name="connsiteX119" fmla="*/ 5979671 w 6127519"/>
              <a:gd name="connsiteY119" fmla="*/ 6858000 h 6858000"/>
              <a:gd name="connsiteX120" fmla="*/ 0 w 6127519"/>
              <a:gd name="connsiteY120" fmla="*/ 6858000 h 6858000"/>
              <a:gd name="connsiteX121" fmla="*/ 0 w 6127519"/>
              <a:gd name="connsiteY121" fmla="*/ 0 h 6858000"/>
              <a:gd name="connsiteX0" fmla="*/ 0 w 6127519"/>
              <a:gd name="connsiteY0" fmla="*/ 0 h 6858000"/>
              <a:gd name="connsiteX1" fmla="*/ 4965888 w 6127519"/>
              <a:gd name="connsiteY1" fmla="*/ 0 h 6858000"/>
              <a:gd name="connsiteX2" fmla="*/ 4967767 w 6127519"/>
              <a:gd name="connsiteY2" fmla="*/ 7930 h 6858000"/>
              <a:gd name="connsiteX3" fmla="*/ 4979444 w 6127519"/>
              <a:gd name="connsiteY3" fmla="*/ 43921 h 6858000"/>
              <a:gd name="connsiteX4" fmla="*/ 5021173 w 6127519"/>
              <a:gd name="connsiteY4" fmla="*/ 123738 h 6858000"/>
              <a:gd name="connsiteX5" fmla="*/ 5075458 w 6127519"/>
              <a:gd name="connsiteY5" fmla="*/ 264355 h 6858000"/>
              <a:gd name="connsiteX6" fmla="*/ 5081175 w 6127519"/>
              <a:gd name="connsiteY6" fmla="*/ 277448 h 6858000"/>
              <a:gd name="connsiteX7" fmla="*/ 5097011 w 6127519"/>
              <a:gd name="connsiteY7" fmla="*/ 355616 h 6858000"/>
              <a:gd name="connsiteX8" fmla="*/ 5130982 w 6127519"/>
              <a:gd name="connsiteY8" fmla="*/ 412030 h 6858000"/>
              <a:gd name="connsiteX9" fmla="*/ 5153000 w 6127519"/>
              <a:gd name="connsiteY9" fmla="*/ 507134 h 6858000"/>
              <a:gd name="connsiteX10" fmla="*/ 5171282 w 6127519"/>
              <a:gd name="connsiteY10" fmla="*/ 602071 h 6858000"/>
              <a:gd name="connsiteX11" fmla="*/ 5176196 w 6127519"/>
              <a:gd name="connsiteY11" fmla="*/ 636822 h 6858000"/>
              <a:gd name="connsiteX12" fmla="*/ 5189051 w 6127519"/>
              <a:gd name="connsiteY12" fmla="*/ 782518 h 6858000"/>
              <a:gd name="connsiteX13" fmla="*/ 5210428 w 6127519"/>
              <a:gd name="connsiteY13" fmla="*/ 815772 h 6858000"/>
              <a:gd name="connsiteX14" fmla="*/ 5221088 w 6127519"/>
              <a:gd name="connsiteY14" fmla="*/ 860193 h 6858000"/>
              <a:gd name="connsiteX15" fmla="*/ 5230806 w 6127519"/>
              <a:gd name="connsiteY15" fmla="*/ 961354 h 6858000"/>
              <a:gd name="connsiteX16" fmla="*/ 5201018 w 6127519"/>
              <a:gd name="connsiteY16" fmla="*/ 1095027 h 6858000"/>
              <a:gd name="connsiteX17" fmla="*/ 5202153 w 6127519"/>
              <a:gd name="connsiteY17" fmla="*/ 1133224 h 6858000"/>
              <a:gd name="connsiteX18" fmla="*/ 5207370 w 6127519"/>
              <a:gd name="connsiteY18" fmla="*/ 1138097 h 6858000"/>
              <a:gd name="connsiteX19" fmla="*/ 5189234 w 6127519"/>
              <a:gd name="connsiteY19" fmla="*/ 1193495 h 6858000"/>
              <a:gd name="connsiteX20" fmla="*/ 5202769 w 6127519"/>
              <a:gd name="connsiteY20" fmla="*/ 1269450 h 6858000"/>
              <a:gd name="connsiteX21" fmla="*/ 5225968 w 6127519"/>
              <a:gd name="connsiteY21" fmla="*/ 1357994 h 6858000"/>
              <a:gd name="connsiteX22" fmla="*/ 5233819 w 6127519"/>
              <a:gd name="connsiteY22" fmla="*/ 1380922 h 6858000"/>
              <a:gd name="connsiteX23" fmla="*/ 5237226 w 6127519"/>
              <a:gd name="connsiteY23" fmla="*/ 1441327 h 6858000"/>
              <a:gd name="connsiteX24" fmla="*/ 5255653 w 6127519"/>
              <a:gd name="connsiteY24" fmla="*/ 1524712 h 6858000"/>
              <a:gd name="connsiteX25" fmla="*/ 5263491 w 6127519"/>
              <a:gd name="connsiteY25" fmla="*/ 1642938 h 6858000"/>
              <a:gd name="connsiteX26" fmla="*/ 5261314 w 6127519"/>
              <a:gd name="connsiteY26" fmla="*/ 1689177 h 6858000"/>
              <a:gd name="connsiteX27" fmla="*/ 5259788 w 6127519"/>
              <a:gd name="connsiteY27" fmla="*/ 1768516 h 6858000"/>
              <a:gd name="connsiteX28" fmla="*/ 5255696 w 6127519"/>
              <a:gd name="connsiteY28" fmla="*/ 1953770 h 6858000"/>
              <a:gd name="connsiteX29" fmla="*/ 5252592 w 6127519"/>
              <a:gd name="connsiteY29" fmla="*/ 2092210 h 6858000"/>
              <a:gd name="connsiteX30" fmla="*/ 5264303 w 6127519"/>
              <a:gd name="connsiteY30" fmla="*/ 2225157 h 6858000"/>
              <a:gd name="connsiteX31" fmla="*/ 5254949 w 6127519"/>
              <a:gd name="connsiteY31" fmla="*/ 2236160 h 6858000"/>
              <a:gd name="connsiteX32" fmla="*/ 5250104 w 6127519"/>
              <a:gd name="connsiteY32" fmla="*/ 2249166 h 6858000"/>
              <a:gd name="connsiteX33" fmla="*/ 5251214 w 6127519"/>
              <a:gd name="connsiteY33" fmla="*/ 2250944 h 6858000"/>
              <a:gd name="connsiteX34" fmla="*/ 5250644 w 6127519"/>
              <a:gd name="connsiteY34" fmla="*/ 2266619 h 6858000"/>
              <a:gd name="connsiteX35" fmla="*/ 5293877 w 6127519"/>
              <a:gd name="connsiteY35" fmla="*/ 2368649 h 6858000"/>
              <a:gd name="connsiteX36" fmla="*/ 5311338 w 6127519"/>
              <a:gd name="connsiteY36" fmla="*/ 2404034 h 6858000"/>
              <a:gd name="connsiteX37" fmla="*/ 5338366 w 6127519"/>
              <a:gd name="connsiteY37" fmla="*/ 2465052 h 6858000"/>
              <a:gd name="connsiteX38" fmla="*/ 5371263 w 6127519"/>
              <a:gd name="connsiteY38" fmla="*/ 2586413 h 6858000"/>
              <a:gd name="connsiteX39" fmla="*/ 5407503 w 6127519"/>
              <a:gd name="connsiteY39" fmla="*/ 2786290 h 6858000"/>
              <a:gd name="connsiteX40" fmla="*/ 5407356 w 6127519"/>
              <a:gd name="connsiteY40" fmla="*/ 2787545 h 6858000"/>
              <a:gd name="connsiteX41" fmla="*/ 5411130 w 6127519"/>
              <a:gd name="connsiteY41" fmla="*/ 2788640 h 6858000"/>
              <a:gd name="connsiteX42" fmla="*/ 5416439 w 6127519"/>
              <a:gd name="connsiteY42" fmla="*/ 2805666 h 6858000"/>
              <a:gd name="connsiteX43" fmla="*/ 5457023 w 6127519"/>
              <a:gd name="connsiteY43" fmla="*/ 2858292 h 6858000"/>
              <a:gd name="connsiteX44" fmla="*/ 5479298 w 6127519"/>
              <a:gd name="connsiteY44" fmla="*/ 2947791 h 6858000"/>
              <a:gd name="connsiteX45" fmla="*/ 5481770 w 6127519"/>
              <a:gd name="connsiteY45" fmla="*/ 2951352 h 6858000"/>
              <a:gd name="connsiteX46" fmla="*/ 5482045 w 6127519"/>
              <a:gd name="connsiteY46" fmla="*/ 2984371 h 6858000"/>
              <a:gd name="connsiteX47" fmla="*/ 5482415 w 6127519"/>
              <a:gd name="connsiteY47" fmla="*/ 3004079 h 6858000"/>
              <a:gd name="connsiteX48" fmla="*/ 5503944 w 6127519"/>
              <a:gd name="connsiteY48" fmla="*/ 3123335 h 6858000"/>
              <a:gd name="connsiteX49" fmla="*/ 5516007 w 6127519"/>
              <a:gd name="connsiteY49" fmla="*/ 3258473 h 6858000"/>
              <a:gd name="connsiteX50" fmla="*/ 5566839 w 6127519"/>
              <a:gd name="connsiteY50" fmla="*/ 3345295 h 6858000"/>
              <a:gd name="connsiteX51" fmla="*/ 5589758 w 6127519"/>
              <a:gd name="connsiteY51" fmla="*/ 3506453 h 6858000"/>
              <a:gd name="connsiteX52" fmla="*/ 5596144 w 6127519"/>
              <a:gd name="connsiteY52" fmla="*/ 3534624 h 6858000"/>
              <a:gd name="connsiteX53" fmla="*/ 5597750 w 6127519"/>
              <a:gd name="connsiteY53" fmla="*/ 3534129 h 6858000"/>
              <a:gd name="connsiteX54" fmla="*/ 5599700 w 6127519"/>
              <a:gd name="connsiteY54" fmla="*/ 3547221 h 6858000"/>
              <a:gd name="connsiteX55" fmla="*/ 5615031 w 6127519"/>
              <a:gd name="connsiteY55" fmla="*/ 3557482 h 6858000"/>
              <a:gd name="connsiteX56" fmla="*/ 5618377 w 6127519"/>
              <a:gd name="connsiteY56" fmla="*/ 3588431 h 6858000"/>
              <a:gd name="connsiteX57" fmla="*/ 5612155 w 6127519"/>
              <a:gd name="connsiteY57" fmla="*/ 3589869 h 6858000"/>
              <a:gd name="connsiteX58" fmla="*/ 5620843 w 6127519"/>
              <a:gd name="connsiteY58" fmla="*/ 3606745 h 6858000"/>
              <a:gd name="connsiteX59" fmla="*/ 5655472 w 6127519"/>
              <a:gd name="connsiteY59" fmla="*/ 3678877 h 6858000"/>
              <a:gd name="connsiteX60" fmla="*/ 5683015 w 6127519"/>
              <a:gd name="connsiteY60" fmla="*/ 3762025 h 6858000"/>
              <a:gd name="connsiteX61" fmla="*/ 5696643 w 6127519"/>
              <a:gd name="connsiteY61" fmla="*/ 3773888 h 6858000"/>
              <a:gd name="connsiteX62" fmla="*/ 5699203 w 6127519"/>
              <a:gd name="connsiteY62" fmla="*/ 3775823 h 6858000"/>
              <a:gd name="connsiteX63" fmla="*/ 5704824 w 6127519"/>
              <a:gd name="connsiteY63" fmla="*/ 3785966 h 6858000"/>
              <a:gd name="connsiteX64" fmla="*/ 5733539 w 6127519"/>
              <a:gd name="connsiteY64" fmla="*/ 3818457 h 6858000"/>
              <a:gd name="connsiteX65" fmla="*/ 5768491 w 6127519"/>
              <a:gd name="connsiteY65" fmla="*/ 3914399 h 6858000"/>
              <a:gd name="connsiteX66" fmla="*/ 5793123 w 6127519"/>
              <a:gd name="connsiteY66" fmla="*/ 3969952 h 6858000"/>
              <a:gd name="connsiteX67" fmla="*/ 5808321 w 6127519"/>
              <a:gd name="connsiteY67" fmla="*/ 3988153 h 6858000"/>
              <a:gd name="connsiteX68" fmla="*/ 5825621 w 6127519"/>
              <a:gd name="connsiteY68" fmla="*/ 4015525 h 6858000"/>
              <a:gd name="connsiteX69" fmla="*/ 5860672 w 6127519"/>
              <a:gd name="connsiteY69" fmla="*/ 4061579 h 6858000"/>
              <a:gd name="connsiteX70" fmla="*/ 5872173 w 6127519"/>
              <a:gd name="connsiteY70" fmla="*/ 4088497 h 6858000"/>
              <a:gd name="connsiteX71" fmla="*/ 5894095 w 6127519"/>
              <a:gd name="connsiteY71" fmla="*/ 4128857 h 6858000"/>
              <a:gd name="connsiteX72" fmla="*/ 5903513 w 6127519"/>
              <a:gd name="connsiteY72" fmla="*/ 4187661 h 6858000"/>
              <a:gd name="connsiteX73" fmla="*/ 5917114 w 6127519"/>
              <a:gd name="connsiteY73" fmla="*/ 4213096 h 6858000"/>
              <a:gd name="connsiteX74" fmla="*/ 5924233 w 6127519"/>
              <a:gd name="connsiteY74" fmla="*/ 4242060 h 6858000"/>
              <a:gd name="connsiteX75" fmla="*/ 5928910 w 6127519"/>
              <a:gd name="connsiteY75" fmla="*/ 4300973 h 6858000"/>
              <a:gd name="connsiteX76" fmla="*/ 5939320 w 6127519"/>
              <a:gd name="connsiteY76" fmla="*/ 4340435 h 6858000"/>
              <a:gd name="connsiteX77" fmla="*/ 5946705 w 6127519"/>
              <a:gd name="connsiteY77" fmla="*/ 4428051 h 6858000"/>
              <a:gd name="connsiteX78" fmla="*/ 5949261 w 6127519"/>
              <a:gd name="connsiteY78" fmla="*/ 4449185 h 6858000"/>
              <a:gd name="connsiteX79" fmla="*/ 5968960 w 6127519"/>
              <a:gd name="connsiteY79" fmla="*/ 4482655 h 6858000"/>
              <a:gd name="connsiteX80" fmla="*/ 5980106 w 6127519"/>
              <a:gd name="connsiteY80" fmla="*/ 4585087 h 6858000"/>
              <a:gd name="connsiteX81" fmla="*/ 5998138 w 6127519"/>
              <a:gd name="connsiteY81" fmla="*/ 4697518 h 6858000"/>
              <a:gd name="connsiteX82" fmla="*/ 6013516 w 6127519"/>
              <a:gd name="connsiteY82" fmla="*/ 4786619 h 6858000"/>
              <a:gd name="connsiteX83" fmla="*/ 6025404 w 6127519"/>
              <a:gd name="connsiteY83" fmla="*/ 4858148 h 6858000"/>
              <a:gd name="connsiteX84" fmla="*/ 6007749 w 6127519"/>
              <a:gd name="connsiteY84" fmla="*/ 4964715 h 6858000"/>
              <a:gd name="connsiteX85" fmla="*/ 6005269 w 6127519"/>
              <a:gd name="connsiteY85" fmla="*/ 5150567 h 6858000"/>
              <a:gd name="connsiteX86" fmla="*/ 6001127 w 6127519"/>
              <a:gd name="connsiteY86" fmla="*/ 5164609 h 6858000"/>
              <a:gd name="connsiteX87" fmla="*/ 5998514 w 6127519"/>
              <a:gd name="connsiteY87" fmla="*/ 5189673 h 6858000"/>
              <a:gd name="connsiteX88" fmla="*/ 6018409 w 6127519"/>
              <a:gd name="connsiteY88" fmla="*/ 5227157 h 6858000"/>
              <a:gd name="connsiteX89" fmla="*/ 6036748 w 6127519"/>
              <a:gd name="connsiteY89" fmla="*/ 5322752 h 6858000"/>
              <a:gd name="connsiteX90" fmla="*/ 6036943 w 6127519"/>
              <a:gd name="connsiteY90" fmla="*/ 5329480 h 6858000"/>
              <a:gd name="connsiteX91" fmla="*/ 6037677 w 6127519"/>
              <a:gd name="connsiteY91" fmla="*/ 5354807 h 6858000"/>
              <a:gd name="connsiteX92" fmla="*/ 6039728 w 6127519"/>
              <a:gd name="connsiteY92" fmla="*/ 5359416 h 6858000"/>
              <a:gd name="connsiteX93" fmla="*/ 6053435 w 6127519"/>
              <a:gd name="connsiteY93" fmla="*/ 5387547 h 6858000"/>
              <a:gd name="connsiteX94" fmla="*/ 6065933 w 6127519"/>
              <a:gd name="connsiteY94" fmla="*/ 5443002 h 6858000"/>
              <a:gd name="connsiteX95" fmla="*/ 6068640 w 6127519"/>
              <a:gd name="connsiteY95" fmla="*/ 5474503 h 6858000"/>
              <a:gd name="connsiteX96" fmla="*/ 6080922 w 6127519"/>
              <a:gd name="connsiteY96" fmla="*/ 5561070 h 6858000"/>
              <a:gd name="connsiteX97" fmla="*/ 6096949 w 6127519"/>
              <a:gd name="connsiteY97" fmla="*/ 5648179 h 6858000"/>
              <a:gd name="connsiteX98" fmla="*/ 6125703 w 6127519"/>
              <a:gd name="connsiteY98" fmla="*/ 5692894 h 6858000"/>
              <a:gd name="connsiteX99" fmla="*/ 6121353 w 6127519"/>
              <a:gd name="connsiteY99" fmla="*/ 5721725 h 6858000"/>
              <a:gd name="connsiteX100" fmla="*/ 6121607 w 6127519"/>
              <a:gd name="connsiteY100" fmla="*/ 5721959 h 6858000"/>
              <a:gd name="connsiteX101" fmla="*/ 6127024 w 6127519"/>
              <a:gd name="connsiteY101" fmla="*/ 5786902 h 6858000"/>
              <a:gd name="connsiteX102" fmla="*/ 6127519 w 6127519"/>
              <a:gd name="connsiteY102" fmla="*/ 5865775 h 6858000"/>
              <a:gd name="connsiteX103" fmla="*/ 6119217 w 6127519"/>
              <a:gd name="connsiteY103" fmla="*/ 5888542 h 6858000"/>
              <a:gd name="connsiteX104" fmla="*/ 6102493 w 6127519"/>
              <a:gd name="connsiteY104" fmla="*/ 5928602 h 6858000"/>
              <a:gd name="connsiteX105" fmla="*/ 6056863 w 6127519"/>
              <a:gd name="connsiteY105" fmla="*/ 6000643 h 6858000"/>
              <a:gd name="connsiteX106" fmla="*/ 6045436 w 6127519"/>
              <a:gd name="connsiteY106" fmla="*/ 6124480 h 6858000"/>
              <a:gd name="connsiteX107" fmla="*/ 6030489 w 6127519"/>
              <a:gd name="connsiteY107" fmla="*/ 6317666 h 6858000"/>
              <a:gd name="connsiteX108" fmla="*/ 6007492 w 6127519"/>
              <a:gd name="connsiteY108" fmla="*/ 6440818 h 6858000"/>
              <a:gd name="connsiteX109" fmla="*/ 6009467 w 6127519"/>
              <a:gd name="connsiteY109" fmla="*/ 6487076 h 6858000"/>
              <a:gd name="connsiteX110" fmla="*/ 5995064 w 6127519"/>
              <a:gd name="connsiteY110" fmla="*/ 6540791 h 6858000"/>
              <a:gd name="connsiteX111" fmla="*/ 5996309 w 6127519"/>
              <a:gd name="connsiteY111" fmla="*/ 6543961 h 6858000"/>
              <a:gd name="connsiteX112" fmla="*/ 6004510 w 6127519"/>
              <a:gd name="connsiteY112" fmla="*/ 6599256 h 6858000"/>
              <a:gd name="connsiteX113" fmla="*/ 5986207 w 6127519"/>
              <a:gd name="connsiteY113" fmla="*/ 6695855 h 6858000"/>
              <a:gd name="connsiteX114" fmla="*/ 5979428 w 6127519"/>
              <a:gd name="connsiteY114" fmla="*/ 6754678 h 6858000"/>
              <a:gd name="connsiteX115" fmla="*/ 5983398 w 6127519"/>
              <a:gd name="connsiteY115" fmla="*/ 6778641 h 6858000"/>
              <a:gd name="connsiteX116" fmla="*/ 5984543 w 6127519"/>
              <a:gd name="connsiteY116" fmla="*/ 6811016 h 6858000"/>
              <a:gd name="connsiteX117" fmla="*/ 5981802 w 6127519"/>
              <a:gd name="connsiteY117" fmla="*/ 6838578 h 6858000"/>
              <a:gd name="connsiteX118" fmla="*/ 5979671 w 6127519"/>
              <a:gd name="connsiteY118" fmla="*/ 6858000 h 6858000"/>
              <a:gd name="connsiteX119" fmla="*/ 0 w 6127519"/>
              <a:gd name="connsiteY119" fmla="*/ 6858000 h 6858000"/>
              <a:gd name="connsiteX120" fmla="*/ 0 w 6127519"/>
              <a:gd name="connsiteY120" fmla="*/ 0 h 6858000"/>
              <a:gd name="connsiteX0" fmla="*/ 0 w 6127519"/>
              <a:gd name="connsiteY0" fmla="*/ 0 h 6858000"/>
              <a:gd name="connsiteX1" fmla="*/ 4965888 w 6127519"/>
              <a:gd name="connsiteY1" fmla="*/ 0 h 6858000"/>
              <a:gd name="connsiteX2" fmla="*/ 4967767 w 6127519"/>
              <a:gd name="connsiteY2" fmla="*/ 7930 h 6858000"/>
              <a:gd name="connsiteX3" fmla="*/ 4979444 w 6127519"/>
              <a:gd name="connsiteY3" fmla="*/ 43921 h 6858000"/>
              <a:gd name="connsiteX4" fmla="*/ 5021173 w 6127519"/>
              <a:gd name="connsiteY4" fmla="*/ 123738 h 6858000"/>
              <a:gd name="connsiteX5" fmla="*/ 5075458 w 6127519"/>
              <a:gd name="connsiteY5" fmla="*/ 264355 h 6858000"/>
              <a:gd name="connsiteX6" fmla="*/ 5081175 w 6127519"/>
              <a:gd name="connsiteY6" fmla="*/ 277448 h 6858000"/>
              <a:gd name="connsiteX7" fmla="*/ 5097011 w 6127519"/>
              <a:gd name="connsiteY7" fmla="*/ 355616 h 6858000"/>
              <a:gd name="connsiteX8" fmla="*/ 5130982 w 6127519"/>
              <a:gd name="connsiteY8" fmla="*/ 412030 h 6858000"/>
              <a:gd name="connsiteX9" fmla="*/ 5153000 w 6127519"/>
              <a:gd name="connsiteY9" fmla="*/ 507134 h 6858000"/>
              <a:gd name="connsiteX10" fmla="*/ 5171282 w 6127519"/>
              <a:gd name="connsiteY10" fmla="*/ 602071 h 6858000"/>
              <a:gd name="connsiteX11" fmla="*/ 5176196 w 6127519"/>
              <a:gd name="connsiteY11" fmla="*/ 636822 h 6858000"/>
              <a:gd name="connsiteX12" fmla="*/ 5189051 w 6127519"/>
              <a:gd name="connsiteY12" fmla="*/ 782518 h 6858000"/>
              <a:gd name="connsiteX13" fmla="*/ 5210428 w 6127519"/>
              <a:gd name="connsiteY13" fmla="*/ 815772 h 6858000"/>
              <a:gd name="connsiteX14" fmla="*/ 5221088 w 6127519"/>
              <a:gd name="connsiteY14" fmla="*/ 860193 h 6858000"/>
              <a:gd name="connsiteX15" fmla="*/ 5230806 w 6127519"/>
              <a:gd name="connsiteY15" fmla="*/ 961354 h 6858000"/>
              <a:gd name="connsiteX16" fmla="*/ 5201018 w 6127519"/>
              <a:gd name="connsiteY16" fmla="*/ 1095027 h 6858000"/>
              <a:gd name="connsiteX17" fmla="*/ 5202153 w 6127519"/>
              <a:gd name="connsiteY17" fmla="*/ 1133224 h 6858000"/>
              <a:gd name="connsiteX18" fmla="*/ 5207370 w 6127519"/>
              <a:gd name="connsiteY18" fmla="*/ 1138097 h 6858000"/>
              <a:gd name="connsiteX19" fmla="*/ 5189234 w 6127519"/>
              <a:gd name="connsiteY19" fmla="*/ 1193495 h 6858000"/>
              <a:gd name="connsiteX20" fmla="*/ 5202769 w 6127519"/>
              <a:gd name="connsiteY20" fmla="*/ 1269450 h 6858000"/>
              <a:gd name="connsiteX21" fmla="*/ 5225968 w 6127519"/>
              <a:gd name="connsiteY21" fmla="*/ 1357994 h 6858000"/>
              <a:gd name="connsiteX22" fmla="*/ 5233819 w 6127519"/>
              <a:gd name="connsiteY22" fmla="*/ 1380922 h 6858000"/>
              <a:gd name="connsiteX23" fmla="*/ 5237226 w 6127519"/>
              <a:gd name="connsiteY23" fmla="*/ 1441327 h 6858000"/>
              <a:gd name="connsiteX24" fmla="*/ 5255653 w 6127519"/>
              <a:gd name="connsiteY24" fmla="*/ 1524712 h 6858000"/>
              <a:gd name="connsiteX25" fmla="*/ 5263491 w 6127519"/>
              <a:gd name="connsiteY25" fmla="*/ 1642938 h 6858000"/>
              <a:gd name="connsiteX26" fmla="*/ 5261314 w 6127519"/>
              <a:gd name="connsiteY26" fmla="*/ 1689177 h 6858000"/>
              <a:gd name="connsiteX27" fmla="*/ 5259788 w 6127519"/>
              <a:gd name="connsiteY27" fmla="*/ 1768516 h 6858000"/>
              <a:gd name="connsiteX28" fmla="*/ 5255696 w 6127519"/>
              <a:gd name="connsiteY28" fmla="*/ 1953770 h 6858000"/>
              <a:gd name="connsiteX29" fmla="*/ 5252592 w 6127519"/>
              <a:gd name="connsiteY29" fmla="*/ 2092210 h 6858000"/>
              <a:gd name="connsiteX30" fmla="*/ 5264303 w 6127519"/>
              <a:gd name="connsiteY30" fmla="*/ 2225157 h 6858000"/>
              <a:gd name="connsiteX31" fmla="*/ 5254949 w 6127519"/>
              <a:gd name="connsiteY31" fmla="*/ 2236160 h 6858000"/>
              <a:gd name="connsiteX32" fmla="*/ 5250104 w 6127519"/>
              <a:gd name="connsiteY32" fmla="*/ 2249166 h 6858000"/>
              <a:gd name="connsiteX33" fmla="*/ 5251214 w 6127519"/>
              <a:gd name="connsiteY33" fmla="*/ 2250944 h 6858000"/>
              <a:gd name="connsiteX34" fmla="*/ 5250644 w 6127519"/>
              <a:gd name="connsiteY34" fmla="*/ 2266619 h 6858000"/>
              <a:gd name="connsiteX35" fmla="*/ 5293877 w 6127519"/>
              <a:gd name="connsiteY35" fmla="*/ 2368649 h 6858000"/>
              <a:gd name="connsiteX36" fmla="*/ 5311338 w 6127519"/>
              <a:gd name="connsiteY36" fmla="*/ 2404034 h 6858000"/>
              <a:gd name="connsiteX37" fmla="*/ 5338366 w 6127519"/>
              <a:gd name="connsiteY37" fmla="*/ 2465052 h 6858000"/>
              <a:gd name="connsiteX38" fmla="*/ 5371263 w 6127519"/>
              <a:gd name="connsiteY38" fmla="*/ 2586413 h 6858000"/>
              <a:gd name="connsiteX39" fmla="*/ 5407503 w 6127519"/>
              <a:gd name="connsiteY39" fmla="*/ 2786290 h 6858000"/>
              <a:gd name="connsiteX40" fmla="*/ 5407356 w 6127519"/>
              <a:gd name="connsiteY40" fmla="*/ 2787545 h 6858000"/>
              <a:gd name="connsiteX41" fmla="*/ 5411130 w 6127519"/>
              <a:gd name="connsiteY41" fmla="*/ 2788640 h 6858000"/>
              <a:gd name="connsiteX42" fmla="*/ 5416439 w 6127519"/>
              <a:gd name="connsiteY42" fmla="*/ 2805666 h 6858000"/>
              <a:gd name="connsiteX43" fmla="*/ 5457023 w 6127519"/>
              <a:gd name="connsiteY43" fmla="*/ 2858292 h 6858000"/>
              <a:gd name="connsiteX44" fmla="*/ 5479298 w 6127519"/>
              <a:gd name="connsiteY44" fmla="*/ 2947791 h 6858000"/>
              <a:gd name="connsiteX45" fmla="*/ 5481770 w 6127519"/>
              <a:gd name="connsiteY45" fmla="*/ 2951352 h 6858000"/>
              <a:gd name="connsiteX46" fmla="*/ 5482045 w 6127519"/>
              <a:gd name="connsiteY46" fmla="*/ 2984371 h 6858000"/>
              <a:gd name="connsiteX47" fmla="*/ 5482415 w 6127519"/>
              <a:gd name="connsiteY47" fmla="*/ 3004079 h 6858000"/>
              <a:gd name="connsiteX48" fmla="*/ 5503944 w 6127519"/>
              <a:gd name="connsiteY48" fmla="*/ 3123335 h 6858000"/>
              <a:gd name="connsiteX49" fmla="*/ 5516007 w 6127519"/>
              <a:gd name="connsiteY49" fmla="*/ 3258473 h 6858000"/>
              <a:gd name="connsiteX50" fmla="*/ 5566839 w 6127519"/>
              <a:gd name="connsiteY50" fmla="*/ 3345295 h 6858000"/>
              <a:gd name="connsiteX51" fmla="*/ 5589758 w 6127519"/>
              <a:gd name="connsiteY51" fmla="*/ 3506453 h 6858000"/>
              <a:gd name="connsiteX52" fmla="*/ 5596144 w 6127519"/>
              <a:gd name="connsiteY52" fmla="*/ 3534624 h 6858000"/>
              <a:gd name="connsiteX53" fmla="*/ 5597750 w 6127519"/>
              <a:gd name="connsiteY53" fmla="*/ 3534129 h 6858000"/>
              <a:gd name="connsiteX54" fmla="*/ 5599700 w 6127519"/>
              <a:gd name="connsiteY54" fmla="*/ 3547221 h 6858000"/>
              <a:gd name="connsiteX55" fmla="*/ 5615031 w 6127519"/>
              <a:gd name="connsiteY55" fmla="*/ 3557482 h 6858000"/>
              <a:gd name="connsiteX56" fmla="*/ 5618377 w 6127519"/>
              <a:gd name="connsiteY56" fmla="*/ 3588431 h 6858000"/>
              <a:gd name="connsiteX57" fmla="*/ 5612155 w 6127519"/>
              <a:gd name="connsiteY57" fmla="*/ 3589869 h 6858000"/>
              <a:gd name="connsiteX58" fmla="*/ 5620843 w 6127519"/>
              <a:gd name="connsiteY58" fmla="*/ 3606745 h 6858000"/>
              <a:gd name="connsiteX59" fmla="*/ 5655472 w 6127519"/>
              <a:gd name="connsiteY59" fmla="*/ 3678877 h 6858000"/>
              <a:gd name="connsiteX60" fmla="*/ 5683015 w 6127519"/>
              <a:gd name="connsiteY60" fmla="*/ 3762025 h 6858000"/>
              <a:gd name="connsiteX61" fmla="*/ 5696643 w 6127519"/>
              <a:gd name="connsiteY61" fmla="*/ 3773888 h 6858000"/>
              <a:gd name="connsiteX62" fmla="*/ 5699203 w 6127519"/>
              <a:gd name="connsiteY62" fmla="*/ 3775823 h 6858000"/>
              <a:gd name="connsiteX63" fmla="*/ 5704824 w 6127519"/>
              <a:gd name="connsiteY63" fmla="*/ 3785966 h 6858000"/>
              <a:gd name="connsiteX64" fmla="*/ 5733539 w 6127519"/>
              <a:gd name="connsiteY64" fmla="*/ 3818457 h 6858000"/>
              <a:gd name="connsiteX65" fmla="*/ 5768491 w 6127519"/>
              <a:gd name="connsiteY65" fmla="*/ 3914399 h 6858000"/>
              <a:gd name="connsiteX66" fmla="*/ 5793123 w 6127519"/>
              <a:gd name="connsiteY66" fmla="*/ 3969952 h 6858000"/>
              <a:gd name="connsiteX67" fmla="*/ 5808321 w 6127519"/>
              <a:gd name="connsiteY67" fmla="*/ 3988153 h 6858000"/>
              <a:gd name="connsiteX68" fmla="*/ 5825621 w 6127519"/>
              <a:gd name="connsiteY68" fmla="*/ 4015525 h 6858000"/>
              <a:gd name="connsiteX69" fmla="*/ 5860672 w 6127519"/>
              <a:gd name="connsiteY69" fmla="*/ 4061579 h 6858000"/>
              <a:gd name="connsiteX70" fmla="*/ 5872173 w 6127519"/>
              <a:gd name="connsiteY70" fmla="*/ 4088497 h 6858000"/>
              <a:gd name="connsiteX71" fmla="*/ 5894095 w 6127519"/>
              <a:gd name="connsiteY71" fmla="*/ 4128857 h 6858000"/>
              <a:gd name="connsiteX72" fmla="*/ 5903513 w 6127519"/>
              <a:gd name="connsiteY72" fmla="*/ 4187661 h 6858000"/>
              <a:gd name="connsiteX73" fmla="*/ 5917114 w 6127519"/>
              <a:gd name="connsiteY73" fmla="*/ 4213096 h 6858000"/>
              <a:gd name="connsiteX74" fmla="*/ 5924233 w 6127519"/>
              <a:gd name="connsiteY74" fmla="*/ 4242060 h 6858000"/>
              <a:gd name="connsiteX75" fmla="*/ 5928910 w 6127519"/>
              <a:gd name="connsiteY75" fmla="*/ 4300973 h 6858000"/>
              <a:gd name="connsiteX76" fmla="*/ 5939320 w 6127519"/>
              <a:gd name="connsiteY76" fmla="*/ 4340435 h 6858000"/>
              <a:gd name="connsiteX77" fmla="*/ 5946705 w 6127519"/>
              <a:gd name="connsiteY77" fmla="*/ 4428051 h 6858000"/>
              <a:gd name="connsiteX78" fmla="*/ 5949261 w 6127519"/>
              <a:gd name="connsiteY78" fmla="*/ 4449185 h 6858000"/>
              <a:gd name="connsiteX79" fmla="*/ 5968960 w 6127519"/>
              <a:gd name="connsiteY79" fmla="*/ 4482655 h 6858000"/>
              <a:gd name="connsiteX80" fmla="*/ 5980106 w 6127519"/>
              <a:gd name="connsiteY80" fmla="*/ 4585087 h 6858000"/>
              <a:gd name="connsiteX81" fmla="*/ 5998138 w 6127519"/>
              <a:gd name="connsiteY81" fmla="*/ 4697518 h 6858000"/>
              <a:gd name="connsiteX82" fmla="*/ 6013516 w 6127519"/>
              <a:gd name="connsiteY82" fmla="*/ 4786619 h 6858000"/>
              <a:gd name="connsiteX83" fmla="*/ 6025404 w 6127519"/>
              <a:gd name="connsiteY83" fmla="*/ 4858148 h 6858000"/>
              <a:gd name="connsiteX84" fmla="*/ 6007749 w 6127519"/>
              <a:gd name="connsiteY84" fmla="*/ 4964715 h 6858000"/>
              <a:gd name="connsiteX85" fmla="*/ 6005269 w 6127519"/>
              <a:gd name="connsiteY85" fmla="*/ 5150567 h 6858000"/>
              <a:gd name="connsiteX86" fmla="*/ 6001127 w 6127519"/>
              <a:gd name="connsiteY86" fmla="*/ 5164609 h 6858000"/>
              <a:gd name="connsiteX87" fmla="*/ 5998514 w 6127519"/>
              <a:gd name="connsiteY87" fmla="*/ 5189673 h 6858000"/>
              <a:gd name="connsiteX88" fmla="*/ 6018409 w 6127519"/>
              <a:gd name="connsiteY88" fmla="*/ 5227157 h 6858000"/>
              <a:gd name="connsiteX89" fmla="*/ 6036748 w 6127519"/>
              <a:gd name="connsiteY89" fmla="*/ 5322752 h 6858000"/>
              <a:gd name="connsiteX90" fmla="*/ 6036943 w 6127519"/>
              <a:gd name="connsiteY90" fmla="*/ 5329480 h 6858000"/>
              <a:gd name="connsiteX91" fmla="*/ 6037677 w 6127519"/>
              <a:gd name="connsiteY91" fmla="*/ 5354807 h 6858000"/>
              <a:gd name="connsiteX92" fmla="*/ 6039728 w 6127519"/>
              <a:gd name="connsiteY92" fmla="*/ 5359416 h 6858000"/>
              <a:gd name="connsiteX93" fmla="*/ 6053435 w 6127519"/>
              <a:gd name="connsiteY93" fmla="*/ 5387547 h 6858000"/>
              <a:gd name="connsiteX94" fmla="*/ 6065933 w 6127519"/>
              <a:gd name="connsiteY94" fmla="*/ 5443002 h 6858000"/>
              <a:gd name="connsiteX95" fmla="*/ 6068640 w 6127519"/>
              <a:gd name="connsiteY95" fmla="*/ 5474503 h 6858000"/>
              <a:gd name="connsiteX96" fmla="*/ 6080922 w 6127519"/>
              <a:gd name="connsiteY96" fmla="*/ 5561070 h 6858000"/>
              <a:gd name="connsiteX97" fmla="*/ 6096949 w 6127519"/>
              <a:gd name="connsiteY97" fmla="*/ 5648179 h 6858000"/>
              <a:gd name="connsiteX98" fmla="*/ 6125703 w 6127519"/>
              <a:gd name="connsiteY98" fmla="*/ 5692894 h 6858000"/>
              <a:gd name="connsiteX99" fmla="*/ 6121353 w 6127519"/>
              <a:gd name="connsiteY99" fmla="*/ 5721725 h 6858000"/>
              <a:gd name="connsiteX100" fmla="*/ 6121607 w 6127519"/>
              <a:gd name="connsiteY100" fmla="*/ 5721959 h 6858000"/>
              <a:gd name="connsiteX101" fmla="*/ 6127024 w 6127519"/>
              <a:gd name="connsiteY101" fmla="*/ 5786902 h 6858000"/>
              <a:gd name="connsiteX102" fmla="*/ 6127519 w 6127519"/>
              <a:gd name="connsiteY102" fmla="*/ 5865775 h 6858000"/>
              <a:gd name="connsiteX103" fmla="*/ 6119217 w 6127519"/>
              <a:gd name="connsiteY103" fmla="*/ 5888542 h 6858000"/>
              <a:gd name="connsiteX104" fmla="*/ 6102493 w 6127519"/>
              <a:gd name="connsiteY104" fmla="*/ 5928602 h 6858000"/>
              <a:gd name="connsiteX105" fmla="*/ 6056863 w 6127519"/>
              <a:gd name="connsiteY105" fmla="*/ 6000643 h 6858000"/>
              <a:gd name="connsiteX106" fmla="*/ 6045436 w 6127519"/>
              <a:gd name="connsiteY106" fmla="*/ 6124480 h 6858000"/>
              <a:gd name="connsiteX107" fmla="*/ 6030489 w 6127519"/>
              <a:gd name="connsiteY107" fmla="*/ 6317666 h 6858000"/>
              <a:gd name="connsiteX108" fmla="*/ 6007492 w 6127519"/>
              <a:gd name="connsiteY108" fmla="*/ 6440818 h 6858000"/>
              <a:gd name="connsiteX109" fmla="*/ 6009467 w 6127519"/>
              <a:gd name="connsiteY109" fmla="*/ 6487076 h 6858000"/>
              <a:gd name="connsiteX110" fmla="*/ 5995064 w 6127519"/>
              <a:gd name="connsiteY110" fmla="*/ 6540791 h 6858000"/>
              <a:gd name="connsiteX111" fmla="*/ 6004510 w 6127519"/>
              <a:gd name="connsiteY111" fmla="*/ 6599256 h 6858000"/>
              <a:gd name="connsiteX112" fmla="*/ 5986207 w 6127519"/>
              <a:gd name="connsiteY112" fmla="*/ 6695855 h 6858000"/>
              <a:gd name="connsiteX113" fmla="*/ 5979428 w 6127519"/>
              <a:gd name="connsiteY113" fmla="*/ 6754678 h 6858000"/>
              <a:gd name="connsiteX114" fmla="*/ 5983398 w 6127519"/>
              <a:gd name="connsiteY114" fmla="*/ 6778641 h 6858000"/>
              <a:gd name="connsiteX115" fmla="*/ 5984543 w 6127519"/>
              <a:gd name="connsiteY115" fmla="*/ 6811016 h 6858000"/>
              <a:gd name="connsiteX116" fmla="*/ 5981802 w 6127519"/>
              <a:gd name="connsiteY116" fmla="*/ 6838578 h 6858000"/>
              <a:gd name="connsiteX117" fmla="*/ 5979671 w 6127519"/>
              <a:gd name="connsiteY117" fmla="*/ 6858000 h 6858000"/>
              <a:gd name="connsiteX118" fmla="*/ 0 w 6127519"/>
              <a:gd name="connsiteY118" fmla="*/ 6858000 h 6858000"/>
              <a:gd name="connsiteX119" fmla="*/ 0 w 6127519"/>
              <a:gd name="connsiteY119" fmla="*/ 0 h 6858000"/>
              <a:gd name="connsiteX0" fmla="*/ 0 w 6127519"/>
              <a:gd name="connsiteY0" fmla="*/ 0 h 6858000"/>
              <a:gd name="connsiteX1" fmla="*/ 4965888 w 6127519"/>
              <a:gd name="connsiteY1" fmla="*/ 0 h 6858000"/>
              <a:gd name="connsiteX2" fmla="*/ 4967767 w 6127519"/>
              <a:gd name="connsiteY2" fmla="*/ 7930 h 6858000"/>
              <a:gd name="connsiteX3" fmla="*/ 4979444 w 6127519"/>
              <a:gd name="connsiteY3" fmla="*/ 43921 h 6858000"/>
              <a:gd name="connsiteX4" fmla="*/ 5021173 w 6127519"/>
              <a:gd name="connsiteY4" fmla="*/ 123738 h 6858000"/>
              <a:gd name="connsiteX5" fmla="*/ 5075458 w 6127519"/>
              <a:gd name="connsiteY5" fmla="*/ 264355 h 6858000"/>
              <a:gd name="connsiteX6" fmla="*/ 5081175 w 6127519"/>
              <a:gd name="connsiteY6" fmla="*/ 277448 h 6858000"/>
              <a:gd name="connsiteX7" fmla="*/ 5097011 w 6127519"/>
              <a:gd name="connsiteY7" fmla="*/ 355616 h 6858000"/>
              <a:gd name="connsiteX8" fmla="*/ 5130982 w 6127519"/>
              <a:gd name="connsiteY8" fmla="*/ 412030 h 6858000"/>
              <a:gd name="connsiteX9" fmla="*/ 5153000 w 6127519"/>
              <a:gd name="connsiteY9" fmla="*/ 507134 h 6858000"/>
              <a:gd name="connsiteX10" fmla="*/ 5171282 w 6127519"/>
              <a:gd name="connsiteY10" fmla="*/ 602071 h 6858000"/>
              <a:gd name="connsiteX11" fmla="*/ 5176196 w 6127519"/>
              <a:gd name="connsiteY11" fmla="*/ 636822 h 6858000"/>
              <a:gd name="connsiteX12" fmla="*/ 5189051 w 6127519"/>
              <a:gd name="connsiteY12" fmla="*/ 782518 h 6858000"/>
              <a:gd name="connsiteX13" fmla="*/ 5210428 w 6127519"/>
              <a:gd name="connsiteY13" fmla="*/ 815772 h 6858000"/>
              <a:gd name="connsiteX14" fmla="*/ 5221088 w 6127519"/>
              <a:gd name="connsiteY14" fmla="*/ 860193 h 6858000"/>
              <a:gd name="connsiteX15" fmla="*/ 5230806 w 6127519"/>
              <a:gd name="connsiteY15" fmla="*/ 961354 h 6858000"/>
              <a:gd name="connsiteX16" fmla="*/ 5201018 w 6127519"/>
              <a:gd name="connsiteY16" fmla="*/ 1095027 h 6858000"/>
              <a:gd name="connsiteX17" fmla="*/ 5202153 w 6127519"/>
              <a:gd name="connsiteY17" fmla="*/ 1133224 h 6858000"/>
              <a:gd name="connsiteX18" fmla="*/ 5207370 w 6127519"/>
              <a:gd name="connsiteY18" fmla="*/ 1138097 h 6858000"/>
              <a:gd name="connsiteX19" fmla="*/ 5189234 w 6127519"/>
              <a:gd name="connsiteY19" fmla="*/ 1193495 h 6858000"/>
              <a:gd name="connsiteX20" fmla="*/ 5202769 w 6127519"/>
              <a:gd name="connsiteY20" fmla="*/ 1269450 h 6858000"/>
              <a:gd name="connsiteX21" fmla="*/ 5225968 w 6127519"/>
              <a:gd name="connsiteY21" fmla="*/ 1357994 h 6858000"/>
              <a:gd name="connsiteX22" fmla="*/ 5233819 w 6127519"/>
              <a:gd name="connsiteY22" fmla="*/ 1380922 h 6858000"/>
              <a:gd name="connsiteX23" fmla="*/ 5237226 w 6127519"/>
              <a:gd name="connsiteY23" fmla="*/ 1441327 h 6858000"/>
              <a:gd name="connsiteX24" fmla="*/ 5255653 w 6127519"/>
              <a:gd name="connsiteY24" fmla="*/ 1524712 h 6858000"/>
              <a:gd name="connsiteX25" fmla="*/ 5263491 w 6127519"/>
              <a:gd name="connsiteY25" fmla="*/ 1642938 h 6858000"/>
              <a:gd name="connsiteX26" fmla="*/ 5261314 w 6127519"/>
              <a:gd name="connsiteY26" fmla="*/ 1689177 h 6858000"/>
              <a:gd name="connsiteX27" fmla="*/ 5259788 w 6127519"/>
              <a:gd name="connsiteY27" fmla="*/ 1768516 h 6858000"/>
              <a:gd name="connsiteX28" fmla="*/ 5255696 w 6127519"/>
              <a:gd name="connsiteY28" fmla="*/ 1953770 h 6858000"/>
              <a:gd name="connsiteX29" fmla="*/ 5252592 w 6127519"/>
              <a:gd name="connsiteY29" fmla="*/ 2092210 h 6858000"/>
              <a:gd name="connsiteX30" fmla="*/ 5264303 w 6127519"/>
              <a:gd name="connsiteY30" fmla="*/ 2225157 h 6858000"/>
              <a:gd name="connsiteX31" fmla="*/ 5254949 w 6127519"/>
              <a:gd name="connsiteY31" fmla="*/ 2236160 h 6858000"/>
              <a:gd name="connsiteX32" fmla="*/ 5250104 w 6127519"/>
              <a:gd name="connsiteY32" fmla="*/ 2249166 h 6858000"/>
              <a:gd name="connsiteX33" fmla="*/ 5251214 w 6127519"/>
              <a:gd name="connsiteY33" fmla="*/ 2250944 h 6858000"/>
              <a:gd name="connsiteX34" fmla="*/ 5250644 w 6127519"/>
              <a:gd name="connsiteY34" fmla="*/ 2266619 h 6858000"/>
              <a:gd name="connsiteX35" fmla="*/ 5293877 w 6127519"/>
              <a:gd name="connsiteY35" fmla="*/ 2368649 h 6858000"/>
              <a:gd name="connsiteX36" fmla="*/ 5311338 w 6127519"/>
              <a:gd name="connsiteY36" fmla="*/ 2404034 h 6858000"/>
              <a:gd name="connsiteX37" fmla="*/ 5338366 w 6127519"/>
              <a:gd name="connsiteY37" fmla="*/ 2465052 h 6858000"/>
              <a:gd name="connsiteX38" fmla="*/ 5371263 w 6127519"/>
              <a:gd name="connsiteY38" fmla="*/ 2586413 h 6858000"/>
              <a:gd name="connsiteX39" fmla="*/ 5407503 w 6127519"/>
              <a:gd name="connsiteY39" fmla="*/ 2786290 h 6858000"/>
              <a:gd name="connsiteX40" fmla="*/ 5407356 w 6127519"/>
              <a:gd name="connsiteY40" fmla="*/ 2787545 h 6858000"/>
              <a:gd name="connsiteX41" fmla="*/ 5411130 w 6127519"/>
              <a:gd name="connsiteY41" fmla="*/ 2788640 h 6858000"/>
              <a:gd name="connsiteX42" fmla="*/ 5416439 w 6127519"/>
              <a:gd name="connsiteY42" fmla="*/ 2805666 h 6858000"/>
              <a:gd name="connsiteX43" fmla="*/ 5457023 w 6127519"/>
              <a:gd name="connsiteY43" fmla="*/ 2858292 h 6858000"/>
              <a:gd name="connsiteX44" fmla="*/ 5479298 w 6127519"/>
              <a:gd name="connsiteY44" fmla="*/ 2947791 h 6858000"/>
              <a:gd name="connsiteX45" fmla="*/ 5481770 w 6127519"/>
              <a:gd name="connsiteY45" fmla="*/ 2951352 h 6858000"/>
              <a:gd name="connsiteX46" fmla="*/ 5482045 w 6127519"/>
              <a:gd name="connsiteY46" fmla="*/ 2984371 h 6858000"/>
              <a:gd name="connsiteX47" fmla="*/ 5482415 w 6127519"/>
              <a:gd name="connsiteY47" fmla="*/ 3004079 h 6858000"/>
              <a:gd name="connsiteX48" fmla="*/ 5503944 w 6127519"/>
              <a:gd name="connsiteY48" fmla="*/ 3123335 h 6858000"/>
              <a:gd name="connsiteX49" fmla="*/ 5516007 w 6127519"/>
              <a:gd name="connsiteY49" fmla="*/ 3258473 h 6858000"/>
              <a:gd name="connsiteX50" fmla="*/ 5566839 w 6127519"/>
              <a:gd name="connsiteY50" fmla="*/ 3345295 h 6858000"/>
              <a:gd name="connsiteX51" fmla="*/ 5589758 w 6127519"/>
              <a:gd name="connsiteY51" fmla="*/ 3506453 h 6858000"/>
              <a:gd name="connsiteX52" fmla="*/ 5596144 w 6127519"/>
              <a:gd name="connsiteY52" fmla="*/ 3534624 h 6858000"/>
              <a:gd name="connsiteX53" fmla="*/ 5597750 w 6127519"/>
              <a:gd name="connsiteY53" fmla="*/ 3534129 h 6858000"/>
              <a:gd name="connsiteX54" fmla="*/ 5599700 w 6127519"/>
              <a:gd name="connsiteY54" fmla="*/ 3547221 h 6858000"/>
              <a:gd name="connsiteX55" fmla="*/ 5615031 w 6127519"/>
              <a:gd name="connsiteY55" fmla="*/ 3557482 h 6858000"/>
              <a:gd name="connsiteX56" fmla="*/ 5618377 w 6127519"/>
              <a:gd name="connsiteY56" fmla="*/ 3588431 h 6858000"/>
              <a:gd name="connsiteX57" fmla="*/ 5612155 w 6127519"/>
              <a:gd name="connsiteY57" fmla="*/ 3589869 h 6858000"/>
              <a:gd name="connsiteX58" fmla="*/ 5620843 w 6127519"/>
              <a:gd name="connsiteY58" fmla="*/ 3606745 h 6858000"/>
              <a:gd name="connsiteX59" fmla="*/ 5655472 w 6127519"/>
              <a:gd name="connsiteY59" fmla="*/ 3678877 h 6858000"/>
              <a:gd name="connsiteX60" fmla="*/ 5683015 w 6127519"/>
              <a:gd name="connsiteY60" fmla="*/ 3762025 h 6858000"/>
              <a:gd name="connsiteX61" fmla="*/ 5696643 w 6127519"/>
              <a:gd name="connsiteY61" fmla="*/ 3773888 h 6858000"/>
              <a:gd name="connsiteX62" fmla="*/ 5699203 w 6127519"/>
              <a:gd name="connsiteY62" fmla="*/ 3775823 h 6858000"/>
              <a:gd name="connsiteX63" fmla="*/ 5704824 w 6127519"/>
              <a:gd name="connsiteY63" fmla="*/ 3785966 h 6858000"/>
              <a:gd name="connsiteX64" fmla="*/ 5733539 w 6127519"/>
              <a:gd name="connsiteY64" fmla="*/ 3818457 h 6858000"/>
              <a:gd name="connsiteX65" fmla="*/ 5768491 w 6127519"/>
              <a:gd name="connsiteY65" fmla="*/ 3914399 h 6858000"/>
              <a:gd name="connsiteX66" fmla="*/ 5793123 w 6127519"/>
              <a:gd name="connsiteY66" fmla="*/ 3969952 h 6858000"/>
              <a:gd name="connsiteX67" fmla="*/ 5808321 w 6127519"/>
              <a:gd name="connsiteY67" fmla="*/ 3988153 h 6858000"/>
              <a:gd name="connsiteX68" fmla="*/ 5825621 w 6127519"/>
              <a:gd name="connsiteY68" fmla="*/ 4015525 h 6858000"/>
              <a:gd name="connsiteX69" fmla="*/ 5860672 w 6127519"/>
              <a:gd name="connsiteY69" fmla="*/ 4061579 h 6858000"/>
              <a:gd name="connsiteX70" fmla="*/ 5872173 w 6127519"/>
              <a:gd name="connsiteY70" fmla="*/ 4088497 h 6858000"/>
              <a:gd name="connsiteX71" fmla="*/ 5894095 w 6127519"/>
              <a:gd name="connsiteY71" fmla="*/ 4128857 h 6858000"/>
              <a:gd name="connsiteX72" fmla="*/ 5903513 w 6127519"/>
              <a:gd name="connsiteY72" fmla="*/ 4187661 h 6858000"/>
              <a:gd name="connsiteX73" fmla="*/ 5917114 w 6127519"/>
              <a:gd name="connsiteY73" fmla="*/ 4213096 h 6858000"/>
              <a:gd name="connsiteX74" fmla="*/ 5924233 w 6127519"/>
              <a:gd name="connsiteY74" fmla="*/ 4242060 h 6858000"/>
              <a:gd name="connsiteX75" fmla="*/ 5928910 w 6127519"/>
              <a:gd name="connsiteY75" fmla="*/ 4300973 h 6858000"/>
              <a:gd name="connsiteX76" fmla="*/ 5939320 w 6127519"/>
              <a:gd name="connsiteY76" fmla="*/ 4340435 h 6858000"/>
              <a:gd name="connsiteX77" fmla="*/ 5946705 w 6127519"/>
              <a:gd name="connsiteY77" fmla="*/ 4428051 h 6858000"/>
              <a:gd name="connsiteX78" fmla="*/ 5949261 w 6127519"/>
              <a:gd name="connsiteY78" fmla="*/ 4449185 h 6858000"/>
              <a:gd name="connsiteX79" fmla="*/ 5968960 w 6127519"/>
              <a:gd name="connsiteY79" fmla="*/ 4482655 h 6858000"/>
              <a:gd name="connsiteX80" fmla="*/ 5980106 w 6127519"/>
              <a:gd name="connsiteY80" fmla="*/ 4585087 h 6858000"/>
              <a:gd name="connsiteX81" fmla="*/ 5998138 w 6127519"/>
              <a:gd name="connsiteY81" fmla="*/ 4697518 h 6858000"/>
              <a:gd name="connsiteX82" fmla="*/ 6013516 w 6127519"/>
              <a:gd name="connsiteY82" fmla="*/ 4786619 h 6858000"/>
              <a:gd name="connsiteX83" fmla="*/ 6025404 w 6127519"/>
              <a:gd name="connsiteY83" fmla="*/ 4858148 h 6858000"/>
              <a:gd name="connsiteX84" fmla="*/ 6007749 w 6127519"/>
              <a:gd name="connsiteY84" fmla="*/ 4964715 h 6858000"/>
              <a:gd name="connsiteX85" fmla="*/ 6005269 w 6127519"/>
              <a:gd name="connsiteY85" fmla="*/ 5150567 h 6858000"/>
              <a:gd name="connsiteX86" fmla="*/ 6001127 w 6127519"/>
              <a:gd name="connsiteY86" fmla="*/ 5164609 h 6858000"/>
              <a:gd name="connsiteX87" fmla="*/ 5998514 w 6127519"/>
              <a:gd name="connsiteY87" fmla="*/ 5189673 h 6858000"/>
              <a:gd name="connsiteX88" fmla="*/ 6018409 w 6127519"/>
              <a:gd name="connsiteY88" fmla="*/ 5227157 h 6858000"/>
              <a:gd name="connsiteX89" fmla="*/ 6036748 w 6127519"/>
              <a:gd name="connsiteY89" fmla="*/ 5322752 h 6858000"/>
              <a:gd name="connsiteX90" fmla="*/ 6036943 w 6127519"/>
              <a:gd name="connsiteY90" fmla="*/ 5329480 h 6858000"/>
              <a:gd name="connsiteX91" fmla="*/ 6037677 w 6127519"/>
              <a:gd name="connsiteY91" fmla="*/ 5354807 h 6858000"/>
              <a:gd name="connsiteX92" fmla="*/ 6039728 w 6127519"/>
              <a:gd name="connsiteY92" fmla="*/ 5359416 h 6858000"/>
              <a:gd name="connsiteX93" fmla="*/ 6053435 w 6127519"/>
              <a:gd name="connsiteY93" fmla="*/ 5387547 h 6858000"/>
              <a:gd name="connsiteX94" fmla="*/ 6065933 w 6127519"/>
              <a:gd name="connsiteY94" fmla="*/ 5443002 h 6858000"/>
              <a:gd name="connsiteX95" fmla="*/ 6068640 w 6127519"/>
              <a:gd name="connsiteY95" fmla="*/ 5474503 h 6858000"/>
              <a:gd name="connsiteX96" fmla="*/ 6080922 w 6127519"/>
              <a:gd name="connsiteY96" fmla="*/ 5561070 h 6858000"/>
              <a:gd name="connsiteX97" fmla="*/ 6096949 w 6127519"/>
              <a:gd name="connsiteY97" fmla="*/ 5648179 h 6858000"/>
              <a:gd name="connsiteX98" fmla="*/ 6125703 w 6127519"/>
              <a:gd name="connsiteY98" fmla="*/ 5692894 h 6858000"/>
              <a:gd name="connsiteX99" fmla="*/ 6121353 w 6127519"/>
              <a:gd name="connsiteY99" fmla="*/ 5721725 h 6858000"/>
              <a:gd name="connsiteX100" fmla="*/ 6121607 w 6127519"/>
              <a:gd name="connsiteY100" fmla="*/ 5721959 h 6858000"/>
              <a:gd name="connsiteX101" fmla="*/ 6127024 w 6127519"/>
              <a:gd name="connsiteY101" fmla="*/ 5786902 h 6858000"/>
              <a:gd name="connsiteX102" fmla="*/ 6127519 w 6127519"/>
              <a:gd name="connsiteY102" fmla="*/ 5865775 h 6858000"/>
              <a:gd name="connsiteX103" fmla="*/ 6119217 w 6127519"/>
              <a:gd name="connsiteY103" fmla="*/ 5888542 h 6858000"/>
              <a:gd name="connsiteX104" fmla="*/ 6102493 w 6127519"/>
              <a:gd name="connsiteY104" fmla="*/ 5928602 h 6858000"/>
              <a:gd name="connsiteX105" fmla="*/ 6056863 w 6127519"/>
              <a:gd name="connsiteY105" fmla="*/ 6000643 h 6858000"/>
              <a:gd name="connsiteX106" fmla="*/ 6045436 w 6127519"/>
              <a:gd name="connsiteY106" fmla="*/ 6124480 h 6858000"/>
              <a:gd name="connsiteX107" fmla="*/ 6030489 w 6127519"/>
              <a:gd name="connsiteY107" fmla="*/ 6317666 h 6858000"/>
              <a:gd name="connsiteX108" fmla="*/ 6007492 w 6127519"/>
              <a:gd name="connsiteY108" fmla="*/ 6440818 h 6858000"/>
              <a:gd name="connsiteX109" fmla="*/ 6009467 w 6127519"/>
              <a:gd name="connsiteY109" fmla="*/ 6487076 h 6858000"/>
              <a:gd name="connsiteX110" fmla="*/ 5995064 w 6127519"/>
              <a:gd name="connsiteY110" fmla="*/ 6540791 h 6858000"/>
              <a:gd name="connsiteX111" fmla="*/ 6004510 w 6127519"/>
              <a:gd name="connsiteY111" fmla="*/ 6599256 h 6858000"/>
              <a:gd name="connsiteX112" fmla="*/ 5986207 w 6127519"/>
              <a:gd name="connsiteY112" fmla="*/ 6695855 h 6858000"/>
              <a:gd name="connsiteX113" fmla="*/ 5979428 w 6127519"/>
              <a:gd name="connsiteY113" fmla="*/ 6754678 h 6858000"/>
              <a:gd name="connsiteX114" fmla="*/ 5983398 w 6127519"/>
              <a:gd name="connsiteY114" fmla="*/ 6778641 h 6858000"/>
              <a:gd name="connsiteX115" fmla="*/ 5984543 w 6127519"/>
              <a:gd name="connsiteY115" fmla="*/ 6811016 h 6858000"/>
              <a:gd name="connsiteX116" fmla="*/ 5981802 w 6127519"/>
              <a:gd name="connsiteY116" fmla="*/ 6838578 h 6858000"/>
              <a:gd name="connsiteX117" fmla="*/ 5979671 w 6127519"/>
              <a:gd name="connsiteY117" fmla="*/ 6858000 h 6858000"/>
              <a:gd name="connsiteX118" fmla="*/ 0 w 6127519"/>
              <a:gd name="connsiteY118" fmla="*/ 6858000 h 6858000"/>
              <a:gd name="connsiteX119" fmla="*/ 0 w 6127519"/>
              <a:gd name="connsiteY119" fmla="*/ 0 h 6858000"/>
              <a:gd name="connsiteX0" fmla="*/ 0 w 6424098"/>
              <a:gd name="connsiteY0" fmla="*/ 0 h 6858000"/>
              <a:gd name="connsiteX1" fmla="*/ 4965888 w 6424098"/>
              <a:gd name="connsiteY1" fmla="*/ 0 h 6858000"/>
              <a:gd name="connsiteX2" fmla="*/ 4967767 w 6424098"/>
              <a:gd name="connsiteY2" fmla="*/ 7930 h 6858000"/>
              <a:gd name="connsiteX3" fmla="*/ 4979444 w 6424098"/>
              <a:gd name="connsiteY3" fmla="*/ 43921 h 6858000"/>
              <a:gd name="connsiteX4" fmla="*/ 5021173 w 6424098"/>
              <a:gd name="connsiteY4" fmla="*/ 123738 h 6858000"/>
              <a:gd name="connsiteX5" fmla="*/ 5075458 w 6424098"/>
              <a:gd name="connsiteY5" fmla="*/ 264355 h 6858000"/>
              <a:gd name="connsiteX6" fmla="*/ 5081175 w 6424098"/>
              <a:gd name="connsiteY6" fmla="*/ 277448 h 6858000"/>
              <a:gd name="connsiteX7" fmla="*/ 5097011 w 6424098"/>
              <a:gd name="connsiteY7" fmla="*/ 355616 h 6858000"/>
              <a:gd name="connsiteX8" fmla="*/ 5130982 w 6424098"/>
              <a:gd name="connsiteY8" fmla="*/ 412030 h 6858000"/>
              <a:gd name="connsiteX9" fmla="*/ 5153000 w 6424098"/>
              <a:gd name="connsiteY9" fmla="*/ 507134 h 6858000"/>
              <a:gd name="connsiteX10" fmla="*/ 5171282 w 6424098"/>
              <a:gd name="connsiteY10" fmla="*/ 602071 h 6858000"/>
              <a:gd name="connsiteX11" fmla="*/ 5176196 w 6424098"/>
              <a:gd name="connsiteY11" fmla="*/ 636822 h 6858000"/>
              <a:gd name="connsiteX12" fmla="*/ 5189051 w 6424098"/>
              <a:gd name="connsiteY12" fmla="*/ 782518 h 6858000"/>
              <a:gd name="connsiteX13" fmla="*/ 5210428 w 6424098"/>
              <a:gd name="connsiteY13" fmla="*/ 815772 h 6858000"/>
              <a:gd name="connsiteX14" fmla="*/ 5221088 w 6424098"/>
              <a:gd name="connsiteY14" fmla="*/ 860193 h 6858000"/>
              <a:gd name="connsiteX15" fmla="*/ 5230806 w 6424098"/>
              <a:gd name="connsiteY15" fmla="*/ 961354 h 6858000"/>
              <a:gd name="connsiteX16" fmla="*/ 5201018 w 6424098"/>
              <a:gd name="connsiteY16" fmla="*/ 1095027 h 6858000"/>
              <a:gd name="connsiteX17" fmla="*/ 5202153 w 6424098"/>
              <a:gd name="connsiteY17" fmla="*/ 1133224 h 6858000"/>
              <a:gd name="connsiteX18" fmla="*/ 5207370 w 6424098"/>
              <a:gd name="connsiteY18" fmla="*/ 1138097 h 6858000"/>
              <a:gd name="connsiteX19" fmla="*/ 5189234 w 6424098"/>
              <a:gd name="connsiteY19" fmla="*/ 1193495 h 6858000"/>
              <a:gd name="connsiteX20" fmla="*/ 5202769 w 6424098"/>
              <a:gd name="connsiteY20" fmla="*/ 1269450 h 6858000"/>
              <a:gd name="connsiteX21" fmla="*/ 5225968 w 6424098"/>
              <a:gd name="connsiteY21" fmla="*/ 1357994 h 6858000"/>
              <a:gd name="connsiteX22" fmla="*/ 5233819 w 6424098"/>
              <a:gd name="connsiteY22" fmla="*/ 1380922 h 6858000"/>
              <a:gd name="connsiteX23" fmla="*/ 5237226 w 6424098"/>
              <a:gd name="connsiteY23" fmla="*/ 1441327 h 6858000"/>
              <a:gd name="connsiteX24" fmla="*/ 5255653 w 6424098"/>
              <a:gd name="connsiteY24" fmla="*/ 1524712 h 6858000"/>
              <a:gd name="connsiteX25" fmla="*/ 5263491 w 6424098"/>
              <a:gd name="connsiteY25" fmla="*/ 1642938 h 6858000"/>
              <a:gd name="connsiteX26" fmla="*/ 5261314 w 6424098"/>
              <a:gd name="connsiteY26" fmla="*/ 1689177 h 6858000"/>
              <a:gd name="connsiteX27" fmla="*/ 5259788 w 6424098"/>
              <a:gd name="connsiteY27" fmla="*/ 1768516 h 6858000"/>
              <a:gd name="connsiteX28" fmla="*/ 5255696 w 6424098"/>
              <a:gd name="connsiteY28" fmla="*/ 1953770 h 6858000"/>
              <a:gd name="connsiteX29" fmla="*/ 5252592 w 6424098"/>
              <a:gd name="connsiteY29" fmla="*/ 2092210 h 6858000"/>
              <a:gd name="connsiteX30" fmla="*/ 5264303 w 6424098"/>
              <a:gd name="connsiteY30" fmla="*/ 2225157 h 6858000"/>
              <a:gd name="connsiteX31" fmla="*/ 5254949 w 6424098"/>
              <a:gd name="connsiteY31" fmla="*/ 2236160 h 6858000"/>
              <a:gd name="connsiteX32" fmla="*/ 5250104 w 6424098"/>
              <a:gd name="connsiteY32" fmla="*/ 2249166 h 6858000"/>
              <a:gd name="connsiteX33" fmla="*/ 5251214 w 6424098"/>
              <a:gd name="connsiteY33" fmla="*/ 2250944 h 6858000"/>
              <a:gd name="connsiteX34" fmla="*/ 5250644 w 6424098"/>
              <a:gd name="connsiteY34" fmla="*/ 2266619 h 6858000"/>
              <a:gd name="connsiteX35" fmla="*/ 5293877 w 6424098"/>
              <a:gd name="connsiteY35" fmla="*/ 2368649 h 6858000"/>
              <a:gd name="connsiteX36" fmla="*/ 5311338 w 6424098"/>
              <a:gd name="connsiteY36" fmla="*/ 2404034 h 6858000"/>
              <a:gd name="connsiteX37" fmla="*/ 5338366 w 6424098"/>
              <a:gd name="connsiteY37" fmla="*/ 2465052 h 6858000"/>
              <a:gd name="connsiteX38" fmla="*/ 5371263 w 6424098"/>
              <a:gd name="connsiteY38" fmla="*/ 2586413 h 6858000"/>
              <a:gd name="connsiteX39" fmla="*/ 5407503 w 6424098"/>
              <a:gd name="connsiteY39" fmla="*/ 2786290 h 6858000"/>
              <a:gd name="connsiteX40" fmla="*/ 5407356 w 6424098"/>
              <a:gd name="connsiteY40" fmla="*/ 2787545 h 6858000"/>
              <a:gd name="connsiteX41" fmla="*/ 5411130 w 6424098"/>
              <a:gd name="connsiteY41" fmla="*/ 2788640 h 6858000"/>
              <a:gd name="connsiteX42" fmla="*/ 5416439 w 6424098"/>
              <a:gd name="connsiteY42" fmla="*/ 2805666 h 6858000"/>
              <a:gd name="connsiteX43" fmla="*/ 5457023 w 6424098"/>
              <a:gd name="connsiteY43" fmla="*/ 2858292 h 6858000"/>
              <a:gd name="connsiteX44" fmla="*/ 5479298 w 6424098"/>
              <a:gd name="connsiteY44" fmla="*/ 2947791 h 6858000"/>
              <a:gd name="connsiteX45" fmla="*/ 5481770 w 6424098"/>
              <a:gd name="connsiteY45" fmla="*/ 2951352 h 6858000"/>
              <a:gd name="connsiteX46" fmla="*/ 5482045 w 6424098"/>
              <a:gd name="connsiteY46" fmla="*/ 2984371 h 6858000"/>
              <a:gd name="connsiteX47" fmla="*/ 5482415 w 6424098"/>
              <a:gd name="connsiteY47" fmla="*/ 3004079 h 6858000"/>
              <a:gd name="connsiteX48" fmla="*/ 5503944 w 6424098"/>
              <a:gd name="connsiteY48" fmla="*/ 3123335 h 6858000"/>
              <a:gd name="connsiteX49" fmla="*/ 5516007 w 6424098"/>
              <a:gd name="connsiteY49" fmla="*/ 3258473 h 6858000"/>
              <a:gd name="connsiteX50" fmla="*/ 5566839 w 6424098"/>
              <a:gd name="connsiteY50" fmla="*/ 3345295 h 6858000"/>
              <a:gd name="connsiteX51" fmla="*/ 5589758 w 6424098"/>
              <a:gd name="connsiteY51" fmla="*/ 3506453 h 6858000"/>
              <a:gd name="connsiteX52" fmla="*/ 5596144 w 6424098"/>
              <a:gd name="connsiteY52" fmla="*/ 3534624 h 6858000"/>
              <a:gd name="connsiteX53" fmla="*/ 5597750 w 6424098"/>
              <a:gd name="connsiteY53" fmla="*/ 3534129 h 6858000"/>
              <a:gd name="connsiteX54" fmla="*/ 5599700 w 6424098"/>
              <a:gd name="connsiteY54" fmla="*/ 3547221 h 6858000"/>
              <a:gd name="connsiteX55" fmla="*/ 5615031 w 6424098"/>
              <a:gd name="connsiteY55" fmla="*/ 3557482 h 6858000"/>
              <a:gd name="connsiteX56" fmla="*/ 5618377 w 6424098"/>
              <a:gd name="connsiteY56" fmla="*/ 3588431 h 6858000"/>
              <a:gd name="connsiteX57" fmla="*/ 5612155 w 6424098"/>
              <a:gd name="connsiteY57" fmla="*/ 3589869 h 6858000"/>
              <a:gd name="connsiteX58" fmla="*/ 5620843 w 6424098"/>
              <a:gd name="connsiteY58" fmla="*/ 3606745 h 6858000"/>
              <a:gd name="connsiteX59" fmla="*/ 5655472 w 6424098"/>
              <a:gd name="connsiteY59" fmla="*/ 3678877 h 6858000"/>
              <a:gd name="connsiteX60" fmla="*/ 5683015 w 6424098"/>
              <a:gd name="connsiteY60" fmla="*/ 3762025 h 6858000"/>
              <a:gd name="connsiteX61" fmla="*/ 5696643 w 6424098"/>
              <a:gd name="connsiteY61" fmla="*/ 3773888 h 6858000"/>
              <a:gd name="connsiteX62" fmla="*/ 5699203 w 6424098"/>
              <a:gd name="connsiteY62" fmla="*/ 3775823 h 6858000"/>
              <a:gd name="connsiteX63" fmla="*/ 5704824 w 6424098"/>
              <a:gd name="connsiteY63" fmla="*/ 3785966 h 6858000"/>
              <a:gd name="connsiteX64" fmla="*/ 5733539 w 6424098"/>
              <a:gd name="connsiteY64" fmla="*/ 3818457 h 6858000"/>
              <a:gd name="connsiteX65" fmla="*/ 5768491 w 6424098"/>
              <a:gd name="connsiteY65" fmla="*/ 3914399 h 6858000"/>
              <a:gd name="connsiteX66" fmla="*/ 5793123 w 6424098"/>
              <a:gd name="connsiteY66" fmla="*/ 3969952 h 6858000"/>
              <a:gd name="connsiteX67" fmla="*/ 5808321 w 6424098"/>
              <a:gd name="connsiteY67" fmla="*/ 3988153 h 6858000"/>
              <a:gd name="connsiteX68" fmla="*/ 5825621 w 6424098"/>
              <a:gd name="connsiteY68" fmla="*/ 4015525 h 6858000"/>
              <a:gd name="connsiteX69" fmla="*/ 5860672 w 6424098"/>
              <a:gd name="connsiteY69" fmla="*/ 4061579 h 6858000"/>
              <a:gd name="connsiteX70" fmla="*/ 5872173 w 6424098"/>
              <a:gd name="connsiteY70" fmla="*/ 4088497 h 6858000"/>
              <a:gd name="connsiteX71" fmla="*/ 5894095 w 6424098"/>
              <a:gd name="connsiteY71" fmla="*/ 4128857 h 6858000"/>
              <a:gd name="connsiteX72" fmla="*/ 5903513 w 6424098"/>
              <a:gd name="connsiteY72" fmla="*/ 4187661 h 6858000"/>
              <a:gd name="connsiteX73" fmla="*/ 5917114 w 6424098"/>
              <a:gd name="connsiteY73" fmla="*/ 4213096 h 6858000"/>
              <a:gd name="connsiteX74" fmla="*/ 5924233 w 6424098"/>
              <a:gd name="connsiteY74" fmla="*/ 4242060 h 6858000"/>
              <a:gd name="connsiteX75" fmla="*/ 5928910 w 6424098"/>
              <a:gd name="connsiteY75" fmla="*/ 4300973 h 6858000"/>
              <a:gd name="connsiteX76" fmla="*/ 5939320 w 6424098"/>
              <a:gd name="connsiteY76" fmla="*/ 4340435 h 6858000"/>
              <a:gd name="connsiteX77" fmla="*/ 5946705 w 6424098"/>
              <a:gd name="connsiteY77" fmla="*/ 4428051 h 6858000"/>
              <a:gd name="connsiteX78" fmla="*/ 5949261 w 6424098"/>
              <a:gd name="connsiteY78" fmla="*/ 4449185 h 6858000"/>
              <a:gd name="connsiteX79" fmla="*/ 5968960 w 6424098"/>
              <a:gd name="connsiteY79" fmla="*/ 4482655 h 6858000"/>
              <a:gd name="connsiteX80" fmla="*/ 5980106 w 6424098"/>
              <a:gd name="connsiteY80" fmla="*/ 4585087 h 6858000"/>
              <a:gd name="connsiteX81" fmla="*/ 5998138 w 6424098"/>
              <a:gd name="connsiteY81" fmla="*/ 4697518 h 6858000"/>
              <a:gd name="connsiteX82" fmla="*/ 6013516 w 6424098"/>
              <a:gd name="connsiteY82" fmla="*/ 4786619 h 6858000"/>
              <a:gd name="connsiteX83" fmla="*/ 6025404 w 6424098"/>
              <a:gd name="connsiteY83" fmla="*/ 4858148 h 6858000"/>
              <a:gd name="connsiteX84" fmla="*/ 6007749 w 6424098"/>
              <a:gd name="connsiteY84" fmla="*/ 4964715 h 6858000"/>
              <a:gd name="connsiteX85" fmla="*/ 6005269 w 6424098"/>
              <a:gd name="connsiteY85" fmla="*/ 5150567 h 6858000"/>
              <a:gd name="connsiteX86" fmla="*/ 6001127 w 6424098"/>
              <a:gd name="connsiteY86" fmla="*/ 5164609 h 6858000"/>
              <a:gd name="connsiteX87" fmla="*/ 5998514 w 6424098"/>
              <a:gd name="connsiteY87" fmla="*/ 5189673 h 6858000"/>
              <a:gd name="connsiteX88" fmla="*/ 6018409 w 6424098"/>
              <a:gd name="connsiteY88" fmla="*/ 5227157 h 6858000"/>
              <a:gd name="connsiteX89" fmla="*/ 6036748 w 6424098"/>
              <a:gd name="connsiteY89" fmla="*/ 5322752 h 6858000"/>
              <a:gd name="connsiteX90" fmla="*/ 6036943 w 6424098"/>
              <a:gd name="connsiteY90" fmla="*/ 5329480 h 6858000"/>
              <a:gd name="connsiteX91" fmla="*/ 6037677 w 6424098"/>
              <a:gd name="connsiteY91" fmla="*/ 5354807 h 6858000"/>
              <a:gd name="connsiteX92" fmla="*/ 6039728 w 6424098"/>
              <a:gd name="connsiteY92" fmla="*/ 5359416 h 6858000"/>
              <a:gd name="connsiteX93" fmla="*/ 6053435 w 6424098"/>
              <a:gd name="connsiteY93" fmla="*/ 5387547 h 6858000"/>
              <a:gd name="connsiteX94" fmla="*/ 6065933 w 6424098"/>
              <a:gd name="connsiteY94" fmla="*/ 5443002 h 6858000"/>
              <a:gd name="connsiteX95" fmla="*/ 6068640 w 6424098"/>
              <a:gd name="connsiteY95" fmla="*/ 5474503 h 6858000"/>
              <a:gd name="connsiteX96" fmla="*/ 6080922 w 6424098"/>
              <a:gd name="connsiteY96" fmla="*/ 5561070 h 6858000"/>
              <a:gd name="connsiteX97" fmla="*/ 6096949 w 6424098"/>
              <a:gd name="connsiteY97" fmla="*/ 5648179 h 6858000"/>
              <a:gd name="connsiteX98" fmla="*/ 6125703 w 6424098"/>
              <a:gd name="connsiteY98" fmla="*/ 5692894 h 6858000"/>
              <a:gd name="connsiteX99" fmla="*/ 6121353 w 6424098"/>
              <a:gd name="connsiteY99" fmla="*/ 5721725 h 6858000"/>
              <a:gd name="connsiteX100" fmla="*/ 6121607 w 6424098"/>
              <a:gd name="connsiteY100" fmla="*/ 5721959 h 6858000"/>
              <a:gd name="connsiteX101" fmla="*/ 6127024 w 6424098"/>
              <a:gd name="connsiteY101" fmla="*/ 5786902 h 6858000"/>
              <a:gd name="connsiteX102" fmla="*/ 6127519 w 6424098"/>
              <a:gd name="connsiteY102" fmla="*/ 5865775 h 6858000"/>
              <a:gd name="connsiteX103" fmla="*/ 6119217 w 6424098"/>
              <a:gd name="connsiteY103" fmla="*/ 5888542 h 6858000"/>
              <a:gd name="connsiteX104" fmla="*/ 6102493 w 6424098"/>
              <a:gd name="connsiteY104" fmla="*/ 5928602 h 6858000"/>
              <a:gd name="connsiteX105" fmla="*/ 6056863 w 6424098"/>
              <a:gd name="connsiteY105" fmla="*/ 6000643 h 6858000"/>
              <a:gd name="connsiteX106" fmla="*/ 6045436 w 6424098"/>
              <a:gd name="connsiteY106" fmla="*/ 6124480 h 6858000"/>
              <a:gd name="connsiteX107" fmla="*/ 6030489 w 6424098"/>
              <a:gd name="connsiteY107" fmla="*/ 6317666 h 6858000"/>
              <a:gd name="connsiteX108" fmla="*/ 6007492 w 6424098"/>
              <a:gd name="connsiteY108" fmla="*/ 6440818 h 6858000"/>
              <a:gd name="connsiteX109" fmla="*/ 6009467 w 6424098"/>
              <a:gd name="connsiteY109" fmla="*/ 6487076 h 6858000"/>
              <a:gd name="connsiteX110" fmla="*/ 5995064 w 6424098"/>
              <a:gd name="connsiteY110" fmla="*/ 6540791 h 6858000"/>
              <a:gd name="connsiteX111" fmla="*/ 6004510 w 6424098"/>
              <a:gd name="connsiteY111" fmla="*/ 6599256 h 6858000"/>
              <a:gd name="connsiteX112" fmla="*/ 5986207 w 6424098"/>
              <a:gd name="connsiteY112" fmla="*/ 6695855 h 6858000"/>
              <a:gd name="connsiteX113" fmla="*/ 5979428 w 6424098"/>
              <a:gd name="connsiteY113" fmla="*/ 6754678 h 6858000"/>
              <a:gd name="connsiteX114" fmla="*/ 5983398 w 6424098"/>
              <a:gd name="connsiteY114" fmla="*/ 6778641 h 6858000"/>
              <a:gd name="connsiteX115" fmla="*/ 5984543 w 6424098"/>
              <a:gd name="connsiteY115" fmla="*/ 6811016 h 6858000"/>
              <a:gd name="connsiteX116" fmla="*/ 5979671 w 6424098"/>
              <a:gd name="connsiteY116" fmla="*/ 6858000 h 6858000"/>
              <a:gd name="connsiteX117" fmla="*/ 0 w 6424098"/>
              <a:gd name="connsiteY117" fmla="*/ 6858000 h 6858000"/>
              <a:gd name="connsiteX118" fmla="*/ 0 w 6424098"/>
              <a:gd name="connsiteY118" fmla="*/ 0 h 6858000"/>
              <a:gd name="connsiteX0" fmla="*/ 0 w 6127519"/>
              <a:gd name="connsiteY0" fmla="*/ 0 h 6858000"/>
              <a:gd name="connsiteX1" fmla="*/ 4965888 w 6127519"/>
              <a:gd name="connsiteY1" fmla="*/ 0 h 6858000"/>
              <a:gd name="connsiteX2" fmla="*/ 4967767 w 6127519"/>
              <a:gd name="connsiteY2" fmla="*/ 7930 h 6858000"/>
              <a:gd name="connsiteX3" fmla="*/ 4979444 w 6127519"/>
              <a:gd name="connsiteY3" fmla="*/ 43921 h 6858000"/>
              <a:gd name="connsiteX4" fmla="*/ 5021173 w 6127519"/>
              <a:gd name="connsiteY4" fmla="*/ 123738 h 6858000"/>
              <a:gd name="connsiteX5" fmla="*/ 5075458 w 6127519"/>
              <a:gd name="connsiteY5" fmla="*/ 264355 h 6858000"/>
              <a:gd name="connsiteX6" fmla="*/ 5081175 w 6127519"/>
              <a:gd name="connsiteY6" fmla="*/ 277448 h 6858000"/>
              <a:gd name="connsiteX7" fmla="*/ 5097011 w 6127519"/>
              <a:gd name="connsiteY7" fmla="*/ 355616 h 6858000"/>
              <a:gd name="connsiteX8" fmla="*/ 5130982 w 6127519"/>
              <a:gd name="connsiteY8" fmla="*/ 412030 h 6858000"/>
              <a:gd name="connsiteX9" fmla="*/ 5153000 w 6127519"/>
              <a:gd name="connsiteY9" fmla="*/ 507134 h 6858000"/>
              <a:gd name="connsiteX10" fmla="*/ 5171282 w 6127519"/>
              <a:gd name="connsiteY10" fmla="*/ 602071 h 6858000"/>
              <a:gd name="connsiteX11" fmla="*/ 5176196 w 6127519"/>
              <a:gd name="connsiteY11" fmla="*/ 636822 h 6858000"/>
              <a:gd name="connsiteX12" fmla="*/ 5189051 w 6127519"/>
              <a:gd name="connsiteY12" fmla="*/ 782518 h 6858000"/>
              <a:gd name="connsiteX13" fmla="*/ 5210428 w 6127519"/>
              <a:gd name="connsiteY13" fmla="*/ 815772 h 6858000"/>
              <a:gd name="connsiteX14" fmla="*/ 5221088 w 6127519"/>
              <a:gd name="connsiteY14" fmla="*/ 860193 h 6858000"/>
              <a:gd name="connsiteX15" fmla="*/ 5230806 w 6127519"/>
              <a:gd name="connsiteY15" fmla="*/ 961354 h 6858000"/>
              <a:gd name="connsiteX16" fmla="*/ 5201018 w 6127519"/>
              <a:gd name="connsiteY16" fmla="*/ 1095027 h 6858000"/>
              <a:gd name="connsiteX17" fmla="*/ 5202153 w 6127519"/>
              <a:gd name="connsiteY17" fmla="*/ 1133224 h 6858000"/>
              <a:gd name="connsiteX18" fmla="*/ 5207370 w 6127519"/>
              <a:gd name="connsiteY18" fmla="*/ 1138097 h 6858000"/>
              <a:gd name="connsiteX19" fmla="*/ 5189234 w 6127519"/>
              <a:gd name="connsiteY19" fmla="*/ 1193495 h 6858000"/>
              <a:gd name="connsiteX20" fmla="*/ 5202769 w 6127519"/>
              <a:gd name="connsiteY20" fmla="*/ 1269450 h 6858000"/>
              <a:gd name="connsiteX21" fmla="*/ 5225968 w 6127519"/>
              <a:gd name="connsiteY21" fmla="*/ 1357994 h 6858000"/>
              <a:gd name="connsiteX22" fmla="*/ 5233819 w 6127519"/>
              <a:gd name="connsiteY22" fmla="*/ 1380922 h 6858000"/>
              <a:gd name="connsiteX23" fmla="*/ 5237226 w 6127519"/>
              <a:gd name="connsiteY23" fmla="*/ 1441327 h 6858000"/>
              <a:gd name="connsiteX24" fmla="*/ 5255653 w 6127519"/>
              <a:gd name="connsiteY24" fmla="*/ 1524712 h 6858000"/>
              <a:gd name="connsiteX25" fmla="*/ 5263491 w 6127519"/>
              <a:gd name="connsiteY25" fmla="*/ 1642938 h 6858000"/>
              <a:gd name="connsiteX26" fmla="*/ 5261314 w 6127519"/>
              <a:gd name="connsiteY26" fmla="*/ 1689177 h 6858000"/>
              <a:gd name="connsiteX27" fmla="*/ 5259788 w 6127519"/>
              <a:gd name="connsiteY27" fmla="*/ 1768516 h 6858000"/>
              <a:gd name="connsiteX28" fmla="*/ 5255696 w 6127519"/>
              <a:gd name="connsiteY28" fmla="*/ 1953770 h 6858000"/>
              <a:gd name="connsiteX29" fmla="*/ 5252592 w 6127519"/>
              <a:gd name="connsiteY29" fmla="*/ 2092210 h 6858000"/>
              <a:gd name="connsiteX30" fmla="*/ 5264303 w 6127519"/>
              <a:gd name="connsiteY30" fmla="*/ 2225157 h 6858000"/>
              <a:gd name="connsiteX31" fmla="*/ 5254949 w 6127519"/>
              <a:gd name="connsiteY31" fmla="*/ 2236160 h 6858000"/>
              <a:gd name="connsiteX32" fmla="*/ 5250104 w 6127519"/>
              <a:gd name="connsiteY32" fmla="*/ 2249166 h 6858000"/>
              <a:gd name="connsiteX33" fmla="*/ 5251214 w 6127519"/>
              <a:gd name="connsiteY33" fmla="*/ 2250944 h 6858000"/>
              <a:gd name="connsiteX34" fmla="*/ 5250644 w 6127519"/>
              <a:gd name="connsiteY34" fmla="*/ 2266619 h 6858000"/>
              <a:gd name="connsiteX35" fmla="*/ 5293877 w 6127519"/>
              <a:gd name="connsiteY35" fmla="*/ 2368649 h 6858000"/>
              <a:gd name="connsiteX36" fmla="*/ 5311338 w 6127519"/>
              <a:gd name="connsiteY36" fmla="*/ 2404034 h 6858000"/>
              <a:gd name="connsiteX37" fmla="*/ 5338366 w 6127519"/>
              <a:gd name="connsiteY37" fmla="*/ 2465052 h 6858000"/>
              <a:gd name="connsiteX38" fmla="*/ 5371263 w 6127519"/>
              <a:gd name="connsiteY38" fmla="*/ 2586413 h 6858000"/>
              <a:gd name="connsiteX39" fmla="*/ 5407503 w 6127519"/>
              <a:gd name="connsiteY39" fmla="*/ 2786290 h 6858000"/>
              <a:gd name="connsiteX40" fmla="*/ 5407356 w 6127519"/>
              <a:gd name="connsiteY40" fmla="*/ 2787545 h 6858000"/>
              <a:gd name="connsiteX41" fmla="*/ 5411130 w 6127519"/>
              <a:gd name="connsiteY41" fmla="*/ 2788640 h 6858000"/>
              <a:gd name="connsiteX42" fmla="*/ 5416439 w 6127519"/>
              <a:gd name="connsiteY42" fmla="*/ 2805666 h 6858000"/>
              <a:gd name="connsiteX43" fmla="*/ 5457023 w 6127519"/>
              <a:gd name="connsiteY43" fmla="*/ 2858292 h 6858000"/>
              <a:gd name="connsiteX44" fmla="*/ 5479298 w 6127519"/>
              <a:gd name="connsiteY44" fmla="*/ 2947791 h 6858000"/>
              <a:gd name="connsiteX45" fmla="*/ 5481770 w 6127519"/>
              <a:gd name="connsiteY45" fmla="*/ 2951352 h 6858000"/>
              <a:gd name="connsiteX46" fmla="*/ 5482045 w 6127519"/>
              <a:gd name="connsiteY46" fmla="*/ 2984371 h 6858000"/>
              <a:gd name="connsiteX47" fmla="*/ 5482415 w 6127519"/>
              <a:gd name="connsiteY47" fmla="*/ 3004079 h 6858000"/>
              <a:gd name="connsiteX48" fmla="*/ 5503944 w 6127519"/>
              <a:gd name="connsiteY48" fmla="*/ 3123335 h 6858000"/>
              <a:gd name="connsiteX49" fmla="*/ 5516007 w 6127519"/>
              <a:gd name="connsiteY49" fmla="*/ 3258473 h 6858000"/>
              <a:gd name="connsiteX50" fmla="*/ 5566839 w 6127519"/>
              <a:gd name="connsiteY50" fmla="*/ 3345295 h 6858000"/>
              <a:gd name="connsiteX51" fmla="*/ 5589758 w 6127519"/>
              <a:gd name="connsiteY51" fmla="*/ 3506453 h 6858000"/>
              <a:gd name="connsiteX52" fmla="*/ 5596144 w 6127519"/>
              <a:gd name="connsiteY52" fmla="*/ 3534624 h 6858000"/>
              <a:gd name="connsiteX53" fmla="*/ 5597750 w 6127519"/>
              <a:gd name="connsiteY53" fmla="*/ 3534129 h 6858000"/>
              <a:gd name="connsiteX54" fmla="*/ 5599700 w 6127519"/>
              <a:gd name="connsiteY54" fmla="*/ 3547221 h 6858000"/>
              <a:gd name="connsiteX55" fmla="*/ 5615031 w 6127519"/>
              <a:gd name="connsiteY55" fmla="*/ 3557482 h 6858000"/>
              <a:gd name="connsiteX56" fmla="*/ 5618377 w 6127519"/>
              <a:gd name="connsiteY56" fmla="*/ 3588431 h 6858000"/>
              <a:gd name="connsiteX57" fmla="*/ 5612155 w 6127519"/>
              <a:gd name="connsiteY57" fmla="*/ 3589869 h 6858000"/>
              <a:gd name="connsiteX58" fmla="*/ 5620843 w 6127519"/>
              <a:gd name="connsiteY58" fmla="*/ 3606745 h 6858000"/>
              <a:gd name="connsiteX59" fmla="*/ 5655472 w 6127519"/>
              <a:gd name="connsiteY59" fmla="*/ 3678877 h 6858000"/>
              <a:gd name="connsiteX60" fmla="*/ 5683015 w 6127519"/>
              <a:gd name="connsiteY60" fmla="*/ 3762025 h 6858000"/>
              <a:gd name="connsiteX61" fmla="*/ 5696643 w 6127519"/>
              <a:gd name="connsiteY61" fmla="*/ 3773888 h 6858000"/>
              <a:gd name="connsiteX62" fmla="*/ 5699203 w 6127519"/>
              <a:gd name="connsiteY62" fmla="*/ 3775823 h 6858000"/>
              <a:gd name="connsiteX63" fmla="*/ 5704824 w 6127519"/>
              <a:gd name="connsiteY63" fmla="*/ 3785966 h 6858000"/>
              <a:gd name="connsiteX64" fmla="*/ 5733539 w 6127519"/>
              <a:gd name="connsiteY64" fmla="*/ 3818457 h 6858000"/>
              <a:gd name="connsiteX65" fmla="*/ 5768491 w 6127519"/>
              <a:gd name="connsiteY65" fmla="*/ 3914399 h 6858000"/>
              <a:gd name="connsiteX66" fmla="*/ 5793123 w 6127519"/>
              <a:gd name="connsiteY66" fmla="*/ 3969952 h 6858000"/>
              <a:gd name="connsiteX67" fmla="*/ 5808321 w 6127519"/>
              <a:gd name="connsiteY67" fmla="*/ 3988153 h 6858000"/>
              <a:gd name="connsiteX68" fmla="*/ 5825621 w 6127519"/>
              <a:gd name="connsiteY68" fmla="*/ 4015525 h 6858000"/>
              <a:gd name="connsiteX69" fmla="*/ 5860672 w 6127519"/>
              <a:gd name="connsiteY69" fmla="*/ 4061579 h 6858000"/>
              <a:gd name="connsiteX70" fmla="*/ 5872173 w 6127519"/>
              <a:gd name="connsiteY70" fmla="*/ 4088497 h 6858000"/>
              <a:gd name="connsiteX71" fmla="*/ 5894095 w 6127519"/>
              <a:gd name="connsiteY71" fmla="*/ 4128857 h 6858000"/>
              <a:gd name="connsiteX72" fmla="*/ 5903513 w 6127519"/>
              <a:gd name="connsiteY72" fmla="*/ 4187661 h 6858000"/>
              <a:gd name="connsiteX73" fmla="*/ 5917114 w 6127519"/>
              <a:gd name="connsiteY73" fmla="*/ 4213096 h 6858000"/>
              <a:gd name="connsiteX74" fmla="*/ 5924233 w 6127519"/>
              <a:gd name="connsiteY74" fmla="*/ 4242060 h 6858000"/>
              <a:gd name="connsiteX75" fmla="*/ 5928910 w 6127519"/>
              <a:gd name="connsiteY75" fmla="*/ 4300973 h 6858000"/>
              <a:gd name="connsiteX76" fmla="*/ 5939320 w 6127519"/>
              <a:gd name="connsiteY76" fmla="*/ 4340435 h 6858000"/>
              <a:gd name="connsiteX77" fmla="*/ 5946705 w 6127519"/>
              <a:gd name="connsiteY77" fmla="*/ 4428051 h 6858000"/>
              <a:gd name="connsiteX78" fmla="*/ 5949261 w 6127519"/>
              <a:gd name="connsiteY78" fmla="*/ 4449185 h 6858000"/>
              <a:gd name="connsiteX79" fmla="*/ 5968960 w 6127519"/>
              <a:gd name="connsiteY79" fmla="*/ 4482655 h 6858000"/>
              <a:gd name="connsiteX80" fmla="*/ 5980106 w 6127519"/>
              <a:gd name="connsiteY80" fmla="*/ 4585087 h 6858000"/>
              <a:gd name="connsiteX81" fmla="*/ 5998138 w 6127519"/>
              <a:gd name="connsiteY81" fmla="*/ 4697518 h 6858000"/>
              <a:gd name="connsiteX82" fmla="*/ 6013516 w 6127519"/>
              <a:gd name="connsiteY82" fmla="*/ 4786619 h 6858000"/>
              <a:gd name="connsiteX83" fmla="*/ 6025404 w 6127519"/>
              <a:gd name="connsiteY83" fmla="*/ 4858148 h 6858000"/>
              <a:gd name="connsiteX84" fmla="*/ 6007749 w 6127519"/>
              <a:gd name="connsiteY84" fmla="*/ 4964715 h 6858000"/>
              <a:gd name="connsiteX85" fmla="*/ 6005269 w 6127519"/>
              <a:gd name="connsiteY85" fmla="*/ 5150567 h 6858000"/>
              <a:gd name="connsiteX86" fmla="*/ 6001127 w 6127519"/>
              <a:gd name="connsiteY86" fmla="*/ 5164609 h 6858000"/>
              <a:gd name="connsiteX87" fmla="*/ 5998514 w 6127519"/>
              <a:gd name="connsiteY87" fmla="*/ 5189673 h 6858000"/>
              <a:gd name="connsiteX88" fmla="*/ 6018409 w 6127519"/>
              <a:gd name="connsiteY88" fmla="*/ 5227157 h 6858000"/>
              <a:gd name="connsiteX89" fmla="*/ 6036748 w 6127519"/>
              <a:gd name="connsiteY89" fmla="*/ 5322752 h 6858000"/>
              <a:gd name="connsiteX90" fmla="*/ 6036943 w 6127519"/>
              <a:gd name="connsiteY90" fmla="*/ 5329480 h 6858000"/>
              <a:gd name="connsiteX91" fmla="*/ 6037677 w 6127519"/>
              <a:gd name="connsiteY91" fmla="*/ 5354807 h 6858000"/>
              <a:gd name="connsiteX92" fmla="*/ 6039728 w 6127519"/>
              <a:gd name="connsiteY92" fmla="*/ 5359416 h 6858000"/>
              <a:gd name="connsiteX93" fmla="*/ 6053435 w 6127519"/>
              <a:gd name="connsiteY93" fmla="*/ 5387547 h 6858000"/>
              <a:gd name="connsiteX94" fmla="*/ 6065933 w 6127519"/>
              <a:gd name="connsiteY94" fmla="*/ 5443002 h 6858000"/>
              <a:gd name="connsiteX95" fmla="*/ 6068640 w 6127519"/>
              <a:gd name="connsiteY95" fmla="*/ 5474503 h 6858000"/>
              <a:gd name="connsiteX96" fmla="*/ 6080922 w 6127519"/>
              <a:gd name="connsiteY96" fmla="*/ 5561070 h 6858000"/>
              <a:gd name="connsiteX97" fmla="*/ 6096949 w 6127519"/>
              <a:gd name="connsiteY97" fmla="*/ 5648179 h 6858000"/>
              <a:gd name="connsiteX98" fmla="*/ 6125703 w 6127519"/>
              <a:gd name="connsiteY98" fmla="*/ 5692894 h 6858000"/>
              <a:gd name="connsiteX99" fmla="*/ 6121353 w 6127519"/>
              <a:gd name="connsiteY99" fmla="*/ 5721725 h 6858000"/>
              <a:gd name="connsiteX100" fmla="*/ 6121607 w 6127519"/>
              <a:gd name="connsiteY100" fmla="*/ 5721959 h 6858000"/>
              <a:gd name="connsiteX101" fmla="*/ 6127024 w 6127519"/>
              <a:gd name="connsiteY101" fmla="*/ 5786902 h 6858000"/>
              <a:gd name="connsiteX102" fmla="*/ 6127519 w 6127519"/>
              <a:gd name="connsiteY102" fmla="*/ 5865775 h 6858000"/>
              <a:gd name="connsiteX103" fmla="*/ 6119217 w 6127519"/>
              <a:gd name="connsiteY103" fmla="*/ 5888542 h 6858000"/>
              <a:gd name="connsiteX104" fmla="*/ 6102493 w 6127519"/>
              <a:gd name="connsiteY104" fmla="*/ 5928602 h 6858000"/>
              <a:gd name="connsiteX105" fmla="*/ 6056863 w 6127519"/>
              <a:gd name="connsiteY105" fmla="*/ 6000643 h 6858000"/>
              <a:gd name="connsiteX106" fmla="*/ 6045436 w 6127519"/>
              <a:gd name="connsiteY106" fmla="*/ 6124480 h 6858000"/>
              <a:gd name="connsiteX107" fmla="*/ 6030489 w 6127519"/>
              <a:gd name="connsiteY107" fmla="*/ 6317666 h 6858000"/>
              <a:gd name="connsiteX108" fmla="*/ 6007492 w 6127519"/>
              <a:gd name="connsiteY108" fmla="*/ 6440818 h 6858000"/>
              <a:gd name="connsiteX109" fmla="*/ 6009467 w 6127519"/>
              <a:gd name="connsiteY109" fmla="*/ 6487076 h 6858000"/>
              <a:gd name="connsiteX110" fmla="*/ 5995064 w 6127519"/>
              <a:gd name="connsiteY110" fmla="*/ 6540791 h 6858000"/>
              <a:gd name="connsiteX111" fmla="*/ 6004510 w 6127519"/>
              <a:gd name="connsiteY111" fmla="*/ 6599256 h 6858000"/>
              <a:gd name="connsiteX112" fmla="*/ 5986207 w 6127519"/>
              <a:gd name="connsiteY112" fmla="*/ 6695855 h 6858000"/>
              <a:gd name="connsiteX113" fmla="*/ 5979428 w 6127519"/>
              <a:gd name="connsiteY113" fmla="*/ 6754678 h 6858000"/>
              <a:gd name="connsiteX114" fmla="*/ 5983398 w 6127519"/>
              <a:gd name="connsiteY114" fmla="*/ 6778641 h 6858000"/>
              <a:gd name="connsiteX115" fmla="*/ 5984543 w 6127519"/>
              <a:gd name="connsiteY115" fmla="*/ 6811016 h 6858000"/>
              <a:gd name="connsiteX116" fmla="*/ 5979671 w 6127519"/>
              <a:gd name="connsiteY116" fmla="*/ 6858000 h 6858000"/>
              <a:gd name="connsiteX117" fmla="*/ 0 w 6127519"/>
              <a:gd name="connsiteY117" fmla="*/ 6858000 h 6858000"/>
              <a:gd name="connsiteX118" fmla="*/ 0 w 6127519"/>
              <a:gd name="connsiteY118" fmla="*/ 0 h 6858000"/>
              <a:gd name="connsiteX0" fmla="*/ 0 w 6127519"/>
              <a:gd name="connsiteY0" fmla="*/ 0 h 6858000"/>
              <a:gd name="connsiteX1" fmla="*/ 4965888 w 6127519"/>
              <a:gd name="connsiteY1" fmla="*/ 0 h 6858000"/>
              <a:gd name="connsiteX2" fmla="*/ 4967767 w 6127519"/>
              <a:gd name="connsiteY2" fmla="*/ 7930 h 6858000"/>
              <a:gd name="connsiteX3" fmla="*/ 4979444 w 6127519"/>
              <a:gd name="connsiteY3" fmla="*/ 43921 h 6858000"/>
              <a:gd name="connsiteX4" fmla="*/ 5021173 w 6127519"/>
              <a:gd name="connsiteY4" fmla="*/ 123738 h 6858000"/>
              <a:gd name="connsiteX5" fmla="*/ 5075458 w 6127519"/>
              <a:gd name="connsiteY5" fmla="*/ 264355 h 6858000"/>
              <a:gd name="connsiteX6" fmla="*/ 5081175 w 6127519"/>
              <a:gd name="connsiteY6" fmla="*/ 277448 h 6858000"/>
              <a:gd name="connsiteX7" fmla="*/ 5097011 w 6127519"/>
              <a:gd name="connsiteY7" fmla="*/ 355616 h 6858000"/>
              <a:gd name="connsiteX8" fmla="*/ 5130982 w 6127519"/>
              <a:gd name="connsiteY8" fmla="*/ 412030 h 6858000"/>
              <a:gd name="connsiteX9" fmla="*/ 5153000 w 6127519"/>
              <a:gd name="connsiteY9" fmla="*/ 507134 h 6858000"/>
              <a:gd name="connsiteX10" fmla="*/ 5171282 w 6127519"/>
              <a:gd name="connsiteY10" fmla="*/ 602071 h 6858000"/>
              <a:gd name="connsiteX11" fmla="*/ 5176196 w 6127519"/>
              <a:gd name="connsiteY11" fmla="*/ 636822 h 6858000"/>
              <a:gd name="connsiteX12" fmla="*/ 5189051 w 6127519"/>
              <a:gd name="connsiteY12" fmla="*/ 782518 h 6858000"/>
              <a:gd name="connsiteX13" fmla="*/ 5210428 w 6127519"/>
              <a:gd name="connsiteY13" fmla="*/ 815772 h 6858000"/>
              <a:gd name="connsiteX14" fmla="*/ 5221088 w 6127519"/>
              <a:gd name="connsiteY14" fmla="*/ 860193 h 6858000"/>
              <a:gd name="connsiteX15" fmla="*/ 5230806 w 6127519"/>
              <a:gd name="connsiteY15" fmla="*/ 961354 h 6858000"/>
              <a:gd name="connsiteX16" fmla="*/ 5201018 w 6127519"/>
              <a:gd name="connsiteY16" fmla="*/ 1095027 h 6858000"/>
              <a:gd name="connsiteX17" fmla="*/ 5202153 w 6127519"/>
              <a:gd name="connsiteY17" fmla="*/ 1133224 h 6858000"/>
              <a:gd name="connsiteX18" fmla="*/ 5207370 w 6127519"/>
              <a:gd name="connsiteY18" fmla="*/ 1138097 h 6858000"/>
              <a:gd name="connsiteX19" fmla="*/ 5189234 w 6127519"/>
              <a:gd name="connsiteY19" fmla="*/ 1193495 h 6858000"/>
              <a:gd name="connsiteX20" fmla="*/ 5202769 w 6127519"/>
              <a:gd name="connsiteY20" fmla="*/ 1269450 h 6858000"/>
              <a:gd name="connsiteX21" fmla="*/ 5225968 w 6127519"/>
              <a:gd name="connsiteY21" fmla="*/ 1357994 h 6858000"/>
              <a:gd name="connsiteX22" fmla="*/ 5233819 w 6127519"/>
              <a:gd name="connsiteY22" fmla="*/ 1380922 h 6858000"/>
              <a:gd name="connsiteX23" fmla="*/ 5237226 w 6127519"/>
              <a:gd name="connsiteY23" fmla="*/ 1441327 h 6858000"/>
              <a:gd name="connsiteX24" fmla="*/ 5255653 w 6127519"/>
              <a:gd name="connsiteY24" fmla="*/ 1524712 h 6858000"/>
              <a:gd name="connsiteX25" fmla="*/ 5263491 w 6127519"/>
              <a:gd name="connsiteY25" fmla="*/ 1642938 h 6858000"/>
              <a:gd name="connsiteX26" fmla="*/ 5261314 w 6127519"/>
              <a:gd name="connsiteY26" fmla="*/ 1689177 h 6858000"/>
              <a:gd name="connsiteX27" fmla="*/ 5259788 w 6127519"/>
              <a:gd name="connsiteY27" fmla="*/ 1768516 h 6858000"/>
              <a:gd name="connsiteX28" fmla="*/ 5255696 w 6127519"/>
              <a:gd name="connsiteY28" fmla="*/ 1953770 h 6858000"/>
              <a:gd name="connsiteX29" fmla="*/ 5252592 w 6127519"/>
              <a:gd name="connsiteY29" fmla="*/ 2092210 h 6858000"/>
              <a:gd name="connsiteX30" fmla="*/ 5264303 w 6127519"/>
              <a:gd name="connsiteY30" fmla="*/ 2225157 h 6858000"/>
              <a:gd name="connsiteX31" fmla="*/ 5254949 w 6127519"/>
              <a:gd name="connsiteY31" fmla="*/ 2236160 h 6858000"/>
              <a:gd name="connsiteX32" fmla="*/ 5250104 w 6127519"/>
              <a:gd name="connsiteY32" fmla="*/ 2249166 h 6858000"/>
              <a:gd name="connsiteX33" fmla="*/ 5251214 w 6127519"/>
              <a:gd name="connsiteY33" fmla="*/ 2250944 h 6858000"/>
              <a:gd name="connsiteX34" fmla="*/ 5250644 w 6127519"/>
              <a:gd name="connsiteY34" fmla="*/ 2266619 h 6858000"/>
              <a:gd name="connsiteX35" fmla="*/ 5293877 w 6127519"/>
              <a:gd name="connsiteY35" fmla="*/ 2368649 h 6858000"/>
              <a:gd name="connsiteX36" fmla="*/ 5311338 w 6127519"/>
              <a:gd name="connsiteY36" fmla="*/ 2404034 h 6858000"/>
              <a:gd name="connsiteX37" fmla="*/ 5338366 w 6127519"/>
              <a:gd name="connsiteY37" fmla="*/ 2465052 h 6858000"/>
              <a:gd name="connsiteX38" fmla="*/ 5371263 w 6127519"/>
              <a:gd name="connsiteY38" fmla="*/ 2586413 h 6858000"/>
              <a:gd name="connsiteX39" fmla="*/ 5407503 w 6127519"/>
              <a:gd name="connsiteY39" fmla="*/ 2786290 h 6858000"/>
              <a:gd name="connsiteX40" fmla="*/ 5407356 w 6127519"/>
              <a:gd name="connsiteY40" fmla="*/ 2787545 h 6858000"/>
              <a:gd name="connsiteX41" fmla="*/ 5411130 w 6127519"/>
              <a:gd name="connsiteY41" fmla="*/ 2788640 h 6858000"/>
              <a:gd name="connsiteX42" fmla="*/ 5416439 w 6127519"/>
              <a:gd name="connsiteY42" fmla="*/ 2805666 h 6858000"/>
              <a:gd name="connsiteX43" fmla="*/ 5457023 w 6127519"/>
              <a:gd name="connsiteY43" fmla="*/ 2858292 h 6858000"/>
              <a:gd name="connsiteX44" fmla="*/ 5479298 w 6127519"/>
              <a:gd name="connsiteY44" fmla="*/ 2947791 h 6858000"/>
              <a:gd name="connsiteX45" fmla="*/ 5481770 w 6127519"/>
              <a:gd name="connsiteY45" fmla="*/ 2951352 h 6858000"/>
              <a:gd name="connsiteX46" fmla="*/ 5482045 w 6127519"/>
              <a:gd name="connsiteY46" fmla="*/ 2984371 h 6858000"/>
              <a:gd name="connsiteX47" fmla="*/ 5482415 w 6127519"/>
              <a:gd name="connsiteY47" fmla="*/ 3004079 h 6858000"/>
              <a:gd name="connsiteX48" fmla="*/ 5503944 w 6127519"/>
              <a:gd name="connsiteY48" fmla="*/ 3123335 h 6858000"/>
              <a:gd name="connsiteX49" fmla="*/ 5516007 w 6127519"/>
              <a:gd name="connsiteY49" fmla="*/ 3258473 h 6858000"/>
              <a:gd name="connsiteX50" fmla="*/ 5566839 w 6127519"/>
              <a:gd name="connsiteY50" fmla="*/ 3345295 h 6858000"/>
              <a:gd name="connsiteX51" fmla="*/ 5589758 w 6127519"/>
              <a:gd name="connsiteY51" fmla="*/ 3506453 h 6858000"/>
              <a:gd name="connsiteX52" fmla="*/ 5596144 w 6127519"/>
              <a:gd name="connsiteY52" fmla="*/ 3534624 h 6858000"/>
              <a:gd name="connsiteX53" fmla="*/ 5597750 w 6127519"/>
              <a:gd name="connsiteY53" fmla="*/ 3534129 h 6858000"/>
              <a:gd name="connsiteX54" fmla="*/ 5599700 w 6127519"/>
              <a:gd name="connsiteY54" fmla="*/ 3547221 h 6858000"/>
              <a:gd name="connsiteX55" fmla="*/ 5615031 w 6127519"/>
              <a:gd name="connsiteY55" fmla="*/ 3557482 h 6858000"/>
              <a:gd name="connsiteX56" fmla="*/ 5618377 w 6127519"/>
              <a:gd name="connsiteY56" fmla="*/ 3588431 h 6858000"/>
              <a:gd name="connsiteX57" fmla="*/ 5612155 w 6127519"/>
              <a:gd name="connsiteY57" fmla="*/ 3589869 h 6858000"/>
              <a:gd name="connsiteX58" fmla="*/ 5620843 w 6127519"/>
              <a:gd name="connsiteY58" fmla="*/ 3606745 h 6858000"/>
              <a:gd name="connsiteX59" fmla="*/ 5655472 w 6127519"/>
              <a:gd name="connsiteY59" fmla="*/ 3678877 h 6858000"/>
              <a:gd name="connsiteX60" fmla="*/ 5683015 w 6127519"/>
              <a:gd name="connsiteY60" fmla="*/ 3762025 h 6858000"/>
              <a:gd name="connsiteX61" fmla="*/ 5696643 w 6127519"/>
              <a:gd name="connsiteY61" fmla="*/ 3773888 h 6858000"/>
              <a:gd name="connsiteX62" fmla="*/ 5699203 w 6127519"/>
              <a:gd name="connsiteY62" fmla="*/ 3775823 h 6858000"/>
              <a:gd name="connsiteX63" fmla="*/ 5704824 w 6127519"/>
              <a:gd name="connsiteY63" fmla="*/ 3785966 h 6858000"/>
              <a:gd name="connsiteX64" fmla="*/ 5733539 w 6127519"/>
              <a:gd name="connsiteY64" fmla="*/ 3818457 h 6858000"/>
              <a:gd name="connsiteX65" fmla="*/ 5768491 w 6127519"/>
              <a:gd name="connsiteY65" fmla="*/ 3914399 h 6858000"/>
              <a:gd name="connsiteX66" fmla="*/ 5793123 w 6127519"/>
              <a:gd name="connsiteY66" fmla="*/ 3969952 h 6858000"/>
              <a:gd name="connsiteX67" fmla="*/ 5808321 w 6127519"/>
              <a:gd name="connsiteY67" fmla="*/ 3988153 h 6858000"/>
              <a:gd name="connsiteX68" fmla="*/ 5825621 w 6127519"/>
              <a:gd name="connsiteY68" fmla="*/ 4015525 h 6858000"/>
              <a:gd name="connsiteX69" fmla="*/ 5860672 w 6127519"/>
              <a:gd name="connsiteY69" fmla="*/ 4061579 h 6858000"/>
              <a:gd name="connsiteX70" fmla="*/ 5872173 w 6127519"/>
              <a:gd name="connsiteY70" fmla="*/ 4088497 h 6858000"/>
              <a:gd name="connsiteX71" fmla="*/ 5894095 w 6127519"/>
              <a:gd name="connsiteY71" fmla="*/ 4128857 h 6858000"/>
              <a:gd name="connsiteX72" fmla="*/ 5903513 w 6127519"/>
              <a:gd name="connsiteY72" fmla="*/ 4187661 h 6858000"/>
              <a:gd name="connsiteX73" fmla="*/ 5917114 w 6127519"/>
              <a:gd name="connsiteY73" fmla="*/ 4213096 h 6858000"/>
              <a:gd name="connsiteX74" fmla="*/ 5924233 w 6127519"/>
              <a:gd name="connsiteY74" fmla="*/ 4242060 h 6858000"/>
              <a:gd name="connsiteX75" fmla="*/ 5928910 w 6127519"/>
              <a:gd name="connsiteY75" fmla="*/ 4300973 h 6858000"/>
              <a:gd name="connsiteX76" fmla="*/ 5939320 w 6127519"/>
              <a:gd name="connsiteY76" fmla="*/ 4340435 h 6858000"/>
              <a:gd name="connsiteX77" fmla="*/ 5946705 w 6127519"/>
              <a:gd name="connsiteY77" fmla="*/ 4428051 h 6858000"/>
              <a:gd name="connsiteX78" fmla="*/ 5949261 w 6127519"/>
              <a:gd name="connsiteY78" fmla="*/ 4449185 h 6858000"/>
              <a:gd name="connsiteX79" fmla="*/ 5968960 w 6127519"/>
              <a:gd name="connsiteY79" fmla="*/ 4482655 h 6858000"/>
              <a:gd name="connsiteX80" fmla="*/ 5980106 w 6127519"/>
              <a:gd name="connsiteY80" fmla="*/ 4585087 h 6858000"/>
              <a:gd name="connsiteX81" fmla="*/ 5998138 w 6127519"/>
              <a:gd name="connsiteY81" fmla="*/ 4697518 h 6858000"/>
              <a:gd name="connsiteX82" fmla="*/ 6025404 w 6127519"/>
              <a:gd name="connsiteY82" fmla="*/ 4858148 h 6858000"/>
              <a:gd name="connsiteX83" fmla="*/ 6007749 w 6127519"/>
              <a:gd name="connsiteY83" fmla="*/ 4964715 h 6858000"/>
              <a:gd name="connsiteX84" fmla="*/ 6005269 w 6127519"/>
              <a:gd name="connsiteY84" fmla="*/ 5150567 h 6858000"/>
              <a:gd name="connsiteX85" fmla="*/ 6001127 w 6127519"/>
              <a:gd name="connsiteY85" fmla="*/ 5164609 h 6858000"/>
              <a:gd name="connsiteX86" fmla="*/ 5998514 w 6127519"/>
              <a:gd name="connsiteY86" fmla="*/ 5189673 h 6858000"/>
              <a:gd name="connsiteX87" fmla="*/ 6018409 w 6127519"/>
              <a:gd name="connsiteY87" fmla="*/ 5227157 h 6858000"/>
              <a:gd name="connsiteX88" fmla="*/ 6036748 w 6127519"/>
              <a:gd name="connsiteY88" fmla="*/ 5322752 h 6858000"/>
              <a:gd name="connsiteX89" fmla="*/ 6036943 w 6127519"/>
              <a:gd name="connsiteY89" fmla="*/ 5329480 h 6858000"/>
              <a:gd name="connsiteX90" fmla="*/ 6037677 w 6127519"/>
              <a:gd name="connsiteY90" fmla="*/ 5354807 h 6858000"/>
              <a:gd name="connsiteX91" fmla="*/ 6039728 w 6127519"/>
              <a:gd name="connsiteY91" fmla="*/ 5359416 h 6858000"/>
              <a:gd name="connsiteX92" fmla="*/ 6053435 w 6127519"/>
              <a:gd name="connsiteY92" fmla="*/ 5387547 h 6858000"/>
              <a:gd name="connsiteX93" fmla="*/ 6065933 w 6127519"/>
              <a:gd name="connsiteY93" fmla="*/ 5443002 h 6858000"/>
              <a:gd name="connsiteX94" fmla="*/ 6068640 w 6127519"/>
              <a:gd name="connsiteY94" fmla="*/ 5474503 h 6858000"/>
              <a:gd name="connsiteX95" fmla="*/ 6080922 w 6127519"/>
              <a:gd name="connsiteY95" fmla="*/ 5561070 h 6858000"/>
              <a:gd name="connsiteX96" fmla="*/ 6096949 w 6127519"/>
              <a:gd name="connsiteY96" fmla="*/ 5648179 h 6858000"/>
              <a:gd name="connsiteX97" fmla="*/ 6125703 w 6127519"/>
              <a:gd name="connsiteY97" fmla="*/ 5692894 h 6858000"/>
              <a:gd name="connsiteX98" fmla="*/ 6121353 w 6127519"/>
              <a:gd name="connsiteY98" fmla="*/ 5721725 h 6858000"/>
              <a:gd name="connsiteX99" fmla="*/ 6121607 w 6127519"/>
              <a:gd name="connsiteY99" fmla="*/ 5721959 h 6858000"/>
              <a:gd name="connsiteX100" fmla="*/ 6127024 w 6127519"/>
              <a:gd name="connsiteY100" fmla="*/ 5786902 h 6858000"/>
              <a:gd name="connsiteX101" fmla="*/ 6127519 w 6127519"/>
              <a:gd name="connsiteY101" fmla="*/ 5865775 h 6858000"/>
              <a:gd name="connsiteX102" fmla="*/ 6119217 w 6127519"/>
              <a:gd name="connsiteY102" fmla="*/ 5888542 h 6858000"/>
              <a:gd name="connsiteX103" fmla="*/ 6102493 w 6127519"/>
              <a:gd name="connsiteY103" fmla="*/ 5928602 h 6858000"/>
              <a:gd name="connsiteX104" fmla="*/ 6056863 w 6127519"/>
              <a:gd name="connsiteY104" fmla="*/ 6000643 h 6858000"/>
              <a:gd name="connsiteX105" fmla="*/ 6045436 w 6127519"/>
              <a:gd name="connsiteY105" fmla="*/ 6124480 h 6858000"/>
              <a:gd name="connsiteX106" fmla="*/ 6030489 w 6127519"/>
              <a:gd name="connsiteY106" fmla="*/ 6317666 h 6858000"/>
              <a:gd name="connsiteX107" fmla="*/ 6007492 w 6127519"/>
              <a:gd name="connsiteY107" fmla="*/ 6440818 h 6858000"/>
              <a:gd name="connsiteX108" fmla="*/ 6009467 w 6127519"/>
              <a:gd name="connsiteY108" fmla="*/ 6487076 h 6858000"/>
              <a:gd name="connsiteX109" fmla="*/ 5995064 w 6127519"/>
              <a:gd name="connsiteY109" fmla="*/ 6540791 h 6858000"/>
              <a:gd name="connsiteX110" fmla="*/ 6004510 w 6127519"/>
              <a:gd name="connsiteY110" fmla="*/ 6599256 h 6858000"/>
              <a:gd name="connsiteX111" fmla="*/ 5986207 w 6127519"/>
              <a:gd name="connsiteY111" fmla="*/ 6695855 h 6858000"/>
              <a:gd name="connsiteX112" fmla="*/ 5979428 w 6127519"/>
              <a:gd name="connsiteY112" fmla="*/ 6754678 h 6858000"/>
              <a:gd name="connsiteX113" fmla="*/ 5983398 w 6127519"/>
              <a:gd name="connsiteY113" fmla="*/ 6778641 h 6858000"/>
              <a:gd name="connsiteX114" fmla="*/ 5984543 w 6127519"/>
              <a:gd name="connsiteY114" fmla="*/ 6811016 h 6858000"/>
              <a:gd name="connsiteX115" fmla="*/ 5979671 w 6127519"/>
              <a:gd name="connsiteY115" fmla="*/ 6858000 h 6858000"/>
              <a:gd name="connsiteX116" fmla="*/ 0 w 6127519"/>
              <a:gd name="connsiteY116" fmla="*/ 6858000 h 6858000"/>
              <a:gd name="connsiteX117" fmla="*/ 0 w 6127519"/>
              <a:gd name="connsiteY117" fmla="*/ 0 h 6858000"/>
              <a:gd name="connsiteX0" fmla="*/ 0 w 6127519"/>
              <a:gd name="connsiteY0" fmla="*/ 0 h 6858000"/>
              <a:gd name="connsiteX1" fmla="*/ 4965888 w 6127519"/>
              <a:gd name="connsiteY1" fmla="*/ 0 h 6858000"/>
              <a:gd name="connsiteX2" fmla="*/ 4967767 w 6127519"/>
              <a:gd name="connsiteY2" fmla="*/ 7930 h 6858000"/>
              <a:gd name="connsiteX3" fmla="*/ 4979444 w 6127519"/>
              <a:gd name="connsiteY3" fmla="*/ 43921 h 6858000"/>
              <a:gd name="connsiteX4" fmla="*/ 5021173 w 6127519"/>
              <a:gd name="connsiteY4" fmla="*/ 123738 h 6858000"/>
              <a:gd name="connsiteX5" fmla="*/ 5075458 w 6127519"/>
              <a:gd name="connsiteY5" fmla="*/ 264355 h 6858000"/>
              <a:gd name="connsiteX6" fmla="*/ 5081175 w 6127519"/>
              <a:gd name="connsiteY6" fmla="*/ 277448 h 6858000"/>
              <a:gd name="connsiteX7" fmla="*/ 5097011 w 6127519"/>
              <a:gd name="connsiteY7" fmla="*/ 355616 h 6858000"/>
              <a:gd name="connsiteX8" fmla="*/ 5130982 w 6127519"/>
              <a:gd name="connsiteY8" fmla="*/ 412030 h 6858000"/>
              <a:gd name="connsiteX9" fmla="*/ 5153000 w 6127519"/>
              <a:gd name="connsiteY9" fmla="*/ 507134 h 6858000"/>
              <a:gd name="connsiteX10" fmla="*/ 5171282 w 6127519"/>
              <a:gd name="connsiteY10" fmla="*/ 602071 h 6858000"/>
              <a:gd name="connsiteX11" fmla="*/ 5176196 w 6127519"/>
              <a:gd name="connsiteY11" fmla="*/ 636822 h 6858000"/>
              <a:gd name="connsiteX12" fmla="*/ 5189051 w 6127519"/>
              <a:gd name="connsiteY12" fmla="*/ 782518 h 6858000"/>
              <a:gd name="connsiteX13" fmla="*/ 5210428 w 6127519"/>
              <a:gd name="connsiteY13" fmla="*/ 815772 h 6858000"/>
              <a:gd name="connsiteX14" fmla="*/ 5221088 w 6127519"/>
              <a:gd name="connsiteY14" fmla="*/ 860193 h 6858000"/>
              <a:gd name="connsiteX15" fmla="*/ 5230806 w 6127519"/>
              <a:gd name="connsiteY15" fmla="*/ 961354 h 6858000"/>
              <a:gd name="connsiteX16" fmla="*/ 5201018 w 6127519"/>
              <a:gd name="connsiteY16" fmla="*/ 1095027 h 6858000"/>
              <a:gd name="connsiteX17" fmla="*/ 5202153 w 6127519"/>
              <a:gd name="connsiteY17" fmla="*/ 1133224 h 6858000"/>
              <a:gd name="connsiteX18" fmla="*/ 5207370 w 6127519"/>
              <a:gd name="connsiteY18" fmla="*/ 1138097 h 6858000"/>
              <a:gd name="connsiteX19" fmla="*/ 5189234 w 6127519"/>
              <a:gd name="connsiteY19" fmla="*/ 1193495 h 6858000"/>
              <a:gd name="connsiteX20" fmla="*/ 5202769 w 6127519"/>
              <a:gd name="connsiteY20" fmla="*/ 1269450 h 6858000"/>
              <a:gd name="connsiteX21" fmla="*/ 5225968 w 6127519"/>
              <a:gd name="connsiteY21" fmla="*/ 1357994 h 6858000"/>
              <a:gd name="connsiteX22" fmla="*/ 5233819 w 6127519"/>
              <a:gd name="connsiteY22" fmla="*/ 1380922 h 6858000"/>
              <a:gd name="connsiteX23" fmla="*/ 5237226 w 6127519"/>
              <a:gd name="connsiteY23" fmla="*/ 1441327 h 6858000"/>
              <a:gd name="connsiteX24" fmla="*/ 5255653 w 6127519"/>
              <a:gd name="connsiteY24" fmla="*/ 1524712 h 6858000"/>
              <a:gd name="connsiteX25" fmla="*/ 5263491 w 6127519"/>
              <a:gd name="connsiteY25" fmla="*/ 1642938 h 6858000"/>
              <a:gd name="connsiteX26" fmla="*/ 5261314 w 6127519"/>
              <a:gd name="connsiteY26" fmla="*/ 1689177 h 6858000"/>
              <a:gd name="connsiteX27" fmla="*/ 5259788 w 6127519"/>
              <a:gd name="connsiteY27" fmla="*/ 1768516 h 6858000"/>
              <a:gd name="connsiteX28" fmla="*/ 5255696 w 6127519"/>
              <a:gd name="connsiteY28" fmla="*/ 1953770 h 6858000"/>
              <a:gd name="connsiteX29" fmla="*/ 5252592 w 6127519"/>
              <a:gd name="connsiteY29" fmla="*/ 2092210 h 6858000"/>
              <a:gd name="connsiteX30" fmla="*/ 5264303 w 6127519"/>
              <a:gd name="connsiteY30" fmla="*/ 2225157 h 6858000"/>
              <a:gd name="connsiteX31" fmla="*/ 5254949 w 6127519"/>
              <a:gd name="connsiteY31" fmla="*/ 2236160 h 6858000"/>
              <a:gd name="connsiteX32" fmla="*/ 5250104 w 6127519"/>
              <a:gd name="connsiteY32" fmla="*/ 2249166 h 6858000"/>
              <a:gd name="connsiteX33" fmla="*/ 5251214 w 6127519"/>
              <a:gd name="connsiteY33" fmla="*/ 2250944 h 6858000"/>
              <a:gd name="connsiteX34" fmla="*/ 5250644 w 6127519"/>
              <a:gd name="connsiteY34" fmla="*/ 2266619 h 6858000"/>
              <a:gd name="connsiteX35" fmla="*/ 5293877 w 6127519"/>
              <a:gd name="connsiteY35" fmla="*/ 2368649 h 6858000"/>
              <a:gd name="connsiteX36" fmla="*/ 5311338 w 6127519"/>
              <a:gd name="connsiteY36" fmla="*/ 2404034 h 6858000"/>
              <a:gd name="connsiteX37" fmla="*/ 5338366 w 6127519"/>
              <a:gd name="connsiteY37" fmla="*/ 2465052 h 6858000"/>
              <a:gd name="connsiteX38" fmla="*/ 5371263 w 6127519"/>
              <a:gd name="connsiteY38" fmla="*/ 2586413 h 6858000"/>
              <a:gd name="connsiteX39" fmla="*/ 5407503 w 6127519"/>
              <a:gd name="connsiteY39" fmla="*/ 2786290 h 6858000"/>
              <a:gd name="connsiteX40" fmla="*/ 5407356 w 6127519"/>
              <a:gd name="connsiteY40" fmla="*/ 2787545 h 6858000"/>
              <a:gd name="connsiteX41" fmla="*/ 5411130 w 6127519"/>
              <a:gd name="connsiteY41" fmla="*/ 2788640 h 6858000"/>
              <a:gd name="connsiteX42" fmla="*/ 5416439 w 6127519"/>
              <a:gd name="connsiteY42" fmla="*/ 2805666 h 6858000"/>
              <a:gd name="connsiteX43" fmla="*/ 5457023 w 6127519"/>
              <a:gd name="connsiteY43" fmla="*/ 2858292 h 6858000"/>
              <a:gd name="connsiteX44" fmla="*/ 5479298 w 6127519"/>
              <a:gd name="connsiteY44" fmla="*/ 2947791 h 6858000"/>
              <a:gd name="connsiteX45" fmla="*/ 5481770 w 6127519"/>
              <a:gd name="connsiteY45" fmla="*/ 2951352 h 6858000"/>
              <a:gd name="connsiteX46" fmla="*/ 5482045 w 6127519"/>
              <a:gd name="connsiteY46" fmla="*/ 2984371 h 6858000"/>
              <a:gd name="connsiteX47" fmla="*/ 5482415 w 6127519"/>
              <a:gd name="connsiteY47" fmla="*/ 3004079 h 6858000"/>
              <a:gd name="connsiteX48" fmla="*/ 5503944 w 6127519"/>
              <a:gd name="connsiteY48" fmla="*/ 3123335 h 6858000"/>
              <a:gd name="connsiteX49" fmla="*/ 5516007 w 6127519"/>
              <a:gd name="connsiteY49" fmla="*/ 3258473 h 6858000"/>
              <a:gd name="connsiteX50" fmla="*/ 5566839 w 6127519"/>
              <a:gd name="connsiteY50" fmla="*/ 3345295 h 6858000"/>
              <a:gd name="connsiteX51" fmla="*/ 5589758 w 6127519"/>
              <a:gd name="connsiteY51" fmla="*/ 3506453 h 6858000"/>
              <a:gd name="connsiteX52" fmla="*/ 5596144 w 6127519"/>
              <a:gd name="connsiteY52" fmla="*/ 3534624 h 6858000"/>
              <a:gd name="connsiteX53" fmla="*/ 5597750 w 6127519"/>
              <a:gd name="connsiteY53" fmla="*/ 3534129 h 6858000"/>
              <a:gd name="connsiteX54" fmla="*/ 5599700 w 6127519"/>
              <a:gd name="connsiteY54" fmla="*/ 3547221 h 6858000"/>
              <a:gd name="connsiteX55" fmla="*/ 5615031 w 6127519"/>
              <a:gd name="connsiteY55" fmla="*/ 3557482 h 6858000"/>
              <a:gd name="connsiteX56" fmla="*/ 5618377 w 6127519"/>
              <a:gd name="connsiteY56" fmla="*/ 3588431 h 6858000"/>
              <a:gd name="connsiteX57" fmla="*/ 5612155 w 6127519"/>
              <a:gd name="connsiteY57" fmla="*/ 3589869 h 6858000"/>
              <a:gd name="connsiteX58" fmla="*/ 5620843 w 6127519"/>
              <a:gd name="connsiteY58" fmla="*/ 3606745 h 6858000"/>
              <a:gd name="connsiteX59" fmla="*/ 5655472 w 6127519"/>
              <a:gd name="connsiteY59" fmla="*/ 3678877 h 6858000"/>
              <a:gd name="connsiteX60" fmla="*/ 5683015 w 6127519"/>
              <a:gd name="connsiteY60" fmla="*/ 3762025 h 6858000"/>
              <a:gd name="connsiteX61" fmla="*/ 5696643 w 6127519"/>
              <a:gd name="connsiteY61" fmla="*/ 3773888 h 6858000"/>
              <a:gd name="connsiteX62" fmla="*/ 5699203 w 6127519"/>
              <a:gd name="connsiteY62" fmla="*/ 3775823 h 6858000"/>
              <a:gd name="connsiteX63" fmla="*/ 5704824 w 6127519"/>
              <a:gd name="connsiteY63" fmla="*/ 3785966 h 6858000"/>
              <a:gd name="connsiteX64" fmla="*/ 5733539 w 6127519"/>
              <a:gd name="connsiteY64" fmla="*/ 3818457 h 6858000"/>
              <a:gd name="connsiteX65" fmla="*/ 5768491 w 6127519"/>
              <a:gd name="connsiteY65" fmla="*/ 3914399 h 6858000"/>
              <a:gd name="connsiteX66" fmla="*/ 5793123 w 6127519"/>
              <a:gd name="connsiteY66" fmla="*/ 3969952 h 6858000"/>
              <a:gd name="connsiteX67" fmla="*/ 5808321 w 6127519"/>
              <a:gd name="connsiteY67" fmla="*/ 3988153 h 6858000"/>
              <a:gd name="connsiteX68" fmla="*/ 5825621 w 6127519"/>
              <a:gd name="connsiteY68" fmla="*/ 4015525 h 6858000"/>
              <a:gd name="connsiteX69" fmla="*/ 5860672 w 6127519"/>
              <a:gd name="connsiteY69" fmla="*/ 4061579 h 6858000"/>
              <a:gd name="connsiteX70" fmla="*/ 5872173 w 6127519"/>
              <a:gd name="connsiteY70" fmla="*/ 4088497 h 6858000"/>
              <a:gd name="connsiteX71" fmla="*/ 5894095 w 6127519"/>
              <a:gd name="connsiteY71" fmla="*/ 4128857 h 6858000"/>
              <a:gd name="connsiteX72" fmla="*/ 5903513 w 6127519"/>
              <a:gd name="connsiteY72" fmla="*/ 4187661 h 6858000"/>
              <a:gd name="connsiteX73" fmla="*/ 5917114 w 6127519"/>
              <a:gd name="connsiteY73" fmla="*/ 4213096 h 6858000"/>
              <a:gd name="connsiteX74" fmla="*/ 5924233 w 6127519"/>
              <a:gd name="connsiteY74" fmla="*/ 4242060 h 6858000"/>
              <a:gd name="connsiteX75" fmla="*/ 5928910 w 6127519"/>
              <a:gd name="connsiteY75" fmla="*/ 4300973 h 6858000"/>
              <a:gd name="connsiteX76" fmla="*/ 5939320 w 6127519"/>
              <a:gd name="connsiteY76" fmla="*/ 4340435 h 6858000"/>
              <a:gd name="connsiteX77" fmla="*/ 5946705 w 6127519"/>
              <a:gd name="connsiteY77" fmla="*/ 4428051 h 6858000"/>
              <a:gd name="connsiteX78" fmla="*/ 5949261 w 6127519"/>
              <a:gd name="connsiteY78" fmla="*/ 4449185 h 6858000"/>
              <a:gd name="connsiteX79" fmla="*/ 5968960 w 6127519"/>
              <a:gd name="connsiteY79" fmla="*/ 4482655 h 6858000"/>
              <a:gd name="connsiteX80" fmla="*/ 5980106 w 6127519"/>
              <a:gd name="connsiteY80" fmla="*/ 4585087 h 6858000"/>
              <a:gd name="connsiteX81" fmla="*/ 5998138 w 6127519"/>
              <a:gd name="connsiteY81" fmla="*/ 4697518 h 6858000"/>
              <a:gd name="connsiteX82" fmla="*/ 6007819 w 6127519"/>
              <a:gd name="connsiteY82" fmla="*/ 4858148 h 6858000"/>
              <a:gd name="connsiteX83" fmla="*/ 6007749 w 6127519"/>
              <a:gd name="connsiteY83" fmla="*/ 4964715 h 6858000"/>
              <a:gd name="connsiteX84" fmla="*/ 6005269 w 6127519"/>
              <a:gd name="connsiteY84" fmla="*/ 5150567 h 6858000"/>
              <a:gd name="connsiteX85" fmla="*/ 6001127 w 6127519"/>
              <a:gd name="connsiteY85" fmla="*/ 5164609 h 6858000"/>
              <a:gd name="connsiteX86" fmla="*/ 5998514 w 6127519"/>
              <a:gd name="connsiteY86" fmla="*/ 5189673 h 6858000"/>
              <a:gd name="connsiteX87" fmla="*/ 6018409 w 6127519"/>
              <a:gd name="connsiteY87" fmla="*/ 5227157 h 6858000"/>
              <a:gd name="connsiteX88" fmla="*/ 6036748 w 6127519"/>
              <a:gd name="connsiteY88" fmla="*/ 5322752 h 6858000"/>
              <a:gd name="connsiteX89" fmla="*/ 6036943 w 6127519"/>
              <a:gd name="connsiteY89" fmla="*/ 5329480 h 6858000"/>
              <a:gd name="connsiteX90" fmla="*/ 6037677 w 6127519"/>
              <a:gd name="connsiteY90" fmla="*/ 5354807 h 6858000"/>
              <a:gd name="connsiteX91" fmla="*/ 6039728 w 6127519"/>
              <a:gd name="connsiteY91" fmla="*/ 5359416 h 6858000"/>
              <a:gd name="connsiteX92" fmla="*/ 6053435 w 6127519"/>
              <a:gd name="connsiteY92" fmla="*/ 5387547 h 6858000"/>
              <a:gd name="connsiteX93" fmla="*/ 6065933 w 6127519"/>
              <a:gd name="connsiteY93" fmla="*/ 5443002 h 6858000"/>
              <a:gd name="connsiteX94" fmla="*/ 6068640 w 6127519"/>
              <a:gd name="connsiteY94" fmla="*/ 5474503 h 6858000"/>
              <a:gd name="connsiteX95" fmla="*/ 6080922 w 6127519"/>
              <a:gd name="connsiteY95" fmla="*/ 5561070 h 6858000"/>
              <a:gd name="connsiteX96" fmla="*/ 6096949 w 6127519"/>
              <a:gd name="connsiteY96" fmla="*/ 5648179 h 6858000"/>
              <a:gd name="connsiteX97" fmla="*/ 6125703 w 6127519"/>
              <a:gd name="connsiteY97" fmla="*/ 5692894 h 6858000"/>
              <a:gd name="connsiteX98" fmla="*/ 6121353 w 6127519"/>
              <a:gd name="connsiteY98" fmla="*/ 5721725 h 6858000"/>
              <a:gd name="connsiteX99" fmla="*/ 6121607 w 6127519"/>
              <a:gd name="connsiteY99" fmla="*/ 5721959 h 6858000"/>
              <a:gd name="connsiteX100" fmla="*/ 6127024 w 6127519"/>
              <a:gd name="connsiteY100" fmla="*/ 5786902 h 6858000"/>
              <a:gd name="connsiteX101" fmla="*/ 6127519 w 6127519"/>
              <a:gd name="connsiteY101" fmla="*/ 5865775 h 6858000"/>
              <a:gd name="connsiteX102" fmla="*/ 6119217 w 6127519"/>
              <a:gd name="connsiteY102" fmla="*/ 5888542 h 6858000"/>
              <a:gd name="connsiteX103" fmla="*/ 6102493 w 6127519"/>
              <a:gd name="connsiteY103" fmla="*/ 5928602 h 6858000"/>
              <a:gd name="connsiteX104" fmla="*/ 6056863 w 6127519"/>
              <a:gd name="connsiteY104" fmla="*/ 6000643 h 6858000"/>
              <a:gd name="connsiteX105" fmla="*/ 6045436 w 6127519"/>
              <a:gd name="connsiteY105" fmla="*/ 6124480 h 6858000"/>
              <a:gd name="connsiteX106" fmla="*/ 6030489 w 6127519"/>
              <a:gd name="connsiteY106" fmla="*/ 6317666 h 6858000"/>
              <a:gd name="connsiteX107" fmla="*/ 6007492 w 6127519"/>
              <a:gd name="connsiteY107" fmla="*/ 6440818 h 6858000"/>
              <a:gd name="connsiteX108" fmla="*/ 6009467 w 6127519"/>
              <a:gd name="connsiteY108" fmla="*/ 6487076 h 6858000"/>
              <a:gd name="connsiteX109" fmla="*/ 5995064 w 6127519"/>
              <a:gd name="connsiteY109" fmla="*/ 6540791 h 6858000"/>
              <a:gd name="connsiteX110" fmla="*/ 6004510 w 6127519"/>
              <a:gd name="connsiteY110" fmla="*/ 6599256 h 6858000"/>
              <a:gd name="connsiteX111" fmla="*/ 5986207 w 6127519"/>
              <a:gd name="connsiteY111" fmla="*/ 6695855 h 6858000"/>
              <a:gd name="connsiteX112" fmla="*/ 5979428 w 6127519"/>
              <a:gd name="connsiteY112" fmla="*/ 6754678 h 6858000"/>
              <a:gd name="connsiteX113" fmla="*/ 5983398 w 6127519"/>
              <a:gd name="connsiteY113" fmla="*/ 6778641 h 6858000"/>
              <a:gd name="connsiteX114" fmla="*/ 5984543 w 6127519"/>
              <a:gd name="connsiteY114" fmla="*/ 6811016 h 6858000"/>
              <a:gd name="connsiteX115" fmla="*/ 5979671 w 6127519"/>
              <a:gd name="connsiteY115" fmla="*/ 6858000 h 6858000"/>
              <a:gd name="connsiteX116" fmla="*/ 0 w 6127519"/>
              <a:gd name="connsiteY116" fmla="*/ 6858000 h 6858000"/>
              <a:gd name="connsiteX117" fmla="*/ 0 w 6127519"/>
              <a:gd name="connsiteY117" fmla="*/ 0 h 6858000"/>
              <a:gd name="connsiteX0" fmla="*/ 0 w 6127519"/>
              <a:gd name="connsiteY0" fmla="*/ 0 h 6858000"/>
              <a:gd name="connsiteX1" fmla="*/ 4965888 w 6127519"/>
              <a:gd name="connsiteY1" fmla="*/ 0 h 6858000"/>
              <a:gd name="connsiteX2" fmla="*/ 4967767 w 6127519"/>
              <a:gd name="connsiteY2" fmla="*/ 7930 h 6858000"/>
              <a:gd name="connsiteX3" fmla="*/ 4979444 w 6127519"/>
              <a:gd name="connsiteY3" fmla="*/ 43921 h 6858000"/>
              <a:gd name="connsiteX4" fmla="*/ 5021173 w 6127519"/>
              <a:gd name="connsiteY4" fmla="*/ 123738 h 6858000"/>
              <a:gd name="connsiteX5" fmla="*/ 5075458 w 6127519"/>
              <a:gd name="connsiteY5" fmla="*/ 264355 h 6858000"/>
              <a:gd name="connsiteX6" fmla="*/ 5081175 w 6127519"/>
              <a:gd name="connsiteY6" fmla="*/ 277448 h 6858000"/>
              <a:gd name="connsiteX7" fmla="*/ 5097011 w 6127519"/>
              <a:gd name="connsiteY7" fmla="*/ 355616 h 6858000"/>
              <a:gd name="connsiteX8" fmla="*/ 5130982 w 6127519"/>
              <a:gd name="connsiteY8" fmla="*/ 412030 h 6858000"/>
              <a:gd name="connsiteX9" fmla="*/ 5153000 w 6127519"/>
              <a:gd name="connsiteY9" fmla="*/ 507134 h 6858000"/>
              <a:gd name="connsiteX10" fmla="*/ 5171282 w 6127519"/>
              <a:gd name="connsiteY10" fmla="*/ 602071 h 6858000"/>
              <a:gd name="connsiteX11" fmla="*/ 5176196 w 6127519"/>
              <a:gd name="connsiteY11" fmla="*/ 636822 h 6858000"/>
              <a:gd name="connsiteX12" fmla="*/ 5189051 w 6127519"/>
              <a:gd name="connsiteY12" fmla="*/ 782518 h 6858000"/>
              <a:gd name="connsiteX13" fmla="*/ 5210428 w 6127519"/>
              <a:gd name="connsiteY13" fmla="*/ 815772 h 6858000"/>
              <a:gd name="connsiteX14" fmla="*/ 5221088 w 6127519"/>
              <a:gd name="connsiteY14" fmla="*/ 860193 h 6858000"/>
              <a:gd name="connsiteX15" fmla="*/ 5230806 w 6127519"/>
              <a:gd name="connsiteY15" fmla="*/ 961354 h 6858000"/>
              <a:gd name="connsiteX16" fmla="*/ 5201018 w 6127519"/>
              <a:gd name="connsiteY16" fmla="*/ 1095027 h 6858000"/>
              <a:gd name="connsiteX17" fmla="*/ 5202153 w 6127519"/>
              <a:gd name="connsiteY17" fmla="*/ 1133224 h 6858000"/>
              <a:gd name="connsiteX18" fmla="*/ 5207370 w 6127519"/>
              <a:gd name="connsiteY18" fmla="*/ 1138097 h 6858000"/>
              <a:gd name="connsiteX19" fmla="*/ 5189234 w 6127519"/>
              <a:gd name="connsiteY19" fmla="*/ 1193495 h 6858000"/>
              <a:gd name="connsiteX20" fmla="*/ 5202769 w 6127519"/>
              <a:gd name="connsiteY20" fmla="*/ 1269450 h 6858000"/>
              <a:gd name="connsiteX21" fmla="*/ 5225968 w 6127519"/>
              <a:gd name="connsiteY21" fmla="*/ 1357994 h 6858000"/>
              <a:gd name="connsiteX22" fmla="*/ 5233819 w 6127519"/>
              <a:gd name="connsiteY22" fmla="*/ 1380922 h 6858000"/>
              <a:gd name="connsiteX23" fmla="*/ 5237226 w 6127519"/>
              <a:gd name="connsiteY23" fmla="*/ 1441327 h 6858000"/>
              <a:gd name="connsiteX24" fmla="*/ 5255653 w 6127519"/>
              <a:gd name="connsiteY24" fmla="*/ 1524712 h 6858000"/>
              <a:gd name="connsiteX25" fmla="*/ 5263491 w 6127519"/>
              <a:gd name="connsiteY25" fmla="*/ 1642938 h 6858000"/>
              <a:gd name="connsiteX26" fmla="*/ 5261314 w 6127519"/>
              <a:gd name="connsiteY26" fmla="*/ 1689177 h 6858000"/>
              <a:gd name="connsiteX27" fmla="*/ 5259788 w 6127519"/>
              <a:gd name="connsiteY27" fmla="*/ 1768516 h 6858000"/>
              <a:gd name="connsiteX28" fmla="*/ 5255696 w 6127519"/>
              <a:gd name="connsiteY28" fmla="*/ 1953770 h 6858000"/>
              <a:gd name="connsiteX29" fmla="*/ 5252592 w 6127519"/>
              <a:gd name="connsiteY29" fmla="*/ 2092210 h 6858000"/>
              <a:gd name="connsiteX30" fmla="*/ 5264303 w 6127519"/>
              <a:gd name="connsiteY30" fmla="*/ 2225157 h 6858000"/>
              <a:gd name="connsiteX31" fmla="*/ 5254949 w 6127519"/>
              <a:gd name="connsiteY31" fmla="*/ 2236160 h 6858000"/>
              <a:gd name="connsiteX32" fmla="*/ 5250104 w 6127519"/>
              <a:gd name="connsiteY32" fmla="*/ 2249166 h 6858000"/>
              <a:gd name="connsiteX33" fmla="*/ 5251214 w 6127519"/>
              <a:gd name="connsiteY33" fmla="*/ 2250944 h 6858000"/>
              <a:gd name="connsiteX34" fmla="*/ 5250644 w 6127519"/>
              <a:gd name="connsiteY34" fmla="*/ 2266619 h 6858000"/>
              <a:gd name="connsiteX35" fmla="*/ 5293877 w 6127519"/>
              <a:gd name="connsiteY35" fmla="*/ 2368649 h 6858000"/>
              <a:gd name="connsiteX36" fmla="*/ 5311338 w 6127519"/>
              <a:gd name="connsiteY36" fmla="*/ 2404034 h 6858000"/>
              <a:gd name="connsiteX37" fmla="*/ 5338366 w 6127519"/>
              <a:gd name="connsiteY37" fmla="*/ 2465052 h 6858000"/>
              <a:gd name="connsiteX38" fmla="*/ 5371263 w 6127519"/>
              <a:gd name="connsiteY38" fmla="*/ 2586413 h 6858000"/>
              <a:gd name="connsiteX39" fmla="*/ 5407503 w 6127519"/>
              <a:gd name="connsiteY39" fmla="*/ 2786290 h 6858000"/>
              <a:gd name="connsiteX40" fmla="*/ 5407356 w 6127519"/>
              <a:gd name="connsiteY40" fmla="*/ 2787545 h 6858000"/>
              <a:gd name="connsiteX41" fmla="*/ 5411130 w 6127519"/>
              <a:gd name="connsiteY41" fmla="*/ 2788640 h 6858000"/>
              <a:gd name="connsiteX42" fmla="*/ 5416439 w 6127519"/>
              <a:gd name="connsiteY42" fmla="*/ 2805666 h 6858000"/>
              <a:gd name="connsiteX43" fmla="*/ 5457023 w 6127519"/>
              <a:gd name="connsiteY43" fmla="*/ 2858292 h 6858000"/>
              <a:gd name="connsiteX44" fmla="*/ 5479298 w 6127519"/>
              <a:gd name="connsiteY44" fmla="*/ 2947791 h 6858000"/>
              <a:gd name="connsiteX45" fmla="*/ 5481770 w 6127519"/>
              <a:gd name="connsiteY45" fmla="*/ 2951352 h 6858000"/>
              <a:gd name="connsiteX46" fmla="*/ 5482045 w 6127519"/>
              <a:gd name="connsiteY46" fmla="*/ 2984371 h 6858000"/>
              <a:gd name="connsiteX47" fmla="*/ 5482415 w 6127519"/>
              <a:gd name="connsiteY47" fmla="*/ 3004079 h 6858000"/>
              <a:gd name="connsiteX48" fmla="*/ 5503944 w 6127519"/>
              <a:gd name="connsiteY48" fmla="*/ 3123335 h 6858000"/>
              <a:gd name="connsiteX49" fmla="*/ 5516007 w 6127519"/>
              <a:gd name="connsiteY49" fmla="*/ 3258473 h 6858000"/>
              <a:gd name="connsiteX50" fmla="*/ 5566839 w 6127519"/>
              <a:gd name="connsiteY50" fmla="*/ 3345295 h 6858000"/>
              <a:gd name="connsiteX51" fmla="*/ 5589758 w 6127519"/>
              <a:gd name="connsiteY51" fmla="*/ 3506453 h 6858000"/>
              <a:gd name="connsiteX52" fmla="*/ 5596144 w 6127519"/>
              <a:gd name="connsiteY52" fmla="*/ 3534624 h 6858000"/>
              <a:gd name="connsiteX53" fmla="*/ 5597750 w 6127519"/>
              <a:gd name="connsiteY53" fmla="*/ 3534129 h 6858000"/>
              <a:gd name="connsiteX54" fmla="*/ 5599700 w 6127519"/>
              <a:gd name="connsiteY54" fmla="*/ 3547221 h 6858000"/>
              <a:gd name="connsiteX55" fmla="*/ 5615031 w 6127519"/>
              <a:gd name="connsiteY55" fmla="*/ 3557482 h 6858000"/>
              <a:gd name="connsiteX56" fmla="*/ 5618377 w 6127519"/>
              <a:gd name="connsiteY56" fmla="*/ 3588431 h 6858000"/>
              <a:gd name="connsiteX57" fmla="*/ 5612155 w 6127519"/>
              <a:gd name="connsiteY57" fmla="*/ 3589869 h 6858000"/>
              <a:gd name="connsiteX58" fmla="*/ 5620843 w 6127519"/>
              <a:gd name="connsiteY58" fmla="*/ 3606745 h 6858000"/>
              <a:gd name="connsiteX59" fmla="*/ 5655472 w 6127519"/>
              <a:gd name="connsiteY59" fmla="*/ 3678877 h 6858000"/>
              <a:gd name="connsiteX60" fmla="*/ 5683015 w 6127519"/>
              <a:gd name="connsiteY60" fmla="*/ 3762025 h 6858000"/>
              <a:gd name="connsiteX61" fmla="*/ 5696643 w 6127519"/>
              <a:gd name="connsiteY61" fmla="*/ 3773888 h 6858000"/>
              <a:gd name="connsiteX62" fmla="*/ 5699203 w 6127519"/>
              <a:gd name="connsiteY62" fmla="*/ 3775823 h 6858000"/>
              <a:gd name="connsiteX63" fmla="*/ 5704824 w 6127519"/>
              <a:gd name="connsiteY63" fmla="*/ 3785966 h 6858000"/>
              <a:gd name="connsiteX64" fmla="*/ 5768491 w 6127519"/>
              <a:gd name="connsiteY64" fmla="*/ 3914399 h 6858000"/>
              <a:gd name="connsiteX65" fmla="*/ 5793123 w 6127519"/>
              <a:gd name="connsiteY65" fmla="*/ 3969952 h 6858000"/>
              <a:gd name="connsiteX66" fmla="*/ 5808321 w 6127519"/>
              <a:gd name="connsiteY66" fmla="*/ 3988153 h 6858000"/>
              <a:gd name="connsiteX67" fmla="*/ 5825621 w 6127519"/>
              <a:gd name="connsiteY67" fmla="*/ 4015525 h 6858000"/>
              <a:gd name="connsiteX68" fmla="*/ 5860672 w 6127519"/>
              <a:gd name="connsiteY68" fmla="*/ 4061579 h 6858000"/>
              <a:gd name="connsiteX69" fmla="*/ 5872173 w 6127519"/>
              <a:gd name="connsiteY69" fmla="*/ 4088497 h 6858000"/>
              <a:gd name="connsiteX70" fmla="*/ 5894095 w 6127519"/>
              <a:gd name="connsiteY70" fmla="*/ 4128857 h 6858000"/>
              <a:gd name="connsiteX71" fmla="*/ 5903513 w 6127519"/>
              <a:gd name="connsiteY71" fmla="*/ 4187661 h 6858000"/>
              <a:gd name="connsiteX72" fmla="*/ 5917114 w 6127519"/>
              <a:gd name="connsiteY72" fmla="*/ 4213096 h 6858000"/>
              <a:gd name="connsiteX73" fmla="*/ 5924233 w 6127519"/>
              <a:gd name="connsiteY73" fmla="*/ 4242060 h 6858000"/>
              <a:gd name="connsiteX74" fmla="*/ 5928910 w 6127519"/>
              <a:gd name="connsiteY74" fmla="*/ 4300973 h 6858000"/>
              <a:gd name="connsiteX75" fmla="*/ 5939320 w 6127519"/>
              <a:gd name="connsiteY75" fmla="*/ 4340435 h 6858000"/>
              <a:gd name="connsiteX76" fmla="*/ 5946705 w 6127519"/>
              <a:gd name="connsiteY76" fmla="*/ 4428051 h 6858000"/>
              <a:gd name="connsiteX77" fmla="*/ 5949261 w 6127519"/>
              <a:gd name="connsiteY77" fmla="*/ 4449185 h 6858000"/>
              <a:gd name="connsiteX78" fmla="*/ 5968960 w 6127519"/>
              <a:gd name="connsiteY78" fmla="*/ 4482655 h 6858000"/>
              <a:gd name="connsiteX79" fmla="*/ 5980106 w 6127519"/>
              <a:gd name="connsiteY79" fmla="*/ 4585087 h 6858000"/>
              <a:gd name="connsiteX80" fmla="*/ 5998138 w 6127519"/>
              <a:gd name="connsiteY80" fmla="*/ 4697518 h 6858000"/>
              <a:gd name="connsiteX81" fmla="*/ 6007819 w 6127519"/>
              <a:gd name="connsiteY81" fmla="*/ 4858148 h 6858000"/>
              <a:gd name="connsiteX82" fmla="*/ 6007749 w 6127519"/>
              <a:gd name="connsiteY82" fmla="*/ 4964715 h 6858000"/>
              <a:gd name="connsiteX83" fmla="*/ 6005269 w 6127519"/>
              <a:gd name="connsiteY83" fmla="*/ 5150567 h 6858000"/>
              <a:gd name="connsiteX84" fmla="*/ 6001127 w 6127519"/>
              <a:gd name="connsiteY84" fmla="*/ 5164609 h 6858000"/>
              <a:gd name="connsiteX85" fmla="*/ 5998514 w 6127519"/>
              <a:gd name="connsiteY85" fmla="*/ 5189673 h 6858000"/>
              <a:gd name="connsiteX86" fmla="*/ 6018409 w 6127519"/>
              <a:gd name="connsiteY86" fmla="*/ 5227157 h 6858000"/>
              <a:gd name="connsiteX87" fmla="*/ 6036748 w 6127519"/>
              <a:gd name="connsiteY87" fmla="*/ 5322752 h 6858000"/>
              <a:gd name="connsiteX88" fmla="*/ 6036943 w 6127519"/>
              <a:gd name="connsiteY88" fmla="*/ 5329480 h 6858000"/>
              <a:gd name="connsiteX89" fmla="*/ 6037677 w 6127519"/>
              <a:gd name="connsiteY89" fmla="*/ 5354807 h 6858000"/>
              <a:gd name="connsiteX90" fmla="*/ 6039728 w 6127519"/>
              <a:gd name="connsiteY90" fmla="*/ 5359416 h 6858000"/>
              <a:gd name="connsiteX91" fmla="*/ 6053435 w 6127519"/>
              <a:gd name="connsiteY91" fmla="*/ 5387547 h 6858000"/>
              <a:gd name="connsiteX92" fmla="*/ 6065933 w 6127519"/>
              <a:gd name="connsiteY92" fmla="*/ 5443002 h 6858000"/>
              <a:gd name="connsiteX93" fmla="*/ 6068640 w 6127519"/>
              <a:gd name="connsiteY93" fmla="*/ 5474503 h 6858000"/>
              <a:gd name="connsiteX94" fmla="*/ 6080922 w 6127519"/>
              <a:gd name="connsiteY94" fmla="*/ 5561070 h 6858000"/>
              <a:gd name="connsiteX95" fmla="*/ 6096949 w 6127519"/>
              <a:gd name="connsiteY95" fmla="*/ 5648179 h 6858000"/>
              <a:gd name="connsiteX96" fmla="*/ 6125703 w 6127519"/>
              <a:gd name="connsiteY96" fmla="*/ 5692894 h 6858000"/>
              <a:gd name="connsiteX97" fmla="*/ 6121353 w 6127519"/>
              <a:gd name="connsiteY97" fmla="*/ 5721725 h 6858000"/>
              <a:gd name="connsiteX98" fmla="*/ 6121607 w 6127519"/>
              <a:gd name="connsiteY98" fmla="*/ 5721959 h 6858000"/>
              <a:gd name="connsiteX99" fmla="*/ 6127024 w 6127519"/>
              <a:gd name="connsiteY99" fmla="*/ 5786902 h 6858000"/>
              <a:gd name="connsiteX100" fmla="*/ 6127519 w 6127519"/>
              <a:gd name="connsiteY100" fmla="*/ 5865775 h 6858000"/>
              <a:gd name="connsiteX101" fmla="*/ 6119217 w 6127519"/>
              <a:gd name="connsiteY101" fmla="*/ 5888542 h 6858000"/>
              <a:gd name="connsiteX102" fmla="*/ 6102493 w 6127519"/>
              <a:gd name="connsiteY102" fmla="*/ 5928602 h 6858000"/>
              <a:gd name="connsiteX103" fmla="*/ 6056863 w 6127519"/>
              <a:gd name="connsiteY103" fmla="*/ 6000643 h 6858000"/>
              <a:gd name="connsiteX104" fmla="*/ 6045436 w 6127519"/>
              <a:gd name="connsiteY104" fmla="*/ 6124480 h 6858000"/>
              <a:gd name="connsiteX105" fmla="*/ 6030489 w 6127519"/>
              <a:gd name="connsiteY105" fmla="*/ 6317666 h 6858000"/>
              <a:gd name="connsiteX106" fmla="*/ 6007492 w 6127519"/>
              <a:gd name="connsiteY106" fmla="*/ 6440818 h 6858000"/>
              <a:gd name="connsiteX107" fmla="*/ 6009467 w 6127519"/>
              <a:gd name="connsiteY107" fmla="*/ 6487076 h 6858000"/>
              <a:gd name="connsiteX108" fmla="*/ 5995064 w 6127519"/>
              <a:gd name="connsiteY108" fmla="*/ 6540791 h 6858000"/>
              <a:gd name="connsiteX109" fmla="*/ 6004510 w 6127519"/>
              <a:gd name="connsiteY109" fmla="*/ 6599256 h 6858000"/>
              <a:gd name="connsiteX110" fmla="*/ 5986207 w 6127519"/>
              <a:gd name="connsiteY110" fmla="*/ 6695855 h 6858000"/>
              <a:gd name="connsiteX111" fmla="*/ 5979428 w 6127519"/>
              <a:gd name="connsiteY111" fmla="*/ 6754678 h 6858000"/>
              <a:gd name="connsiteX112" fmla="*/ 5983398 w 6127519"/>
              <a:gd name="connsiteY112" fmla="*/ 6778641 h 6858000"/>
              <a:gd name="connsiteX113" fmla="*/ 5984543 w 6127519"/>
              <a:gd name="connsiteY113" fmla="*/ 6811016 h 6858000"/>
              <a:gd name="connsiteX114" fmla="*/ 5979671 w 6127519"/>
              <a:gd name="connsiteY114" fmla="*/ 6858000 h 6858000"/>
              <a:gd name="connsiteX115" fmla="*/ 0 w 6127519"/>
              <a:gd name="connsiteY115" fmla="*/ 6858000 h 6858000"/>
              <a:gd name="connsiteX116" fmla="*/ 0 w 6127519"/>
              <a:gd name="connsiteY116" fmla="*/ 0 h 6858000"/>
              <a:gd name="connsiteX0" fmla="*/ 0 w 6127519"/>
              <a:gd name="connsiteY0" fmla="*/ 0 h 6858000"/>
              <a:gd name="connsiteX1" fmla="*/ 4965888 w 6127519"/>
              <a:gd name="connsiteY1" fmla="*/ 0 h 6858000"/>
              <a:gd name="connsiteX2" fmla="*/ 4967767 w 6127519"/>
              <a:gd name="connsiteY2" fmla="*/ 7930 h 6858000"/>
              <a:gd name="connsiteX3" fmla="*/ 4979444 w 6127519"/>
              <a:gd name="connsiteY3" fmla="*/ 43921 h 6858000"/>
              <a:gd name="connsiteX4" fmla="*/ 5021173 w 6127519"/>
              <a:gd name="connsiteY4" fmla="*/ 123738 h 6858000"/>
              <a:gd name="connsiteX5" fmla="*/ 5075458 w 6127519"/>
              <a:gd name="connsiteY5" fmla="*/ 264355 h 6858000"/>
              <a:gd name="connsiteX6" fmla="*/ 5081175 w 6127519"/>
              <a:gd name="connsiteY6" fmla="*/ 277448 h 6858000"/>
              <a:gd name="connsiteX7" fmla="*/ 5097011 w 6127519"/>
              <a:gd name="connsiteY7" fmla="*/ 355616 h 6858000"/>
              <a:gd name="connsiteX8" fmla="*/ 5130982 w 6127519"/>
              <a:gd name="connsiteY8" fmla="*/ 412030 h 6858000"/>
              <a:gd name="connsiteX9" fmla="*/ 5153000 w 6127519"/>
              <a:gd name="connsiteY9" fmla="*/ 507134 h 6858000"/>
              <a:gd name="connsiteX10" fmla="*/ 5171282 w 6127519"/>
              <a:gd name="connsiteY10" fmla="*/ 602071 h 6858000"/>
              <a:gd name="connsiteX11" fmla="*/ 5176196 w 6127519"/>
              <a:gd name="connsiteY11" fmla="*/ 636822 h 6858000"/>
              <a:gd name="connsiteX12" fmla="*/ 5189051 w 6127519"/>
              <a:gd name="connsiteY12" fmla="*/ 782518 h 6858000"/>
              <a:gd name="connsiteX13" fmla="*/ 5210428 w 6127519"/>
              <a:gd name="connsiteY13" fmla="*/ 815772 h 6858000"/>
              <a:gd name="connsiteX14" fmla="*/ 5221088 w 6127519"/>
              <a:gd name="connsiteY14" fmla="*/ 860193 h 6858000"/>
              <a:gd name="connsiteX15" fmla="*/ 5230806 w 6127519"/>
              <a:gd name="connsiteY15" fmla="*/ 961354 h 6858000"/>
              <a:gd name="connsiteX16" fmla="*/ 5201018 w 6127519"/>
              <a:gd name="connsiteY16" fmla="*/ 1095027 h 6858000"/>
              <a:gd name="connsiteX17" fmla="*/ 5202153 w 6127519"/>
              <a:gd name="connsiteY17" fmla="*/ 1133224 h 6858000"/>
              <a:gd name="connsiteX18" fmla="*/ 5207370 w 6127519"/>
              <a:gd name="connsiteY18" fmla="*/ 1138097 h 6858000"/>
              <a:gd name="connsiteX19" fmla="*/ 5189234 w 6127519"/>
              <a:gd name="connsiteY19" fmla="*/ 1193495 h 6858000"/>
              <a:gd name="connsiteX20" fmla="*/ 5202769 w 6127519"/>
              <a:gd name="connsiteY20" fmla="*/ 1269450 h 6858000"/>
              <a:gd name="connsiteX21" fmla="*/ 5225968 w 6127519"/>
              <a:gd name="connsiteY21" fmla="*/ 1357994 h 6858000"/>
              <a:gd name="connsiteX22" fmla="*/ 5233819 w 6127519"/>
              <a:gd name="connsiteY22" fmla="*/ 1380922 h 6858000"/>
              <a:gd name="connsiteX23" fmla="*/ 5237226 w 6127519"/>
              <a:gd name="connsiteY23" fmla="*/ 1441327 h 6858000"/>
              <a:gd name="connsiteX24" fmla="*/ 5255653 w 6127519"/>
              <a:gd name="connsiteY24" fmla="*/ 1524712 h 6858000"/>
              <a:gd name="connsiteX25" fmla="*/ 5263491 w 6127519"/>
              <a:gd name="connsiteY25" fmla="*/ 1642938 h 6858000"/>
              <a:gd name="connsiteX26" fmla="*/ 5261314 w 6127519"/>
              <a:gd name="connsiteY26" fmla="*/ 1689177 h 6858000"/>
              <a:gd name="connsiteX27" fmla="*/ 5259788 w 6127519"/>
              <a:gd name="connsiteY27" fmla="*/ 1768516 h 6858000"/>
              <a:gd name="connsiteX28" fmla="*/ 5255696 w 6127519"/>
              <a:gd name="connsiteY28" fmla="*/ 1953770 h 6858000"/>
              <a:gd name="connsiteX29" fmla="*/ 5252592 w 6127519"/>
              <a:gd name="connsiteY29" fmla="*/ 2092210 h 6858000"/>
              <a:gd name="connsiteX30" fmla="*/ 5264303 w 6127519"/>
              <a:gd name="connsiteY30" fmla="*/ 2225157 h 6858000"/>
              <a:gd name="connsiteX31" fmla="*/ 5254949 w 6127519"/>
              <a:gd name="connsiteY31" fmla="*/ 2236160 h 6858000"/>
              <a:gd name="connsiteX32" fmla="*/ 5250104 w 6127519"/>
              <a:gd name="connsiteY32" fmla="*/ 2249166 h 6858000"/>
              <a:gd name="connsiteX33" fmla="*/ 5251214 w 6127519"/>
              <a:gd name="connsiteY33" fmla="*/ 2250944 h 6858000"/>
              <a:gd name="connsiteX34" fmla="*/ 5250644 w 6127519"/>
              <a:gd name="connsiteY34" fmla="*/ 2266619 h 6858000"/>
              <a:gd name="connsiteX35" fmla="*/ 5293877 w 6127519"/>
              <a:gd name="connsiteY35" fmla="*/ 2368649 h 6858000"/>
              <a:gd name="connsiteX36" fmla="*/ 5311338 w 6127519"/>
              <a:gd name="connsiteY36" fmla="*/ 2404034 h 6858000"/>
              <a:gd name="connsiteX37" fmla="*/ 5338366 w 6127519"/>
              <a:gd name="connsiteY37" fmla="*/ 2465052 h 6858000"/>
              <a:gd name="connsiteX38" fmla="*/ 5371263 w 6127519"/>
              <a:gd name="connsiteY38" fmla="*/ 2586413 h 6858000"/>
              <a:gd name="connsiteX39" fmla="*/ 5407503 w 6127519"/>
              <a:gd name="connsiteY39" fmla="*/ 2786290 h 6858000"/>
              <a:gd name="connsiteX40" fmla="*/ 5407356 w 6127519"/>
              <a:gd name="connsiteY40" fmla="*/ 2787545 h 6858000"/>
              <a:gd name="connsiteX41" fmla="*/ 5411130 w 6127519"/>
              <a:gd name="connsiteY41" fmla="*/ 2788640 h 6858000"/>
              <a:gd name="connsiteX42" fmla="*/ 5416439 w 6127519"/>
              <a:gd name="connsiteY42" fmla="*/ 2805666 h 6858000"/>
              <a:gd name="connsiteX43" fmla="*/ 5457023 w 6127519"/>
              <a:gd name="connsiteY43" fmla="*/ 2858292 h 6858000"/>
              <a:gd name="connsiteX44" fmla="*/ 5479298 w 6127519"/>
              <a:gd name="connsiteY44" fmla="*/ 2947791 h 6858000"/>
              <a:gd name="connsiteX45" fmla="*/ 5481770 w 6127519"/>
              <a:gd name="connsiteY45" fmla="*/ 2951352 h 6858000"/>
              <a:gd name="connsiteX46" fmla="*/ 5482045 w 6127519"/>
              <a:gd name="connsiteY46" fmla="*/ 2984371 h 6858000"/>
              <a:gd name="connsiteX47" fmla="*/ 5482415 w 6127519"/>
              <a:gd name="connsiteY47" fmla="*/ 3004079 h 6858000"/>
              <a:gd name="connsiteX48" fmla="*/ 5503944 w 6127519"/>
              <a:gd name="connsiteY48" fmla="*/ 3123335 h 6858000"/>
              <a:gd name="connsiteX49" fmla="*/ 5516007 w 6127519"/>
              <a:gd name="connsiteY49" fmla="*/ 3258473 h 6858000"/>
              <a:gd name="connsiteX50" fmla="*/ 5566839 w 6127519"/>
              <a:gd name="connsiteY50" fmla="*/ 3345295 h 6858000"/>
              <a:gd name="connsiteX51" fmla="*/ 5589758 w 6127519"/>
              <a:gd name="connsiteY51" fmla="*/ 3506453 h 6858000"/>
              <a:gd name="connsiteX52" fmla="*/ 5596144 w 6127519"/>
              <a:gd name="connsiteY52" fmla="*/ 3534624 h 6858000"/>
              <a:gd name="connsiteX53" fmla="*/ 5597750 w 6127519"/>
              <a:gd name="connsiteY53" fmla="*/ 3534129 h 6858000"/>
              <a:gd name="connsiteX54" fmla="*/ 5599700 w 6127519"/>
              <a:gd name="connsiteY54" fmla="*/ 3547221 h 6858000"/>
              <a:gd name="connsiteX55" fmla="*/ 5615031 w 6127519"/>
              <a:gd name="connsiteY55" fmla="*/ 3557482 h 6858000"/>
              <a:gd name="connsiteX56" fmla="*/ 5618377 w 6127519"/>
              <a:gd name="connsiteY56" fmla="*/ 3588431 h 6858000"/>
              <a:gd name="connsiteX57" fmla="*/ 5612155 w 6127519"/>
              <a:gd name="connsiteY57" fmla="*/ 3589869 h 6858000"/>
              <a:gd name="connsiteX58" fmla="*/ 5620843 w 6127519"/>
              <a:gd name="connsiteY58" fmla="*/ 3606745 h 6858000"/>
              <a:gd name="connsiteX59" fmla="*/ 5655472 w 6127519"/>
              <a:gd name="connsiteY59" fmla="*/ 3678877 h 6858000"/>
              <a:gd name="connsiteX60" fmla="*/ 5683015 w 6127519"/>
              <a:gd name="connsiteY60" fmla="*/ 3762025 h 6858000"/>
              <a:gd name="connsiteX61" fmla="*/ 5696643 w 6127519"/>
              <a:gd name="connsiteY61" fmla="*/ 3773888 h 6858000"/>
              <a:gd name="connsiteX62" fmla="*/ 5699203 w 6127519"/>
              <a:gd name="connsiteY62" fmla="*/ 3775823 h 6858000"/>
              <a:gd name="connsiteX63" fmla="*/ 5768491 w 6127519"/>
              <a:gd name="connsiteY63" fmla="*/ 3914399 h 6858000"/>
              <a:gd name="connsiteX64" fmla="*/ 5793123 w 6127519"/>
              <a:gd name="connsiteY64" fmla="*/ 3969952 h 6858000"/>
              <a:gd name="connsiteX65" fmla="*/ 5808321 w 6127519"/>
              <a:gd name="connsiteY65" fmla="*/ 3988153 h 6858000"/>
              <a:gd name="connsiteX66" fmla="*/ 5825621 w 6127519"/>
              <a:gd name="connsiteY66" fmla="*/ 4015525 h 6858000"/>
              <a:gd name="connsiteX67" fmla="*/ 5860672 w 6127519"/>
              <a:gd name="connsiteY67" fmla="*/ 4061579 h 6858000"/>
              <a:gd name="connsiteX68" fmla="*/ 5872173 w 6127519"/>
              <a:gd name="connsiteY68" fmla="*/ 4088497 h 6858000"/>
              <a:gd name="connsiteX69" fmla="*/ 5894095 w 6127519"/>
              <a:gd name="connsiteY69" fmla="*/ 4128857 h 6858000"/>
              <a:gd name="connsiteX70" fmla="*/ 5903513 w 6127519"/>
              <a:gd name="connsiteY70" fmla="*/ 4187661 h 6858000"/>
              <a:gd name="connsiteX71" fmla="*/ 5917114 w 6127519"/>
              <a:gd name="connsiteY71" fmla="*/ 4213096 h 6858000"/>
              <a:gd name="connsiteX72" fmla="*/ 5924233 w 6127519"/>
              <a:gd name="connsiteY72" fmla="*/ 4242060 h 6858000"/>
              <a:gd name="connsiteX73" fmla="*/ 5928910 w 6127519"/>
              <a:gd name="connsiteY73" fmla="*/ 4300973 h 6858000"/>
              <a:gd name="connsiteX74" fmla="*/ 5939320 w 6127519"/>
              <a:gd name="connsiteY74" fmla="*/ 4340435 h 6858000"/>
              <a:gd name="connsiteX75" fmla="*/ 5946705 w 6127519"/>
              <a:gd name="connsiteY75" fmla="*/ 4428051 h 6858000"/>
              <a:gd name="connsiteX76" fmla="*/ 5949261 w 6127519"/>
              <a:gd name="connsiteY76" fmla="*/ 4449185 h 6858000"/>
              <a:gd name="connsiteX77" fmla="*/ 5968960 w 6127519"/>
              <a:gd name="connsiteY77" fmla="*/ 4482655 h 6858000"/>
              <a:gd name="connsiteX78" fmla="*/ 5980106 w 6127519"/>
              <a:gd name="connsiteY78" fmla="*/ 4585087 h 6858000"/>
              <a:gd name="connsiteX79" fmla="*/ 5998138 w 6127519"/>
              <a:gd name="connsiteY79" fmla="*/ 4697518 h 6858000"/>
              <a:gd name="connsiteX80" fmla="*/ 6007819 w 6127519"/>
              <a:gd name="connsiteY80" fmla="*/ 4858148 h 6858000"/>
              <a:gd name="connsiteX81" fmla="*/ 6007749 w 6127519"/>
              <a:gd name="connsiteY81" fmla="*/ 4964715 h 6858000"/>
              <a:gd name="connsiteX82" fmla="*/ 6005269 w 6127519"/>
              <a:gd name="connsiteY82" fmla="*/ 5150567 h 6858000"/>
              <a:gd name="connsiteX83" fmla="*/ 6001127 w 6127519"/>
              <a:gd name="connsiteY83" fmla="*/ 5164609 h 6858000"/>
              <a:gd name="connsiteX84" fmla="*/ 5998514 w 6127519"/>
              <a:gd name="connsiteY84" fmla="*/ 5189673 h 6858000"/>
              <a:gd name="connsiteX85" fmla="*/ 6018409 w 6127519"/>
              <a:gd name="connsiteY85" fmla="*/ 5227157 h 6858000"/>
              <a:gd name="connsiteX86" fmla="*/ 6036748 w 6127519"/>
              <a:gd name="connsiteY86" fmla="*/ 5322752 h 6858000"/>
              <a:gd name="connsiteX87" fmla="*/ 6036943 w 6127519"/>
              <a:gd name="connsiteY87" fmla="*/ 5329480 h 6858000"/>
              <a:gd name="connsiteX88" fmla="*/ 6037677 w 6127519"/>
              <a:gd name="connsiteY88" fmla="*/ 5354807 h 6858000"/>
              <a:gd name="connsiteX89" fmla="*/ 6039728 w 6127519"/>
              <a:gd name="connsiteY89" fmla="*/ 5359416 h 6858000"/>
              <a:gd name="connsiteX90" fmla="*/ 6053435 w 6127519"/>
              <a:gd name="connsiteY90" fmla="*/ 5387547 h 6858000"/>
              <a:gd name="connsiteX91" fmla="*/ 6065933 w 6127519"/>
              <a:gd name="connsiteY91" fmla="*/ 5443002 h 6858000"/>
              <a:gd name="connsiteX92" fmla="*/ 6068640 w 6127519"/>
              <a:gd name="connsiteY92" fmla="*/ 5474503 h 6858000"/>
              <a:gd name="connsiteX93" fmla="*/ 6080922 w 6127519"/>
              <a:gd name="connsiteY93" fmla="*/ 5561070 h 6858000"/>
              <a:gd name="connsiteX94" fmla="*/ 6096949 w 6127519"/>
              <a:gd name="connsiteY94" fmla="*/ 5648179 h 6858000"/>
              <a:gd name="connsiteX95" fmla="*/ 6125703 w 6127519"/>
              <a:gd name="connsiteY95" fmla="*/ 5692894 h 6858000"/>
              <a:gd name="connsiteX96" fmla="*/ 6121353 w 6127519"/>
              <a:gd name="connsiteY96" fmla="*/ 5721725 h 6858000"/>
              <a:gd name="connsiteX97" fmla="*/ 6121607 w 6127519"/>
              <a:gd name="connsiteY97" fmla="*/ 5721959 h 6858000"/>
              <a:gd name="connsiteX98" fmla="*/ 6127024 w 6127519"/>
              <a:gd name="connsiteY98" fmla="*/ 5786902 h 6858000"/>
              <a:gd name="connsiteX99" fmla="*/ 6127519 w 6127519"/>
              <a:gd name="connsiteY99" fmla="*/ 5865775 h 6858000"/>
              <a:gd name="connsiteX100" fmla="*/ 6119217 w 6127519"/>
              <a:gd name="connsiteY100" fmla="*/ 5888542 h 6858000"/>
              <a:gd name="connsiteX101" fmla="*/ 6102493 w 6127519"/>
              <a:gd name="connsiteY101" fmla="*/ 5928602 h 6858000"/>
              <a:gd name="connsiteX102" fmla="*/ 6056863 w 6127519"/>
              <a:gd name="connsiteY102" fmla="*/ 6000643 h 6858000"/>
              <a:gd name="connsiteX103" fmla="*/ 6045436 w 6127519"/>
              <a:gd name="connsiteY103" fmla="*/ 6124480 h 6858000"/>
              <a:gd name="connsiteX104" fmla="*/ 6030489 w 6127519"/>
              <a:gd name="connsiteY104" fmla="*/ 6317666 h 6858000"/>
              <a:gd name="connsiteX105" fmla="*/ 6007492 w 6127519"/>
              <a:gd name="connsiteY105" fmla="*/ 6440818 h 6858000"/>
              <a:gd name="connsiteX106" fmla="*/ 6009467 w 6127519"/>
              <a:gd name="connsiteY106" fmla="*/ 6487076 h 6858000"/>
              <a:gd name="connsiteX107" fmla="*/ 5995064 w 6127519"/>
              <a:gd name="connsiteY107" fmla="*/ 6540791 h 6858000"/>
              <a:gd name="connsiteX108" fmla="*/ 6004510 w 6127519"/>
              <a:gd name="connsiteY108" fmla="*/ 6599256 h 6858000"/>
              <a:gd name="connsiteX109" fmla="*/ 5986207 w 6127519"/>
              <a:gd name="connsiteY109" fmla="*/ 6695855 h 6858000"/>
              <a:gd name="connsiteX110" fmla="*/ 5979428 w 6127519"/>
              <a:gd name="connsiteY110" fmla="*/ 6754678 h 6858000"/>
              <a:gd name="connsiteX111" fmla="*/ 5983398 w 6127519"/>
              <a:gd name="connsiteY111" fmla="*/ 6778641 h 6858000"/>
              <a:gd name="connsiteX112" fmla="*/ 5984543 w 6127519"/>
              <a:gd name="connsiteY112" fmla="*/ 6811016 h 6858000"/>
              <a:gd name="connsiteX113" fmla="*/ 5979671 w 6127519"/>
              <a:gd name="connsiteY113" fmla="*/ 6858000 h 6858000"/>
              <a:gd name="connsiteX114" fmla="*/ 0 w 6127519"/>
              <a:gd name="connsiteY114" fmla="*/ 6858000 h 6858000"/>
              <a:gd name="connsiteX115" fmla="*/ 0 w 6127519"/>
              <a:gd name="connsiteY115" fmla="*/ 0 h 6858000"/>
              <a:gd name="connsiteX0" fmla="*/ 0 w 6127519"/>
              <a:gd name="connsiteY0" fmla="*/ 0 h 6858000"/>
              <a:gd name="connsiteX1" fmla="*/ 4965888 w 6127519"/>
              <a:gd name="connsiteY1" fmla="*/ 0 h 6858000"/>
              <a:gd name="connsiteX2" fmla="*/ 4967767 w 6127519"/>
              <a:gd name="connsiteY2" fmla="*/ 7930 h 6858000"/>
              <a:gd name="connsiteX3" fmla="*/ 4979444 w 6127519"/>
              <a:gd name="connsiteY3" fmla="*/ 43921 h 6858000"/>
              <a:gd name="connsiteX4" fmla="*/ 5021173 w 6127519"/>
              <a:gd name="connsiteY4" fmla="*/ 123738 h 6858000"/>
              <a:gd name="connsiteX5" fmla="*/ 5075458 w 6127519"/>
              <a:gd name="connsiteY5" fmla="*/ 264355 h 6858000"/>
              <a:gd name="connsiteX6" fmla="*/ 5081175 w 6127519"/>
              <a:gd name="connsiteY6" fmla="*/ 277448 h 6858000"/>
              <a:gd name="connsiteX7" fmla="*/ 5097011 w 6127519"/>
              <a:gd name="connsiteY7" fmla="*/ 355616 h 6858000"/>
              <a:gd name="connsiteX8" fmla="*/ 5130982 w 6127519"/>
              <a:gd name="connsiteY8" fmla="*/ 412030 h 6858000"/>
              <a:gd name="connsiteX9" fmla="*/ 5153000 w 6127519"/>
              <a:gd name="connsiteY9" fmla="*/ 507134 h 6858000"/>
              <a:gd name="connsiteX10" fmla="*/ 5171282 w 6127519"/>
              <a:gd name="connsiteY10" fmla="*/ 602071 h 6858000"/>
              <a:gd name="connsiteX11" fmla="*/ 5176196 w 6127519"/>
              <a:gd name="connsiteY11" fmla="*/ 636822 h 6858000"/>
              <a:gd name="connsiteX12" fmla="*/ 5189051 w 6127519"/>
              <a:gd name="connsiteY12" fmla="*/ 782518 h 6858000"/>
              <a:gd name="connsiteX13" fmla="*/ 5210428 w 6127519"/>
              <a:gd name="connsiteY13" fmla="*/ 815772 h 6858000"/>
              <a:gd name="connsiteX14" fmla="*/ 5221088 w 6127519"/>
              <a:gd name="connsiteY14" fmla="*/ 860193 h 6858000"/>
              <a:gd name="connsiteX15" fmla="*/ 5230806 w 6127519"/>
              <a:gd name="connsiteY15" fmla="*/ 961354 h 6858000"/>
              <a:gd name="connsiteX16" fmla="*/ 5201018 w 6127519"/>
              <a:gd name="connsiteY16" fmla="*/ 1095027 h 6858000"/>
              <a:gd name="connsiteX17" fmla="*/ 5202153 w 6127519"/>
              <a:gd name="connsiteY17" fmla="*/ 1133224 h 6858000"/>
              <a:gd name="connsiteX18" fmla="*/ 5207370 w 6127519"/>
              <a:gd name="connsiteY18" fmla="*/ 1138097 h 6858000"/>
              <a:gd name="connsiteX19" fmla="*/ 5189234 w 6127519"/>
              <a:gd name="connsiteY19" fmla="*/ 1193495 h 6858000"/>
              <a:gd name="connsiteX20" fmla="*/ 5202769 w 6127519"/>
              <a:gd name="connsiteY20" fmla="*/ 1269450 h 6858000"/>
              <a:gd name="connsiteX21" fmla="*/ 5225968 w 6127519"/>
              <a:gd name="connsiteY21" fmla="*/ 1357994 h 6858000"/>
              <a:gd name="connsiteX22" fmla="*/ 5233819 w 6127519"/>
              <a:gd name="connsiteY22" fmla="*/ 1380922 h 6858000"/>
              <a:gd name="connsiteX23" fmla="*/ 5237226 w 6127519"/>
              <a:gd name="connsiteY23" fmla="*/ 1441327 h 6858000"/>
              <a:gd name="connsiteX24" fmla="*/ 5255653 w 6127519"/>
              <a:gd name="connsiteY24" fmla="*/ 1524712 h 6858000"/>
              <a:gd name="connsiteX25" fmla="*/ 5263491 w 6127519"/>
              <a:gd name="connsiteY25" fmla="*/ 1642938 h 6858000"/>
              <a:gd name="connsiteX26" fmla="*/ 5261314 w 6127519"/>
              <a:gd name="connsiteY26" fmla="*/ 1689177 h 6858000"/>
              <a:gd name="connsiteX27" fmla="*/ 5259788 w 6127519"/>
              <a:gd name="connsiteY27" fmla="*/ 1768516 h 6858000"/>
              <a:gd name="connsiteX28" fmla="*/ 5255696 w 6127519"/>
              <a:gd name="connsiteY28" fmla="*/ 1953770 h 6858000"/>
              <a:gd name="connsiteX29" fmla="*/ 5252592 w 6127519"/>
              <a:gd name="connsiteY29" fmla="*/ 2092210 h 6858000"/>
              <a:gd name="connsiteX30" fmla="*/ 5264303 w 6127519"/>
              <a:gd name="connsiteY30" fmla="*/ 2225157 h 6858000"/>
              <a:gd name="connsiteX31" fmla="*/ 5254949 w 6127519"/>
              <a:gd name="connsiteY31" fmla="*/ 2236160 h 6858000"/>
              <a:gd name="connsiteX32" fmla="*/ 5250104 w 6127519"/>
              <a:gd name="connsiteY32" fmla="*/ 2249166 h 6858000"/>
              <a:gd name="connsiteX33" fmla="*/ 5251214 w 6127519"/>
              <a:gd name="connsiteY33" fmla="*/ 2250944 h 6858000"/>
              <a:gd name="connsiteX34" fmla="*/ 5250644 w 6127519"/>
              <a:gd name="connsiteY34" fmla="*/ 2266619 h 6858000"/>
              <a:gd name="connsiteX35" fmla="*/ 5293877 w 6127519"/>
              <a:gd name="connsiteY35" fmla="*/ 2368649 h 6858000"/>
              <a:gd name="connsiteX36" fmla="*/ 5311338 w 6127519"/>
              <a:gd name="connsiteY36" fmla="*/ 2404034 h 6858000"/>
              <a:gd name="connsiteX37" fmla="*/ 5338366 w 6127519"/>
              <a:gd name="connsiteY37" fmla="*/ 2465052 h 6858000"/>
              <a:gd name="connsiteX38" fmla="*/ 5371263 w 6127519"/>
              <a:gd name="connsiteY38" fmla="*/ 2586413 h 6858000"/>
              <a:gd name="connsiteX39" fmla="*/ 5407503 w 6127519"/>
              <a:gd name="connsiteY39" fmla="*/ 2786290 h 6858000"/>
              <a:gd name="connsiteX40" fmla="*/ 5407356 w 6127519"/>
              <a:gd name="connsiteY40" fmla="*/ 2787545 h 6858000"/>
              <a:gd name="connsiteX41" fmla="*/ 5411130 w 6127519"/>
              <a:gd name="connsiteY41" fmla="*/ 2788640 h 6858000"/>
              <a:gd name="connsiteX42" fmla="*/ 5416439 w 6127519"/>
              <a:gd name="connsiteY42" fmla="*/ 2805666 h 6858000"/>
              <a:gd name="connsiteX43" fmla="*/ 5457023 w 6127519"/>
              <a:gd name="connsiteY43" fmla="*/ 2858292 h 6858000"/>
              <a:gd name="connsiteX44" fmla="*/ 5479298 w 6127519"/>
              <a:gd name="connsiteY44" fmla="*/ 2947791 h 6858000"/>
              <a:gd name="connsiteX45" fmla="*/ 5481770 w 6127519"/>
              <a:gd name="connsiteY45" fmla="*/ 2951352 h 6858000"/>
              <a:gd name="connsiteX46" fmla="*/ 5482045 w 6127519"/>
              <a:gd name="connsiteY46" fmla="*/ 2984371 h 6858000"/>
              <a:gd name="connsiteX47" fmla="*/ 5482415 w 6127519"/>
              <a:gd name="connsiteY47" fmla="*/ 3004079 h 6858000"/>
              <a:gd name="connsiteX48" fmla="*/ 5503944 w 6127519"/>
              <a:gd name="connsiteY48" fmla="*/ 3123335 h 6858000"/>
              <a:gd name="connsiteX49" fmla="*/ 5516007 w 6127519"/>
              <a:gd name="connsiteY49" fmla="*/ 3258473 h 6858000"/>
              <a:gd name="connsiteX50" fmla="*/ 5566839 w 6127519"/>
              <a:gd name="connsiteY50" fmla="*/ 3345295 h 6858000"/>
              <a:gd name="connsiteX51" fmla="*/ 5589758 w 6127519"/>
              <a:gd name="connsiteY51" fmla="*/ 3506453 h 6858000"/>
              <a:gd name="connsiteX52" fmla="*/ 5596144 w 6127519"/>
              <a:gd name="connsiteY52" fmla="*/ 3534624 h 6858000"/>
              <a:gd name="connsiteX53" fmla="*/ 5597750 w 6127519"/>
              <a:gd name="connsiteY53" fmla="*/ 3534129 h 6858000"/>
              <a:gd name="connsiteX54" fmla="*/ 5599700 w 6127519"/>
              <a:gd name="connsiteY54" fmla="*/ 3547221 h 6858000"/>
              <a:gd name="connsiteX55" fmla="*/ 5615031 w 6127519"/>
              <a:gd name="connsiteY55" fmla="*/ 3557482 h 6858000"/>
              <a:gd name="connsiteX56" fmla="*/ 5618377 w 6127519"/>
              <a:gd name="connsiteY56" fmla="*/ 3588431 h 6858000"/>
              <a:gd name="connsiteX57" fmla="*/ 5612155 w 6127519"/>
              <a:gd name="connsiteY57" fmla="*/ 3589869 h 6858000"/>
              <a:gd name="connsiteX58" fmla="*/ 5620843 w 6127519"/>
              <a:gd name="connsiteY58" fmla="*/ 3606745 h 6858000"/>
              <a:gd name="connsiteX59" fmla="*/ 5655472 w 6127519"/>
              <a:gd name="connsiteY59" fmla="*/ 3678877 h 6858000"/>
              <a:gd name="connsiteX60" fmla="*/ 5683015 w 6127519"/>
              <a:gd name="connsiteY60" fmla="*/ 3762025 h 6858000"/>
              <a:gd name="connsiteX61" fmla="*/ 5696643 w 6127519"/>
              <a:gd name="connsiteY61" fmla="*/ 3773888 h 6858000"/>
              <a:gd name="connsiteX62" fmla="*/ 5707995 w 6127519"/>
              <a:gd name="connsiteY62" fmla="*/ 3781685 h 6858000"/>
              <a:gd name="connsiteX63" fmla="*/ 5768491 w 6127519"/>
              <a:gd name="connsiteY63" fmla="*/ 3914399 h 6858000"/>
              <a:gd name="connsiteX64" fmla="*/ 5793123 w 6127519"/>
              <a:gd name="connsiteY64" fmla="*/ 3969952 h 6858000"/>
              <a:gd name="connsiteX65" fmla="*/ 5808321 w 6127519"/>
              <a:gd name="connsiteY65" fmla="*/ 3988153 h 6858000"/>
              <a:gd name="connsiteX66" fmla="*/ 5825621 w 6127519"/>
              <a:gd name="connsiteY66" fmla="*/ 4015525 h 6858000"/>
              <a:gd name="connsiteX67" fmla="*/ 5860672 w 6127519"/>
              <a:gd name="connsiteY67" fmla="*/ 4061579 h 6858000"/>
              <a:gd name="connsiteX68" fmla="*/ 5872173 w 6127519"/>
              <a:gd name="connsiteY68" fmla="*/ 4088497 h 6858000"/>
              <a:gd name="connsiteX69" fmla="*/ 5894095 w 6127519"/>
              <a:gd name="connsiteY69" fmla="*/ 4128857 h 6858000"/>
              <a:gd name="connsiteX70" fmla="*/ 5903513 w 6127519"/>
              <a:gd name="connsiteY70" fmla="*/ 4187661 h 6858000"/>
              <a:gd name="connsiteX71" fmla="*/ 5917114 w 6127519"/>
              <a:gd name="connsiteY71" fmla="*/ 4213096 h 6858000"/>
              <a:gd name="connsiteX72" fmla="*/ 5924233 w 6127519"/>
              <a:gd name="connsiteY72" fmla="*/ 4242060 h 6858000"/>
              <a:gd name="connsiteX73" fmla="*/ 5928910 w 6127519"/>
              <a:gd name="connsiteY73" fmla="*/ 4300973 h 6858000"/>
              <a:gd name="connsiteX74" fmla="*/ 5939320 w 6127519"/>
              <a:gd name="connsiteY74" fmla="*/ 4340435 h 6858000"/>
              <a:gd name="connsiteX75" fmla="*/ 5946705 w 6127519"/>
              <a:gd name="connsiteY75" fmla="*/ 4428051 h 6858000"/>
              <a:gd name="connsiteX76" fmla="*/ 5949261 w 6127519"/>
              <a:gd name="connsiteY76" fmla="*/ 4449185 h 6858000"/>
              <a:gd name="connsiteX77" fmla="*/ 5968960 w 6127519"/>
              <a:gd name="connsiteY77" fmla="*/ 4482655 h 6858000"/>
              <a:gd name="connsiteX78" fmla="*/ 5980106 w 6127519"/>
              <a:gd name="connsiteY78" fmla="*/ 4585087 h 6858000"/>
              <a:gd name="connsiteX79" fmla="*/ 5998138 w 6127519"/>
              <a:gd name="connsiteY79" fmla="*/ 4697518 h 6858000"/>
              <a:gd name="connsiteX80" fmla="*/ 6007819 w 6127519"/>
              <a:gd name="connsiteY80" fmla="*/ 4858148 h 6858000"/>
              <a:gd name="connsiteX81" fmla="*/ 6007749 w 6127519"/>
              <a:gd name="connsiteY81" fmla="*/ 4964715 h 6858000"/>
              <a:gd name="connsiteX82" fmla="*/ 6005269 w 6127519"/>
              <a:gd name="connsiteY82" fmla="*/ 5150567 h 6858000"/>
              <a:gd name="connsiteX83" fmla="*/ 6001127 w 6127519"/>
              <a:gd name="connsiteY83" fmla="*/ 5164609 h 6858000"/>
              <a:gd name="connsiteX84" fmla="*/ 5998514 w 6127519"/>
              <a:gd name="connsiteY84" fmla="*/ 5189673 h 6858000"/>
              <a:gd name="connsiteX85" fmla="*/ 6018409 w 6127519"/>
              <a:gd name="connsiteY85" fmla="*/ 5227157 h 6858000"/>
              <a:gd name="connsiteX86" fmla="*/ 6036748 w 6127519"/>
              <a:gd name="connsiteY86" fmla="*/ 5322752 h 6858000"/>
              <a:gd name="connsiteX87" fmla="*/ 6036943 w 6127519"/>
              <a:gd name="connsiteY87" fmla="*/ 5329480 h 6858000"/>
              <a:gd name="connsiteX88" fmla="*/ 6037677 w 6127519"/>
              <a:gd name="connsiteY88" fmla="*/ 5354807 h 6858000"/>
              <a:gd name="connsiteX89" fmla="*/ 6039728 w 6127519"/>
              <a:gd name="connsiteY89" fmla="*/ 5359416 h 6858000"/>
              <a:gd name="connsiteX90" fmla="*/ 6053435 w 6127519"/>
              <a:gd name="connsiteY90" fmla="*/ 5387547 h 6858000"/>
              <a:gd name="connsiteX91" fmla="*/ 6065933 w 6127519"/>
              <a:gd name="connsiteY91" fmla="*/ 5443002 h 6858000"/>
              <a:gd name="connsiteX92" fmla="*/ 6068640 w 6127519"/>
              <a:gd name="connsiteY92" fmla="*/ 5474503 h 6858000"/>
              <a:gd name="connsiteX93" fmla="*/ 6080922 w 6127519"/>
              <a:gd name="connsiteY93" fmla="*/ 5561070 h 6858000"/>
              <a:gd name="connsiteX94" fmla="*/ 6096949 w 6127519"/>
              <a:gd name="connsiteY94" fmla="*/ 5648179 h 6858000"/>
              <a:gd name="connsiteX95" fmla="*/ 6125703 w 6127519"/>
              <a:gd name="connsiteY95" fmla="*/ 5692894 h 6858000"/>
              <a:gd name="connsiteX96" fmla="*/ 6121353 w 6127519"/>
              <a:gd name="connsiteY96" fmla="*/ 5721725 h 6858000"/>
              <a:gd name="connsiteX97" fmla="*/ 6121607 w 6127519"/>
              <a:gd name="connsiteY97" fmla="*/ 5721959 h 6858000"/>
              <a:gd name="connsiteX98" fmla="*/ 6127024 w 6127519"/>
              <a:gd name="connsiteY98" fmla="*/ 5786902 h 6858000"/>
              <a:gd name="connsiteX99" fmla="*/ 6127519 w 6127519"/>
              <a:gd name="connsiteY99" fmla="*/ 5865775 h 6858000"/>
              <a:gd name="connsiteX100" fmla="*/ 6119217 w 6127519"/>
              <a:gd name="connsiteY100" fmla="*/ 5888542 h 6858000"/>
              <a:gd name="connsiteX101" fmla="*/ 6102493 w 6127519"/>
              <a:gd name="connsiteY101" fmla="*/ 5928602 h 6858000"/>
              <a:gd name="connsiteX102" fmla="*/ 6056863 w 6127519"/>
              <a:gd name="connsiteY102" fmla="*/ 6000643 h 6858000"/>
              <a:gd name="connsiteX103" fmla="*/ 6045436 w 6127519"/>
              <a:gd name="connsiteY103" fmla="*/ 6124480 h 6858000"/>
              <a:gd name="connsiteX104" fmla="*/ 6030489 w 6127519"/>
              <a:gd name="connsiteY104" fmla="*/ 6317666 h 6858000"/>
              <a:gd name="connsiteX105" fmla="*/ 6007492 w 6127519"/>
              <a:gd name="connsiteY105" fmla="*/ 6440818 h 6858000"/>
              <a:gd name="connsiteX106" fmla="*/ 6009467 w 6127519"/>
              <a:gd name="connsiteY106" fmla="*/ 6487076 h 6858000"/>
              <a:gd name="connsiteX107" fmla="*/ 5995064 w 6127519"/>
              <a:gd name="connsiteY107" fmla="*/ 6540791 h 6858000"/>
              <a:gd name="connsiteX108" fmla="*/ 6004510 w 6127519"/>
              <a:gd name="connsiteY108" fmla="*/ 6599256 h 6858000"/>
              <a:gd name="connsiteX109" fmla="*/ 5986207 w 6127519"/>
              <a:gd name="connsiteY109" fmla="*/ 6695855 h 6858000"/>
              <a:gd name="connsiteX110" fmla="*/ 5979428 w 6127519"/>
              <a:gd name="connsiteY110" fmla="*/ 6754678 h 6858000"/>
              <a:gd name="connsiteX111" fmla="*/ 5983398 w 6127519"/>
              <a:gd name="connsiteY111" fmla="*/ 6778641 h 6858000"/>
              <a:gd name="connsiteX112" fmla="*/ 5984543 w 6127519"/>
              <a:gd name="connsiteY112" fmla="*/ 6811016 h 6858000"/>
              <a:gd name="connsiteX113" fmla="*/ 5979671 w 6127519"/>
              <a:gd name="connsiteY113" fmla="*/ 6858000 h 6858000"/>
              <a:gd name="connsiteX114" fmla="*/ 0 w 6127519"/>
              <a:gd name="connsiteY114" fmla="*/ 6858000 h 6858000"/>
              <a:gd name="connsiteX115" fmla="*/ 0 w 6127519"/>
              <a:gd name="connsiteY115" fmla="*/ 0 h 6858000"/>
              <a:gd name="connsiteX0" fmla="*/ 0 w 6127519"/>
              <a:gd name="connsiteY0" fmla="*/ 0 h 6858000"/>
              <a:gd name="connsiteX1" fmla="*/ 4965888 w 6127519"/>
              <a:gd name="connsiteY1" fmla="*/ 0 h 6858000"/>
              <a:gd name="connsiteX2" fmla="*/ 4967767 w 6127519"/>
              <a:gd name="connsiteY2" fmla="*/ 7930 h 6858000"/>
              <a:gd name="connsiteX3" fmla="*/ 4979444 w 6127519"/>
              <a:gd name="connsiteY3" fmla="*/ 43921 h 6858000"/>
              <a:gd name="connsiteX4" fmla="*/ 5021173 w 6127519"/>
              <a:gd name="connsiteY4" fmla="*/ 123738 h 6858000"/>
              <a:gd name="connsiteX5" fmla="*/ 5075458 w 6127519"/>
              <a:gd name="connsiteY5" fmla="*/ 264355 h 6858000"/>
              <a:gd name="connsiteX6" fmla="*/ 5081175 w 6127519"/>
              <a:gd name="connsiteY6" fmla="*/ 277448 h 6858000"/>
              <a:gd name="connsiteX7" fmla="*/ 5097011 w 6127519"/>
              <a:gd name="connsiteY7" fmla="*/ 355616 h 6858000"/>
              <a:gd name="connsiteX8" fmla="*/ 5130982 w 6127519"/>
              <a:gd name="connsiteY8" fmla="*/ 412030 h 6858000"/>
              <a:gd name="connsiteX9" fmla="*/ 5153000 w 6127519"/>
              <a:gd name="connsiteY9" fmla="*/ 507134 h 6858000"/>
              <a:gd name="connsiteX10" fmla="*/ 5171282 w 6127519"/>
              <a:gd name="connsiteY10" fmla="*/ 602071 h 6858000"/>
              <a:gd name="connsiteX11" fmla="*/ 5176196 w 6127519"/>
              <a:gd name="connsiteY11" fmla="*/ 636822 h 6858000"/>
              <a:gd name="connsiteX12" fmla="*/ 5189051 w 6127519"/>
              <a:gd name="connsiteY12" fmla="*/ 782518 h 6858000"/>
              <a:gd name="connsiteX13" fmla="*/ 5210428 w 6127519"/>
              <a:gd name="connsiteY13" fmla="*/ 815772 h 6858000"/>
              <a:gd name="connsiteX14" fmla="*/ 5221088 w 6127519"/>
              <a:gd name="connsiteY14" fmla="*/ 860193 h 6858000"/>
              <a:gd name="connsiteX15" fmla="*/ 5230806 w 6127519"/>
              <a:gd name="connsiteY15" fmla="*/ 961354 h 6858000"/>
              <a:gd name="connsiteX16" fmla="*/ 5201018 w 6127519"/>
              <a:gd name="connsiteY16" fmla="*/ 1095027 h 6858000"/>
              <a:gd name="connsiteX17" fmla="*/ 5202153 w 6127519"/>
              <a:gd name="connsiteY17" fmla="*/ 1133224 h 6858000"/>
              <a:gd name="connsiteX18" fmla="*/ 5207370 w 6127519"/>
              <a:gd name="connsiteY18" fmla="*/ 1138097 h 6858000"/>
              <a:gd name="connsiteX19" fmla="*/ 5189234 w 6127519"/>
              <a:gd name="connsiteY19" fmla="*/ 1193495 h 6858000"/>
              <a:gd name="connsiteX20" fmla="*/ 5202769 w 6127519"/>
              <a:gd name="connsiteY20" fmla="*/ 1269450 h 6858000"/>
              <a:gd name="connsiteX21" fmla="*/ 5225968 w 6127519"/>
              <a:gd name="connsiteY21" fmla="*/ 1357994 h 6858000"/>
              <a:gd name="connsiteX22" fmla="*/ 5233819 w 6127519"/>
              <a:gd name="connsiteY22" fmla="*/ 1380922 h 6858000"/>
              <a:gd name="connsiteX23" fmla="*/ 5237226 w 6127519"/>
              <a:gd name="connsiteY23" fmla="*/ 1441327 h 6858000"/>
              <a:gd name="connsiteX24" fmla="*/ 5255653 w 6127519"/>
              <a:gd name="connsiteY24" fmla="*/ 1524712 h 6858000"/>
              <a:gd name="connsiteX25" fmla="*/ 5263491 w 6127519"/>
              <a:gd name="connsiteY25" fmla="*/ 1642938 h 6858000"/>
              <a:gd name="connsiteX26" fmla="*/ 5261314 w 6127519"/>
              <a:gd name="connsiteY26" fmla="*/ 1689177 h 6858000"/>
              <a:gd name="connsiteX27" fmla="*/ 5259788 w 6127519"/>
              <a:gd name="connsiteY27" fmla="*/ 1768516 h 6858000"/>
              <a:gd name="connsiteX28" fmla="*/ 5255696 w 6127519"/>
              <a:gd name="connsiteY28" fmla="*/ 1953770 h 6858000"/>
              <a:gd name="connsiteX29" fmla="*/ 5252592 w 6127519"/>
              <a:gd name="connsiteY29" fmla="*/ 2092210 h 6858000"/>
              <a:gd name="connsiteX30" fmla="*/ 5264303 w 6127519"/>
              <a:gd name="connsiteY30" fmla="*/ 2225157 h 6858000"/>
              <a:gd name="connsiteX31" fmla="*/ 5254949 w 6127519"/>
              <a:gd name="connsiteY31" fmla="*/ 2236160 h 6858000"/>
              <a:gd name="connsiteX32" fmla="*/ 5250104 w 6127519"/>
              <a:gd name="connsiteY32" fmla="*/ 2249166 h 6858000"/>
              <a:gd name="connsiteX33" fmla="*/ 5251214 w 6127519"/>
              <a:gd name="connsiteY33" fmla="*/ 2250944 h 6858000"/>
              <a:gd name="connsiteX34" fmla="*/ 5250644 w 6127519"/>
              <a:gd name="connsiteY34" fmla="*/ 2266619 h 6858000"/>
              <a:gd name="connsiteX35" fmla="*/ 5293877 w 6127519"/>
              <a:gd name="connsiteY35" fmla="*/ 2368649 h 6858000"/>
              <a:gd name="connsiteX36" fmla="*/ 5311338 w 6127519"/>
              <a:gd name="connsiteY36" fmla="*/ 2404034 h 6858000"/>
              <a:gd name="connsiteX37" fmla="*/ 5338366 w 6127519"/>
              <a:gd name="connsiteY37" fmla="*/ 2465052 h 6858000"/>
              <a:gd name="connsiteX38" fmla="*/ 5371263 w 6127519"/>
              <a:gd name="connsiteY38" fmla="*/ 2586413 h 6858000"/>
              <a:gd name="connsiteX39" fmla="*/ 5407503 w 6127519"/>
              <a:gd name="connsiteY39" fmla="*/ 2786290 h 6858000"/>
              <a:gd name="connsiteX40" fmla="*/ 5407356 w 6127519"/>
              <a:gd name="connsiteY40" fmla="*/ 2787545 h 6858000"/>
              <a:gd name="connsiteX41" fmla="*/ 5411130 w 6127519"/>
              <a:gd name="connsiteY41" fmla="*/ 2788640 h 6858000"/>
              <a:gd name="connsiteX42" fmla="*/ 5416439 w 6127519"/>
              <a:gd name="connsiteY42" fmla="*/ 2805666 h 6858000"/>
              <a:gd name="connsiteX43" fmla="*/ 5457023 w 6127519"/>
              <a:gd name="connsiteY43" fmla="*/ 2858292 h 6858000"/>
              <a:gd name="connsiteX44" fmla="*/ 5479298 w 6127519"/>
              <a:gd name="connsiteY44" fmla="*/ 2947791 h 6858000"/>
              <a:gd name="connsiteX45" fmla="*/ 5481770 w 6127519"/>
              <a:gd name="connsiteY45" fmla="*/ 2951352 h 6858000"/>
              <a:gd name="connsiteX46" fmla="*/ 5482045 w 6127519"/>
              <a:gd name="connsiteY46" fmla="*/ 2984371 h 6858000"/>
              <a:gd name="connsiteX47" fmla="*/ 5482415 w 6127519"/>
              <a:gd name="connsiteY47" fmla="*/ 3004079 h 6858000"/>
              <a:gd name="connsiteX48" fmla="*/ 5503944 w 6127519"/>
              <a:gd name="connsiteY48" fmla="*/ 3123335 h 6858000"/>
              <a:gd name="connsiteX49" fmla="*/ 5516007 w 6127519"/>
              <a:gd name="connsiteY49" fmla="*/ 3258473 h 6858000"/>
              <a:gd name="connsiteX50" fmla="*/ 5566839 w 6127519"/>
              <a:gd name="connsiteY50" fmla="*/ 3345295 h 6858000"/>
              <a:gd name="connsiteX51" fmla="*/ 5589758 w 6127519"/>
              <a:gd name="connsiteY51" fmla="*/ 3506453 h 6858000"/>
              <a:gd name="connsiteX52" fmla="*/ 5596144 w 6127519"/>
              <a:gd name="connsiteY52" fmla="*/ 3534624 h 6858000"/>
              <a:gd name="connsiteX53" fmla="*/ 5597750 w 6127519"/>
              <a:gd name="connsiteY53" fmla="*/ 3534129 h 6858000"/>
              <a:gd name="connsiteX54" fmla="*/ 5599700 w 6127519"/>
              <a:gd name="connsiteY54" fmla="*/ 3547221 h 6858000"/>
              <a:gd name="connsiteX55" fmla="*/ 5615031 w 6127519"/>
              <a:gd name="connsiteY55" fmla="*/ 3557482 h 6858000"/>
              <a:gd name="connsiteX56" fmla="*/ 5618377 w 6127519"/>
              <a:gd name="connsiteY56" fmla="*/ 3588431 h 6858000"/>
              <a:gd name="connsiteX57" fmla="*/ 5612155 w 6127519"/>
              <a:gd name="connsiteY57" fmla="*/ 3589869 h 6858000"/>
              <a:gd name="connsiteX58" fmla="*/ 5620843 w 6127519"/>
              <a:gd name="connsiteY58" fmla="*/ 3606745 h 6858000"/>
              <a:gd name="connsiteX59" fmla="*/ 5655472 w 6127519"/>
              <a:gd name="connsiteY59" fmla="*/ 3678877 h 6858000"/>
              <a:gd name="connsiteX60" fmla="*/ 5683015 w 6127519"/>
              <a:gd name="connsiteY60" fmla="*/ 3762025 h 6858000"/>
              <a:gd name="connsiteX61" fmla="*/ 5696643 w 6127519"/>
              <a:gd name="connsiteY61" fmla="*/ 3773888 h 6858000"/>
              <a:gd name="connsiteX62" fmla="*/ 5707995 w 6127519"/>
              <a:gd name="connsiteY62" fmla="*/ 3781685 h 6858000"/>
              <a:gd name="connsiteX63" fmla="*/ 5768491 w 6127519"/>
              <a:gd name="connsiteY63" fmla="*/ 3914399 h 6858000"/>
              <a:gd name="connsiteX64" fmla="*/ 5793123 w 6127519"/>
              <a:gd name="connsiteY64" fmla="*/ 3969952 h 6858000"/>
              <a:gd name="connsiteX65" fmla="*/ 5808321 w 6127519"/>
              <a:gd name="connsiteY65" fmla="*/ 3988153 h 6858000"/>
              <a:gd name="connsiteX66" fmla="*/ 5825621 w 6127519"/>
              <a:gd name="connsiteY66" fmla="*/ 4015525 h 6858000"/>
              <a:gd name="connsiteX67" fmla="*/ 5860672 w 6127519"/>
              <a:gd name="connsiteY67" fmla="*/ 4061579 h 6858000"/>
              <a:gd name="connsiteX68" fmla="*/ 5872173 w 6127519"/>
              <a:gd name="connsiteY68" fmla="*/ 4088497 h 6858000"/>
              <a:gd name="connsiteX69" fmla="*/ 5894095 w 6127519"/>
              <a:gd name="connsiteY69" fmla="*/ 4128857 h 6858000"/>
              <a:gd name="connsiteX70" fmla="*/ 5903513 w 6127519"/>
              <a:gd name="connsiteY70" fmla="*/ 4187661 h 6858000"/>
              <a:gd name="connsiteX71" fmla="*/ 5917114 w 6127519"/>
              <a:gd name="connsiteY71" fmla="*/ 4213096 h 6858000"/>
              <a:gd name="connsiteX72" fmla="*/ 5924233 w 6127519"/>
              <a:gd name="connsiteY72" fmla="*/ 4242060 h 6858000"/>
              <a:gd name="connsiteX73" fmla="*/ 5928910 w 6127519"/>
              <a:gd name="connsiteY73" fmla="*/ 4300973 h 6858000"/>
              <a:gd name="connsiteX74" fmla="*/ 5939320 w 6127519"/>
              <a:gd name="connsiteY74" fmla="*/ 4340435 h 6858000"/>
              <a:gd name="connsiteX75" fmla="*/ 5946705 w 6127519"/>
              <a:gd name="connsiteY75" fmla="*/ 4428051 h 6858000"/>
              <a:gd name="connsiteX76" fmla="*/ 5949261 w 6127519"/>
              <a:gd name="connsiteY76" fmla="*/ 4449185 h 6858000"/>
              <a:gd name="connsiteX77" fmla="*/ 5968960 w 6127519"/>
              <a:gd name="connsiteY77" fmla="*/ 4482655 h 6858000"/>
              <a:gd name="connsiteX78" fmla="*/ 5980106 w 6127519"/>
              <a:gd name="connsiteY78" fmla="*/ 4585087 h 6858000"/>
              <a:gd name="connsiteX79" fmla="*/ 5998138 w 6127519"/>
              <a:gd name="connsiteY79" fmla="*/ 4697518 h 6858000"/>
              <a:gd name="connsiteX80" fmla="*/ 6007819 w 6127519"/>
              <a:gd name="connsiteY80" fmla="*/ 4858148 h 6858000"/>
              <a:gd name="connsiteX81" fmla="*/ 6007749 w 6127519"/>
              <a:gd name="connsiteY81" fmla="*/ 4964715 h 6858000"/>
              <a:gd name="connsiteX82" fmla="*/ 6005269 w 6127519"/>
              <a:gd name="connsiteY82" fmla="*/ 5150567 h 6858000"/>
              <a:gd name="connsiteX83" fmla="*/ 6001127 w 6127519"/>
              <a:gd name="connsiteY83" fmla="*/ 5164609 h 6858000"/>
              <a:gd name="connsiteX84" fmla="*/ 5998514 w 6127519"/>
              <a:gd name="connsiteY84" fmla="*/ 5189673 h 6858000"/>
              <a:gd name="connsiteX85" fmla="*/ 6018409 w 6127519"/>
              <a:gd name="connsiteY85" fmla="*/ 5227157 h 6858000"/>
              <a:gd name="connsiteX86" fmla="*/ 6036748 w 6127519"/>
              <a:gd name="connsiteY86" fmla="*/ 5322752 h 6858000"/>
              <a:gd name="connsiteX87" fmla="*/ 6036943 w 6127519"/>
              <a:gd name="connsiteY87" fmla="*/ 5329480 h 6858000"/>
              <a:gd name="connsiteX88" fmla="*/ 6037677 w 6127519"/>
              <a:gd name="connsiteY88" fmla="*/ 5354807 h 6858000"/>
              <a:gd name="connsiteX89" fmla="*/ 6039728 w 6127519"/>
              <a:gd name="connsiteY89" fmla="*/ 5359416 h 6858000"/>
              <a:gd name="connsiteX90" fmla="*/ 6053435 w 6127519"/>
              <a:gd name="connsiteY90" fmla="*/ 5387547 h 6858000"/>
              <a:gd name="connsiteX91" fmla="*/ 6065933 w 6127519"/>
              <a:gd name="connsiteY91" fmla="*/ 5443002 h 6858000"/>
              <a:gd name="connsiteX92" fmla="*/ 6068640 w 6127519"/>
              <a:gd name="connsiteY92" fmla="*/ 5474503 h 6858000"/>
              <a:gd name="connsiteX93" fmla="*/ 6080922 w 6127519"/>
              <a:gd name="connsiteY93" fmla="*/ 5561070 h 6858000"/>
              <a:gd name="connsiteX94" fmla="*/ 6096949 w 6127519"/>
              <a:gd name="connsiteY94" fmla="*/ 5648179 h 6858000"/>
              <a:gd name="connsiteX95" fmla="*/ 6125703 w 6127519"/>
              <a:gd name="connsiteY95" fmla="*/ 5692894 h 6858000"/>
              <a:gd name="connsiteX96" fmla="*/ 6121353 w 6127519"/>
              <a:gd name="connsiteY96" fmla="*/ 5721725 h 6858000"/>
              <a:gd name="connsiteX97" fmla="*/ 6121607 w 6127519"/>
              <a:gd name="connsiteY97" fmla="*/ 5721959 h 6858000"/>
              <a:gd name="connsiteX98" fmla="*/ 6127024 w 6127519"/>
              <a:gd name="connsiteY98" fmla="*/ 5786902 h 6858000"/>
              <a:gd name="connsiteX99" fmla="*/ 6127519 w 6127519"/>
              <a:gd name="connsiteY99" fmla="*/ 5865775 h 6858000"/>
              <a:gd name="connsiteX100" fmla="*/ 6119217 w 6127519"/>
              <a:gd name="connsiteY100" fmla="*/ 5888542 h 6858000"/>
              <a:gd name="connsiteX101" fmla="*/ 6102493 w 6127519"/>
              <a:gd name="connsiteY101" fmla="*/ 5928602 h 6858000"/>
              <a:gd name="connsiteX102" fmla="*/ 6056863 w 6127519"/>
              <a:gd name="connsiteY102" fmla="*/ 6000643 h 6858000"/>
              <a:gd name="connsiteX103" fmla="*/ 6045436 w 6127519"/>
              <a:gd name="connsiteY103" fmla="*/ 6124480 h 6858000"/>
              <a:gd name="connsiteX104" fmla="*/ 6030489 w 6127519"/>
              <a:gd name="connsiteY104" fmla="*/ 6317666 h 6858000"/>
              <a:gd name="connsiteX105" fmla="*/ 6007492 w 6127519"/>
              <a:gd name="connsiteY105" fmla="*/ 6440818 h 6858000"/>
              <a:gd name="connsiteX106" fmla="*/ 6009467 w 6127519"/>
              <a:gd name="connsiteY106" fmla="*/ 6487076 h 6858000"/>
              <a:gd name="connsiteX107" fmla="*/ 5995064 w 6127519"/>
              <a:gd name="connsiteY107" fmla="*/ 6540791 h 6858000"/>
              <a:gd name="connsiteX108" fmla="*/ 6004510 w 6127519"/>
              <a:gd name="connsiteY108" fmla="*/ 6599256 h 6858000"/>
              <a:gd name="connsiteX109" fmla="*/ 5986207 w 6127519"/>
              <a:gd name="connsiteY109" fmla="*/ 6695855 h 6858000"/>
              <a:gd name="connsiteX110" fmla="*/ 5979428 w 6127519"/>
              <a:gd name="connsiteY110" fmla="*/ 6754678 h 6858000"/>
              <a:gd name="connsiteX111" fmla="*/ 5983398 w 6127519"/>
              <a:gd name="connsiteY111" fmla="*/ 6778641 h 6858000"/>
              <a:gd name="connsiteX112" fmla="*/ 5984543 w 6127519"/>
              <a:gd name="connsiteY112" fmla="*/ 6811016 h 6858000"/>
              <a:gd name="connsiteX113" fmla="*/ 5979671 w 6127519"/>
              <a:gd name="connsiteY113" fmla="*/ 6858000 h 6858000"/>
              <a:gd name="connsiteX114" fmla="*/ 0 w 6127519"/>
              <a:gd name="connsiteY114" fmla="*/ 6858000 h 6858000"/>
              <a:gd name="connsiteX115" fmla="*/ 0 w 6127519"/>
              <a:gd name="connsiteY115" fmla="*/ 0 h 6858000"/>
              <a:gd name="connsiteX0" fmla="*/ 0 w 6127519"/>
              <a:gd name="connsiteY0" fmla="*/ 0 h 6858000"/>
              <a:gd name="connsiteX1" fmla="*/ 4965888 w 6127519"/>
              <a:gd name="connsiteY1" fmla="*/ 0 h 6858000"/>
              <a:gd name="connsiteX2" fmla="*/ 4967767 w 6127519"/>
              <a:gd name="connsiteY2" fmla="*/ 7930 h 6858000"/>
              <a:gd name="connsiteX3" fmla="*/ 4979444 w 6127519"/>
              <a:gd name="connsiteY3" fmla="*/ 43921 h 6858000"/>
              <a:gd name="connsiteX4" fmla="*/ 5021173 w 6127519"/>
              <a:gd name="connsiteY4" fmla="*/ 123738 h 6858000"/>
              <a:gd name="connsiteX5" fmla="*/ 5075458 w 6127519"/>
              <a:gd name="connsiteY5" fmla="*/ 264355 h 6858000"/>
              <a:gd name="connsiteX6" fmla="*/ 5081175 w 6127519"/>
              <a:gd name="connsiteY6" fmla="*/ 277448 h 6858000"/>
              <a:gd name="connsiteX7" fmla="*/ 5097011 w 6127519"/>
              <a:gd name="connsiteY7" fmla="*/ 355616 h 6858000"/>
              <a:gd name="connsiteX8" fmla="*/ 5130982 w 6127519"/>
              <a:gd name="connsiteY8" fmla="*/ 412030 h 6858000"/>
              <a:gd name="connsiteX9" fmla="*/ 5153000 w 6127519"/>
              <a:gd name="connsiteY9" fmla="*/ 507134 h 6858000"/>
              <a:gd name="connsiteX10" fmla="*/ 5171282 w 6127519"/>
              <a:gd name="connsiteY10" fmla="*/ 602071 h 6858000"/>
              <a:gd name="connsiteX11" fmla="*/ 5176196 w 6127519"/>
              <a:gd name="connsiteY11" fmla="*/ 636822 h 6858000"/>
              <a:gd name="connsiteX12" fmla="*/ 5189051 w 6127519"/>
              <a:gd name="connsiteY12" fmla="*/ 782518 h 6858000"/>
              <a:gd name="connsiteX13" fmla="*/ 5210428 w 6127519"/>
              <a:gd name="connsiteY13" fmla="*/ 815772 h 6858000"/>
              <a:gd name="connsiteX14" fmla="*/ 5221088 w 6127519"/>
              <a:gd name="connsiteY14" fmla="*/ 860193 h 6858000"/>
              <a:gd name="connsiteX15" fmla="*/ 5230806 w 6127519"/>
              <a:gd name="connsiteY15" fmla="*/ 961354 h 6858000"/>
              <a:gd name="connsiteX16" fmla="*/ 5201018 w 6127519"/>
              <a:gd name="connsiteY16" fmla="*/ 1095027 h 6858000"/>
              <a:gd name="connsiteX17" fmla="*/ 5202153 w 6127519"/>
              <a:gd name="connsiteY17" fmla="*/ 1133224 h 6858000"/>
              <a:gd name="connsiteX18" fmla="*/ 5207370 w 6127519"/>
              <a:gd name="connsiteY18" fmla="*/ 1138097 h 6858000"/>
              <a:gd name="connsiteX19" fmla="*/ 5189234 w 6127519"/>
              <a:gd name="connsiteY19" fmla="*/ 1193495 h 6858000"/>
              <a:gd name="connsiteX20" fmla="*/ 5202769 w 6127519"/>
              <a:gd name="connsiteY20" fmla="*/ 1269450 h 6858000"/>
              <a:gd name="connsiteX21" fmla="*/ 5225968 w 6127519"/>
              <a:gd name="connsiteY21" fmla="*/ 1357994 h 6858000"/>
              <a:gd name="connsiteX22" fmla="*/ 5233819 w 6127519"/>
              <a:gd name="connsiteY22" fmla="*/ 1380922 h 6858000"/>
              <a:gd name="connsiteX23" fmla="*/ 5237226 w 6127519"/>
              <a:gd name="connsiteY23" fmla="*/ 1441327 h 6858000"/>
              <a:gd name="connsiteX24" fmla="*/ 5255653 w 6127519"/>
              <a:gd name="connsiteY24" fmla="*/ 1524712 h 6858000"/>
              <a:gd name="connsiteX25" fmla="*/ 5263491 w 6127519"/>
              <a:gd name="connsiteY25" fmla="*/ 1642938 h 6858000"/>
              <a:gd name="connsiteX26" fmla="*/ 5261314 w 6127519"/>
              <a:gd name="connsiteY26" fmla="*/ 1689177 h 6858000"/>
              <a:gd name="connsiteX27" fmla="*/ 5259788 w 6127519"/>
              <a:gd name="connsiteY27" fmla="*/ 1768516 h 6858000"/>
              <a:gd name="connsiteX28" fmla="*/ 5255696 w 6127519"/>
              <a:gd name="connsiteY28" fmla="*/ 1953770 h 6858000"/>
              <a:gd name="connsiteX29" fmla="*/ 5252592 w 6127519"/>
              <a:gd name="connsiteY29" fmla="*/ 2092210 h 6858000"/>
              <a:gd name="connsiteX30" fmla="*/ 5264303 w 6127519"/>
              <a:gd name="connsiteY30" fmla="*/ 2225157 h 6858000"/>
              <a:gd name="connsiteX31" fmla="*/ 5254949 w 6127519"/>
              <a:gd name="connsiteY31" fmla="*/ 2236160 h 6858000"/>
              <a:gd name="connsiteX32" fmla="*/ 5250104 w 6127519"/>
              <a:gd name="connsiteY32" fmla="*/ 2249166 h 6858000"/>
              <a:gd name="connsiteX33" fmla="*/ 5251214 w 6127519"/>
              <a:gd name="connsiteY33" fmla="*/ 2250944 h 6858000"/>
              <a:gd name="connsiteX34" fmla="*/ 5250644 w 6127519"/>
              <a:gd name="connsiteY34" fmla="*/ 2266619 h 6858000"/>
              <a:gd name="connsiteX35" fmla="*/ 5293877 w 6127519"/>
              <a:gd name="connsiteY35" fmla="*/ 2368649 h 6858000"/>
              <a:gd name="connsiteX36" fmla="*/ 5311338 w 6127519"/>
              <a:gd name="connsiteY36" fmla="*/ 2404034 h 6858000"/>
              <a:gd name="connsiteX37" fmla="*/ 5338366 w 6127519"/>
              <a:gd name="connsiteY37" fmla="*/ 2465052 h 6858000"/>
              <a:gd name="connsiteX38" fmla="*/ 5371263 w 6127519"/>
              <a:gd name="connsiteY38" fmla="*/ 2586413 h 6858000"/>
              <a:gd name="connsiteX39" fmla="*/ 5407503 w 6127519"/>
              <a:gd name="connsiteY39" fmla="*/ 2786290 h 6858000"/>
              <a:gd name="connsiteX40" fmla="*/ 5407356 w 6127519"/>
              <a:gd name="connsiteY40" fmla="*/ 2787545 h 6858000"/>
              <a:gd name="connsiteX41" fmla="*/ 5411130 w 6127519"/>
              <a:gd name="connsiteY41" fmla="*/ 2788640 h 6858000"/>
              <a:gd name="connsiteX42" fmla="*/ 5416439 w 6127519"/>
              <a:gd name="connsiteY42" fmla="*/ 2805666 h 6858000"/>
              <a:gd name="connsiteX43" fmla="*/ 5457023 w 6127519"/>
              <a:gd name="connsiteY43" fmla="*/ 2858292 h 6858000"/>
              <a:gd name="connsiteX44" fmla="*/ 5479298 w 6127519"/>
              <a:gd name="connsiteY44" fmla="*/ 2947791 h 6858000"/>
              <a:gd name="connsiteX45" fmla="*/ 5481770 w 6127519"/>
              <a:gd name="connsiteY45" fmla="*/ 2951352 h 6858000"/>
              <a:gd name="connsiteX46" fmla="*/ 5482045 w 6127519"/>
              <a:gd name="connsiteY46" fmla="*/ 2984371 h 6858000"/>
              <a:gd name="connsiteX47" fmla="*/ 5482415 w 6127519"/>
              <a:gd name="connsiteY47" fmla="*/ 3004079 h 6858000"/>
              <a:gd name="connsiteX48" fmla="*/ 5503944 w 6127519"/>
              <a:gd name="connsiteY48" fmla="*/ 3123335 h 6858000"/>
              <a:gd name="connsiteX49" fmla="*/ 5516007 w 6127519"/>
              <a:gd name="connsiteY49" fmla="*/ 3258473 h 6858000"/>
              <a:gd name="connsiteX50" fmla="*/ 5589758 w 6127519"/>
              <a:gd name="connsiteY50" fmla="*/ 3506453 h 6858000"/>
              <a:gd name="connsiteX51" fmla="*/ 5596144 w 6127519"/>
              <a:gd name="connsiteY51" fmla="*/ 3534624 h 6858000"/>
              <a:gd name="connsiteX52" fmla="*/ 5597750 w 6127519"/>
              <a:gd name="connsiteY52" fmla="*/ 3534129 h 6858000"/>
              <a:gd name="connsiteX53" fmla="*/ 5599700 w 6127519"/>
              <a:gd name="connsiteY53" fmla="*/ 3547221 h 6858000"/>
              <a:gd name="connsiteX54" fmla="*/ 5615031 w 6127519"/>
              <a:gd name="connsiteY54" fmla="*/ 3557482 h 6858000"/>
              <a:gd name="connsiteX55" fmla="*/ 5618377 w 6127519"/>
              <a:gd name="connsiteY55" fmla="*/ 3588431 h 6858000"/>
              <a:gd name="connsiteX56" fmla="*/ 5612155 w 6127519"/>
              <a:gd name="connsiteY56" fmla="*/ 3589869 h 6858000"/>
              <a:gd name="connsiteX57" fmla="*/ 5620843 w 6127519"/>
              <a:gd name="connsiteY57" fmla="*/ 3606745 h 6858000"/>
              <a:gd name="connsiteX58" fmla="*/ 5655472 w 6127519"/>
              <a:gd name="connsiteY58" fmla="*/ 3678877 h 6858000"/>
              <a:gd name="connsiteX59" fmla="*/ 5683015 w 6127519"/>
              <a:gd name="connsiteY59" fmla="*/ 3762025 h 6858000"/>
              <a:gd name="connsiteX60" fmla="*/ 5696643 w 6127519"/>
              <a:gd name="connsiteY60" fmla="*/ 3773888 h 6858000"/>
              <a:gd name="connsiteX61" fmla="*/ 5707995 w 6127519"/>
              <a:gd name="connsiteY61" fmla="*/ 3781685 h 6858000"/>
              <a:gd name="connsiteX62" fmla="*/ 5768491 w 6127519"/>
              <a:gd name="connsiteY62" fmla="*/ 3914399 h 6858000"/>
              <a:gd name="connsiteX63" fmla="*/ 5793123 w 6127519"/>
              <a:gd name="connsiteY63" fmla="*/ 3969952 h 6858000"/>
              <a:gd name="connsiteX64" fmla="*/ 5808321 w 6127519"/>
              <a:gd name="connsiteY64" fmla="*/ 3988153 h 6858000"/>
              <a:gd name="connsiteX65" fmla="*/ 5825621 w 6127519"/>
              <a:gd name="connsiteY65" fmla="*/ 4015525 h 6858000"/>
              <a:gd name="connsiteX66" fmla="*/ 5860672 w 6127519"/>
              <a:gd name="connsiteY66" fmla="*/ 4061579 h 6858000"/>
              <a:gd name="connsiteX67" fmla="*/ 5872173 w 6127519"/>
              <a:gd name="connsiteY67" fmla="*/ 4088497 h 6858000"/>
              <a:gd name="connsiteX68" fmla="*/ 5894095 w 6127519"/>
              <a:gd name="connsiteY68" fmla="*/ 4128857 h 6858000"/>
              <a:gd name="connsiteX69" fmla="*/ 5903513 w 6127519"/>
              <a:gd name="connsiteY69" fmla="*/ 4187661 h 6858000"/>
              <a:gd name="connsiteX70" fmla="*/ 5917114 w 6127519"/>
              <a:gd name="connsiteY70" fmla="*/ 4213096 h 6858000"/>
              <a:gd name="connsiteX71" fmla="*/ 5924233 w 6127519"/>
              <a:gd name="connsiteY71" fmla="*/ 4242060 h 6858000"/>
              <a:gd name="connsiteX72" fmla="*/ 5928910 w 6127519"/>
              <a:gd name="connsiteY72" fmla="*/ 4300973 h 6858000"/>
              <a:gd name="connsiteX73" fmla="*/ 5939320 w 6127519"/>
              <a:gd name="connsiteY73" fmla="*/ 4340435 h 6858000"/>
              <a:gd name="connsiteX74" fmla="*/ 5946705 w 6127519"/>
              <a:gd name="connsiteY74" fmla="*/ 4428051 h 6858000"/>
              <a:gd name="connsiteX75" fmla="*/ 5949261 w 6127519"/>
              <a:gd name="connsiteY75" fmla="*/ 4449185 h 6858000"/>
              <a:gd name="connsiteX76" fmla="*/ 5968960 w 6127519"/>
              <a:gd name="connsiteY76" fmla="*/ 4482655 h 6858000"/>
              <a:gd name="connsiteX77" fmla="*/ 5980106 w 6127519"/>
              <a:gd name="connsiteY77" fmla="*/ 4585087 h 6858000"/>
              <a:gd name="connsiteX78" fmla="*/ 5998138 w 6127519"/>
              <a:gd name="connsiteY78" fmla="*/ 4697518 h 6858000"/>
              <a:gd name="connsiteX79" fmla="*/ 6007819 w 6127519"/>
              <a:gd name="connsiteY79" fmla="*/ 4858148 h 6858000"/>
              <a:gd name="connsiteX80" fmla="*/ 6007749 w 6127519"/>
              <a:gd name="connsiteY80" fmla="*/ 4964715 h 6858000"/>
              <a:gd name="connsiteX81" fmla="*/ 6005269 w 6127519"/>
              <a:gd name="connsiteY81" fmla="*/ 5150567 h 6858000"/>
              <a:gd name="connsiteX82" fmla="*/ 6001127 w 6127519"/>
              <a:gd name="connsiteY82" fmla="*/ 5164609 h 6858000"/>
              <a:gd name="connsiteX83" fmla="*/ 5998514 w 6127519"/>
              <a:gd name="connsiteY83" fmla="*/ 5189673 h 6858000"/>
              <a:gd name="connsiteX84" fmla="*/ 6018409 w 6127519"/>
              <a:gd name="connsiteY84" fmla="*/ 5227157 h 6858000"/>
              <a:gd name="connsiteX85" fmla="*/ 6036748 w 6127519"/>
              <a:gd name="connsiteY85" fmla="*/ 5322752 h 6858000"/>
              <a:gd name="connsiteX86" fmla="*/ 6036943 w 6127519"/>
              <a:gd name="connsiteY86" fmla="*/ 5329480 h 6858000"/>
              <a:gd name="connsiteX87" fmla="*/ 6037677 w 6127519"/>
              <a:gd name="connsiteY87" fmla="*/ 5354807 h 6858000"/>
              <a:gd name="connsiteX88" fmla="*/ 6039728 w 6127519"/>
              <a:gd name="connsiteY88" fmla="*/ 5359416 h 6858000"/>
              <a:gd name="connsiteX89" fmla="*/ 6053435 w 6127519"/>
              <a:gd name="connsiteY89" fmla="*/ 5387547 h 6858000"/>
              <a:gd name="connsiteX90" fmla="*/ 6065933 w 6127519"/>
              <a:gd name="connsiteY90" fmla="*/ 5443002 h 6858000"/>
              <a:gd name="connsiteX91" fmla="*/ 6068640 w 6127519"/>
              <a:gd name="connsiteY91" fmla="*/ 5474503 h 6858000"/>
              <a:gd name="connsiteX92" fmla="*/ 6080922 w 6127519"/>
              <a:gd name="connsiteY92" fmla="*/ 5561070 h 6858000"/>
              <a:gd name="connsiteX93" fmla="*/ 6096949 w 6127519"/>
              <a:gd name="connsiteY93" fmla="*/ 5648179 h 6858000"/>
              <a:gd name="connsiteX94" fmla="*/ 6125703 w 6127519"/>
              <a:gd name="connsiteY94" fmla="*/ 5692894 h 6858000"/>
              <a:gd name="connsiteX95" fmla="*/ 6121353 w 6127519"/>
              <a:gd name="connsiteY95" fmla="*/ 5721725 h 6858000"/>
              <a:gd name="connsiteX96" fmla="*/ 6121607 w 6127519"/>
              <a:gd name="connsiteY96" fmla="*/ 5721959 h 6858000"/>
              <a:gd name="connsiteX97" fmla="*/ 6127024 w 6127519"/>
              <a:gd name="connsiteY97" fmla="*/ 5786902 h 6858000"/>
              <a:gd name="connsiteX98" fmla="*/ 6127519 w 6127519"/>
              <a:gd name="connsiteY98" fmla="*/ 5865775 h 6858000"/>
              <a:gd name="connsiteX99" fmla="*/ 6119217 w 6127519"/>
              <a:gd name="connsiteY99" fmla="*/ 5888542 h 6858000"/>
              <a:gd name="connsiteX100" fmla="*/ 6102493 w 6127519"/>
              <a:gd name="connsiteY100" fmla="*/ 5928602 h 6858000"/>
              <a:gd name="connsiteX101" fmla="*/ 6056863 w 6127519"/>
              <a:gd name="connsiteY101" fmla="*/ 6000643 h 6858000"/>
              <a:gd name="connsiteX102" fmla="*/ 6045436 w 6127519"/>
              <a:gd name="connsiteY102" fmla="*/ 6124480 h 6858000"/>
              <a:gd name="connsiteX103" fmla="*/ 6030489 w 6127519"/>
              <a:gd name="connsiteY103" fmla="*/ 6317666 h 6858000"/>
              <a:gd name="connsiteX104" fmla="*/ 6007492 w 6127519"/>
              <a:gd name="connsiteY104" fmla="*/ 6440818 h 6858000"/>
              <a:gd name="connsiteX105" fmla="*/ 6009467 w 6127519"/>
              <a:gd name="connsiteY105" fmla="*/ 6487076 h 6858000"/>
              <a:gd name="connsiteX106" fmla="*/ 5995064 w 6127519"/>
              <a:gd name="connsiteY106" fmla="*/ 6540791 h 6858000"/>
              <a:gd name="connsiteX107" fmla="*/ 6004510 w 6127519"/>
              <a:gd name="connsiteY107" fmla="*/ 6599256 h 6858000"/>
              <a:gd name="connsiteX108" fmla="*/ 5986207 w 6127519"/>
              <a:gd name="connsiteY108" fmla="*/ 6695855 h 6858000"/>
              <a:gd name="connsiteX109" fmla="*/ 5979428 w 6127519"/>
              <a:gd name="connsiteY109" fmla="*/ 6754678 h 6858000"/>
              <a:gd name="connsiteX110" fmla="*/ 5983398 w 6127519"/>
              <a:gd name="connsiteY110" fmla="*/ 6778641 h 6858000"/>
              <a:gd name="connsiteX111" fmla="*/ 5984543 w 6127519"/>
              <a:gd name="connsiteY111" fmla="*/ 6811016 h 6858000"/>
              <a:gd name="connsiteX112" fmla="*/ 5979671 w 6127519"/>
              <a:gd name="connsiteY112" fmla="*/ 6858000 h 6858000"/>
              <a:gd name="connsiteX113" fmla="*/ 0 w 6127519"/>
              <a:gd name="connsiteY113" fmla="*/ 6858000 h 6858000"/>
              <a:gd name="connsiteX114" fmla="*/ 0 w 6127519"/>
              <a:gd name="connsiteY114" fmla="*/ 0 h 6858000"/>
              <a:gd name="connsiteX0" fmla="*/ 0 w 6127519"/>
              <a:gd name="connsiteY0" fmla="*/ 0 h 6858000"/>
              <a:gd name="connsiteX1" fmla="*/ 4965888 w 6127519"/>
              <a:gd name="connsiteY1" fmla="*/ 0 h 6858000"/>
              <a:gd name="connsiteX2" fmla="*/ 4967767 w 6127519"/>
              <a:gd name="connsiteY2" fmla="*/ 7930 h 6858000"/>
              <a:gd name="connsiteX3" fmla="*/ 4979444 w 6127519"/>
              <a:gd name="connsiteY3" fmla="*/ 43921 h 6858000"/>
              <a:gd name="connsiteX4" fmla="*/ 5021173 w 6127519"/>
              <a:gd name="connsiteY4" fmla="*/ 123738 h 6858000"/>
              <a:gd name="connsiteX5" fmla="*/ 5075458 w 6127519"/>
              <a:gd name="connsiteY5" fmla="*/ 264355 h 6858000"/>
              <a:gd name="connsiteX6" fmla="*/ 5081175 w 6127519"/>
              <a:gd name="connsiteY6" fmla="*/ 277448 h 6858000"/>
              <a:gd name="connsiteX7" fmla="*/ 5097011 w 6127519"/>
              <a:gd name="connsiteY7" fmla="*/ 355616 h 6858000"/>
              <a:gd name="connsiteX8" fmla="*/ 5130982 w 6127519"/>
              <a:gd name="connsiteY8" fmla="*/ 412030 h 6858000"/>
              <a:gd name="connsiteX9" fmla="*/ 5153000 w 6127519"/>
              <a:gd name="connsiteY9" fmla="*/ 507134 h 6858000"/>
              <a:gd name="connsiteX10" fmla="*/ 5171282 w 6127519"/>
              <a:gd name="connsiteY10" fmla="*/ 602071 h 6858000"/>
              <a:gd name="connsiteX11" fmla="*/ 5176196 w 6127519"/>
              <a:gd name="connsiteY11" fmla="*/ 636822 h 6858000"/>
              <a:gd name="connsiteX12" fmla="*/ 5189051 w 6127519"/>
              <a:gd name="connsiteY12" fmla="*/ 782518 h 6858000"/>
              <a:gd name="connsiteX13" fmla="*/ 5210428 w 6127519"/>
              <a:gd name="connsiteY13" fmla="*/ 815772 h 6858000"/>
              <a:gd name="connsiteX14" fmla="*/ 5221088 w 6127519"/>
              <a:gd name="connsiteY14" fmla="*/ 860193 h 6858000"/>
              <a:gd name="connsiteX15" fmla="*/ 5230806 w 6127519"/>
              <a:gd name="connsiteY15" fmla="*/ 961354 h 6858000"/>
              <a:gd name="connsiteX16" fmla="*/ 5201018 w 6127519"/>
              <a:gd name="connsiteY16" fmla="*/ 1095027 h 6858000"/>
              <a:gd name="connsiteX17" fmla="*/ 5202153 w 6127519"/>
              <a:gd name="connsiteY17" fmla="*/ 1133224 h 6858000"/>
              <a:gd name="connsiteX18" fmla="*/ 5207370 w 6127519"/>
              <a:gd name="connsiteY18" fmla="*/ 1138097 h 6858000"/>
              <a:gd name="connsiteX19" fmla="*/ 5189234 w 6127519"/>
              <a:gd name="connsiteY19" fmla="*/ 1193495 h 6858000"/>
              <a:gd name="connsiteX20" fmla="*/ 5202769 w 6127519"/>
              <a:gd name="connsiteY20" fmla="*/ 1269450 h 6858000"/>
              <a:gd name="connsiteX21" fmla="*/ 5225968 w 6127519"/>
              <a:gd name="connsiteY21" fmla="*/ 1357994 h 6858000"/>
              <a:gd name="connsiteX22" fmla="*/ 5233819 w 6127519"/>
              <a:gd name="connsiteY22" fmla="*/ 1380922 h 6858000"/>
              <a:gd name="connsiteX23" fmla="*/ 5237226 w 6127519"/>
              <a:gd name="connsiteY23" fmla="*/ 1441327 h 6858000"/>
              <a:gd name="connsiteX24" fmla="*/ 5255653 w 6127519"/>
              <a:gd name="connsiteY24" fmla="*/ 1524712 h 6858000"/>
              <a:gd name="connsiteX25" fmla="*/ 5263491 w 6127519"/>
              <a:gd name="connsiteY25" fmla="*/ 1642938 h 6858000"/>
              <a:gd name="connsiteX26" fmla="*/ 5261314 w 6127519"/>
              <a:gd name="connsiteY26" fmla="*/ 1689177 h 6858000"/>
              <a:gd name="connsiteX27" fmla="*/ 5259788 w 6127519"/>
              <a:gd name="connsiteY27" fmla="*/ 1768516 h 6858000"/>
              <a:gd name="connsiteX28" fmla="*/ 5255696 w 6127519"/>
              <a:gd name="connsiteY28" fmla="*/ 1953770 h 6858000"/>
              <a:gd name="connsiteX29" fmla="*/ 5252592 w 6127519"/>
              <a:gd name="connsiteY29" fmla="*/ 2092210 h 6858000"/>
              <a:gd name="connsiteX30" fmla="*/ 5264303 w 6127519"/>
              <a:gd name="connsiteY30" fmla="*/ 2225157 h 6858000"/>
              <a:gd name="connsiteX31" fmla="*/ 5254949 w 6127519"/>
              <a:gd name="connsiteY31" fmla="*/ 2236160 h 6858000"/>
              <a:gd name="connsiteX32" fmla="*/ 5250104 w 6127519"/>
              <a:gd name="connsiteY32" fmla="*/ 2249166 h 6858000"/>
              <a:gd name="connsiteX33" fmla="*/ 5251214 w 6127519"/>
              <a:gd name="connsiteY33" fmla="*/ 2250944 h 6858000"/>
              <a:gd name="connsiteX34" fmla="*/ 5250644 w 6127519"/>
              <a:gd name="connsiteY34" fmla="*/ 2266619 h 6858000"/>
              <a:gd name="connsiteX35" fmla="*/ 5293877 w 6127519"/>
              <a:gd name="connsiteY35" fmla="*/ 2368649 h 6858000"/>
              <a:gd name="connsiteX36" fmla="*/ 5311338 w 6127519"/>
              <a:gd name="connsiteY36" fmla="*/ 2404034 h 6858000"/>
              <a:gd name="connsiteX37" fmla="*/ 5338366 w 6127519"/>
              <a:gd name="connsiteY37" fmla="*/ 2465052 h 6858000"/>
              <a:gd name="connsiteX38" fmla="*/ 5371263 w 6127519"/>
              <a:gd name="connsiteY38" fmla="*/ 2586413 h 6858000"/>
              <a:gd name="connsiteX39" fmla="*/ 5407503 w 6127519"/>
              <a:gd name="connsiteY39" fmla="*/ 2786290 h 6858000"/>
              <a:gd name="connsiteX40" fmla="*/ 5407356 w 6127519"/>
              <a:gd name="connsiteY40" fmla="*/ 2787545 h 6858000"/>
              <a:gd name="connsiteX41" fmla="*/ 5411130 w 6127519"/>
              <a:gd name="connsiteY41" fmla="*/ 2788640 h 6858000"/>
              <a:gd name="connsiteX42" fmla="*/ 5416439 w 6127519"/>
              <a:gd name="connsiteY42" fmla="*/ 2805666 h 6858000"/>
              <a:gd name="connsiteX43" fmla="*/ 5457023 w 6127519"/>
              <a:gd name="connsiteY43" fmla="*/ 2858292 h 6858000"/>
              <a:gd name="connsiteX44" fmla="*/ 5479298 w 6127519"/>
              <a:gd name="connsiteY44" fmla="*/ 2947791 h 6858000"/>
              <a:gd name="connsiteX45" fmla="*/ 5481770 w 6127519"/>
              <a:gd name="connsiteY45" fmla="*/ 2951352 h 6858000"/>
              <a:gd name="connsiteX46" fmla="*/ 5482045 w 6127519"/>
              <a:gd name="connsiteY46" fmla="*/ 2984371 h 6858000"/>
              <a:gd name="connsiteX47" fmla="*/ 5482415 w 6127519"/>
              <a:gd name="connsiteY47" fmla="*/ 3004079 h 6858000"/>
              <a:gd name="connsiteX48" fmla="*/ 5503944 w 6127519"/>
              <a:gd name="connsiteY48" fmla="*/ 3123335 h 6858000"/>
              <a:gd name="connsiteX49" fmla="*/ 5516007 w 6127519"/>
              <a:gd name="connsiteY49" fmla="*/ 3258473 h 6858000"/>
              <a:gd name="connsiteX50" fmla="*/ 5589758 w 6127519"/>
              <a:gd name="connsiteY50" fmla="*/ 3453699 h 6858000"/>
              <a:gd name="connsiteX51" fmla="*/ 5596144 w 6127519"/>
              <a:gd name="connsiteY51" fmla="*/ 3534624 h 6858000"/>
              <a:gd name="connsiteX52" fmla="*/ 5597750 w 6127519"/>
              <a:gd name="connsiteY52" fmla="*/ 3534129 h 6858000"/>
              <a:gd name="connsiteX53" fmla="*/ 5599700 w 6127519"/>
              <a:gd name="connsiteY53" fmla="*/ 3547221 h 6858000"/>
              <a:gd name="connsiteX54" fmla="*/ 5615031 w 6127519"/>
              <a:gd name="connsiteY54" fmla="*/ 3557482 h 6858000"/>
              <a:gd name="connsiteX55" fmla="*/ 5618377 w 6127519"/>
              <a:gd name="connsiteY55" fmla="*/ 3588431 h 6858000"/>
              <a:gd name="connsiteX56" fmla="*/ 5612155 w 6127519"/>
              <a:gd name="connsiteY56" fmla="*/ 3589869 h 6858000"/>
              <a:gd name="connsiteX57" fmla="*/ 5620843 w 6127519"/>
              <a:gd name="connsiteY57" fmla="*/ 3606745 h 6858000"/>
              <a:gd name="connsiteX58" fmla="*/ 5655472 w 6127519"/>
              <a:gd name="connsiteY58" fmla="*/ 3678877 h 6858000"/>
              <a:gd name="connsiteX59" fmla="*/ 5683015 w 6127519"/>
              <a:gd name="connsiteY59" fmla="*/ 3762025 h 6858000"/>
              <a:gd name="connsiteX60" fmla="*/ 5696643 w 6127519"/>
              <a:gd name="connsiteY60" fmla="*/ 3773888 h 6858000"/>
              <a:gd name="connsiteX61" fmla="*/ 5707995 w 6127519"/>
              <a:gd name="connsiteY61" fmla="*/ 3781685 h 6858000"/>
              <a:gd name="connsiteX62" fmla="*/ 5768491 w 6127519"/>
              <a:gd name="connsiteY62" fmla="*/ 3914399 h 6858000"/>
              <a:gd name="connsiteX63" fmla="*/ 5793123 w 6127519"/>
              <a:gd name="connsiteY63" fmla="*/ 3969952 h 6858000"/>
              <a:gd name="connsiteX64" fmla="*/ 5808321 w 6127519"/>
              <a:gd name="connsiteY64" fmla="*/ 3988153 h 6858000"/>
              <a:gd name="connsiteX65" fmla="*/ 5825621 w 6127519"/>
              <a:gd name="connsiteY65" fmla="*/ 4015525 h 6858000"/>
              <a:gd name="connsiteX66" fmla="*/ 5860672 w 6127519"/>
              <a:gd name="connsiteY66" fmla="*/ 4061579 h 6858000"/>
              <a:gd name="connsiteX67" fmla="*/ 5872173 w 6127519"/>
              <a:gd name="connsiteY67" fmla="*/ 4088497 h 6858000"/>
              <a:gd name="connsiteX68" fmla="*/ 5894095 w 6127519"/>
              <a:gd name="connsiteY68" fmla="*/ 4128857 h 6858000"/>
              <a:gd name="connsiteX69" fmla="*/ 5903513 w 6127519"/>
              <a:gd name="connsiteY69" fmla="*/ 4187661 h 6858000"/>
              <a:gd name="connsiteX70" fmla="*/ 5917114 w 6127519"/>
              <a:gd name="connsiteY70" fmla="*/ 4213096 h 6858000"/>
              <a:gd name="connsiteX71" fmla="*/ 5924233 w 6127519"/>
              <a:gd name="connsiteY71" fmla="*/ 4242060 h 6858000"/>
              <a:gd name="connsiteX72" fmla="*/ 5928910 w 6127519"/>
              <a:gd name="connsiteY72" fmla="*/ 4300973 h 6858000"/>
              <a:gd name="connsiteX73" fmla="*/ 5939320 w 6127519"/>
              <a:gd name="connsiteY73" fmla="*/ 4340435 h 6858000"/>
              <a:gd name="connsiteX74" fmla="*/ 5946705 w 6127519"/>
              <a:gd name="connsiteY74" fmla="*/ 4428051 h 6858000"/>
              <a:gd name="connsiteX75" fmla="*/ 5949261 w 6127519"/>
              <a:gd name="connsiteY75" fmla="*/ 4449185 h 6858000"/>
              <a:gd name="connsiteX76" fmla="*/ 5968960 w 6127519"/>
              <a:gd name="connsiteY76" fmla="*/ 4482655 h 6858000"/>
              <a:gd name="connsiteX77" fmla="*/ 5980106 w 6127519"/>
              <a:gd name="connsiteY77" fmla="*/ 4585087 h 6858000"/>
              <a:gd name="connsiteX78" fmla="*/ 5998138 w 6127519"/>
              <a:gd name="connsiteY78" fmla="*/ 4697518 h 6858000"/>
              <a:gd name="connsiteX79" fmla="*/ 6007819 w 6127519"/>
              <a:gd name="connsiteY79" fmla="*/ 4858148 h 6858000"/>
              <a:gd name="connsiteX80" fmla="*/ 6007749 w 6127519"/>
              <a:gd name="connsiteY80" fmla="*/ 4964715 h 6858000"/>
              <a:gd name="connsiteX81" fmla="*/ 6005269 w 6127519"/>
              <a:gd name="connsiteY81" fmla="*/ 5150567 h 6858000"/>
              <a:gd name="connsiteX82" fmla="*/ 6001127 w 6127519"/>
              <a:gd name="connsiteY82" fmla="*/ 5164609 h 6858000"/>
              <a:gd name="connsiteX83" fmla="*/ 5998514 w 6127519"/>
              <a:gd name="connsiteY83" fmla="*/ 5189673 h 6858000"/>
              <a:gd name="connsiteX84" fmla="*/ 6018409 w 6127519"/>
              <a:gd name="connsiteY84" fmla="*/ 5227157 h 6858000"/>
              <a:gd name="connsiteX85" fmla="*/ 6036748 w 6127519"/>
              <a:gd name="connsiteY85" fmla="*/ 5322752 h 6858000"/>
              <a:gd name="connsiteX86" fmla="*/ 6036943 w 6127519"/>
              <a:gd name="connsiteY86" fmla="*/ 5329480 h 6858000"/>
              <a:gd name="connsiteX87" fmla="*/ 6037677 w 6127519"/>
              <a:gd name="connsiteY87" fmla="*/ 5354807 h 6858000"/>
              <a:gd name="connsiteX88" fmla="*/ 6039728 w 6127519"/>
              <a:gd name="connsiteY88" fmla="*/ 5359416 h 6858000"/>
              <a:gd name="connsiteX89" fmla="*/ 6053435 w 6127519"/>
              <a:gd name="connsiteY89" fmla="*/ 5387547 h 6858000"/>
              <a:gd name="connsiteX90" fmla="*/ 6065933 w 6127519"/>
              <a:gd name="connsiteY90" fmla="*/ 5443002 h 6858000"/>
              <a:gd name="connsiteX91" fmla="*/ 6068640 w 6127519"/>
              <a:gd name="connsiteY91" fmla="*/ 5474503 h 6858000"/>
              <a:gd name="connsiteX92" fmla="*/ 6080922 w 6127519"/>
              <a:gd name="connsiteY92" fmla="*/ 5561070 h 6858000"/>
              <a:gd name="connsiteX93" fmla="*/ 6096949 w 6127519"/>
              <a:gd name="connsiteY93" fmla="*/ 5648179 h 6858000"/>
              <a:gd name="connsiteX94" fmla="*/ 6125703 w 6127519"/>
              <a:gd name="connsiteY94" fmla="*/ 5692894 h 6858000"/>
              <a:gd name="connsiteX95" fmla="*/ 6121353 w 6127519"/>
              <a:gd name="connsiteY95" fmla="*/ 5721725 h 6858000"/>
              <a:gd name="connsiteX96" fmla="*/ 6121607 w 6127519"/>
              <a:gd name="connsiteY96" fmla="*/ 5721959 h 6858000"/>
              <a:gd name="connsiteX97" fmla="*/ 6127024 w 6127519"/>
              <a:gd name="connsiteY97" fmla="*/ 5786902 h 6858000"/>
              <a:gd name="connsiteX98" fmla="*/ 6127519 w 6127519"/>
              <a:gd name="connsiteY98" fmla="*/ 5865775 h 6858000"/>
              <a:gd name="connsiteX99" fmla="*/ 6119217 w 6127519"/>
              <a:gd name="connsiteY99" fmla="*/ 5888542 h 6858000"/>
              <a:gd name="connsiteX100" fmla="*/ 6102493 w 6127519"/>
              <a:gd name="connsiteY100" fmla="*/ 5928602 h 6858000"/>
              <a:gd name="connsiteX101" fmla="*/ 6056863 w 6127519"/>
              <a:gd name="connsiteY101" fmla="*/ 6000643 h 6858000"/>
              <a:gd name="connsiteX102" fmla="*/ 6045436 w 6127519"/>
              <a:gd name="connsiteY102" fmla="*/ 6124480 h 6858000"/>
              <a:gd name="connsiteX103" fmla="*/ 6030489 w 6127519"/>
              <a:gd name="connsiteY103" fmla="*/ 6317666 h 6858000"/>
              <a:gd name="connsiteX104" fmla="*/ 6007492 w 6127519"/>
              <a:gd name="connsiteY104" fmla="*/ 6440818 h 6858000"/>
              <a:gd name="connsiteX105" fmla="*/ 6009467 w 6127519"/>
              <a:gd name="connsiteY105" fmla="*/ 6487076 h 6858000"/>
              <a:gd name="connsiteX106" fmla="*/ 5995064 w 6127519"/>
              <a:gd name="connsiteY106" fmla="*/ 6540791 h 6858000"/>
              <a:gd name="connsiteX107" fmla="*/ 6004510 w 6127519"/>
              <a:gd name="connsiteY107" fmla="*/ 6599256 h 6858000"/>
              <a:gd name="connsiteX108" fmla="*/ 5986207 w 6127519"/>
              <a:gd name="connsiteY108" fmla="*/ 6695855 h 6858000"/>
              <a:gd name="connsiteX109" fmla="*/ 5979428 w 6127519"/>
              <a:gd name="connsiteY109" fmla="*/ 6754678 h 6858000"/>
              <a:gd name="connsiteX110" fmla="*/ 5983398 w 6127519"/>
              <a:gd name="connsiteY110" fmla="*/ 6778641 h 6858000"/>
              <a:gd name="connsiteX111" fmla="*/ 5984543 w 6127519"/>
              <a:gd name="connsiteY111" fmla="*/ 6811016 h 6858000"/>
              <a:gd name="connsiteX112" fmla="*/ 5979671 w 6127519"/>
              <a:gd name="connsiteY112" fmla="*/ 6858000 h 6858000"/>
              <a:gd name="connsiteX113" fmla="*/ 0 w 6127519"/>
              <a:gd name="connsiteY113" fmla="*/ 6858000 h 6858000"/>
              <a:gd name="connsiteX114" fmla="*/ 0 w 6127519"/>
              <a:gd name="connsiteY114" fmla="*/ 0 h 6858000"/>
              <a:gd name="connsiteX0" fmla="*/ 0 w 6127519"/>
              <a:gd name="connsiteY0" fmla="*/ 0 h 6858000"/>
              <a:gd name="connsiteX1" fmla="*/ 4965888 w 6127519"/>
              <a:gd name="connsiteY1" fmla="*/ 0 h 6858000"/>
              <a:gd name="connsiteX2" fmla="*/ 4967767 w 6127519"/>
              <a:gd name="connsiteY2" fmla="*/ 7930 h 6858000"/>
              <a:gd name="connsiteX3" fmla="*/ 4979444 w 6127519"/>
              <a:gd name="connsiteY3" fmla="*/ 43921 h 6858000"/>
              <a:gd name="connsiteX4" fmla="*/ 5021173 w 6127519"/>
              <a:gd name="connsiteY4" fmla="*/ 123738 h 6858000"/>
              <a:gd name="connsiteX5" fmla="*/ 5075458 w 6127519"/>
              <a:gd name="connsiteY5" fmla="*/ 264355 h 6858000"/>
              <a:gd name="connsiteX6" fmla="*/ 5081175 w 6127519"/>
              <a:gd name="connsiteY6" fmla="*/ 277448 h 6858000"/>
              <a:gd name="connsiteX7" fmla="*/ 5097011 w 6127519"/>
              <a:gd name="connsiteY7" fmla="*/ 355616 h 6858000"/>
              <a:gd name="connsiteX8" fmla="*/ 5130982 w 6127519"/>
              <a:gd name="connsiteY8" fmla="*/ 412030 h 6858000"/>
              <a:gd name="connsiteX9" fmla="*/ 5153000 w 6127519"/>
              <a:gd name="connsiteY9" fmla="*/ 507134 h 6858000"/>
              <a:gd name="connsiteX10" fmla="*/ 5171282 w 6127519"/>
              <a:gd name="connsiteY10" fmla="*/ 602071 h 6858000"/>
              <a:gd name="connsiteX11" fmla="*/ 5176196 w 6127519"/>
              <a:gd name="connsiteY11" fmla="*/ 636822 h 6858000"/>
              <a:gd name="connsiteX12" fmla="*/ 5189051 w 6127519"/>
              <a:gd name="connsiteY12" fmla="*/ 782518 h 6858000"/>
              <a:gd name="connsiteX13" fmla="*/ 5210428 w 6127519"/>
              <a:gd name="connsiteY13" fmla="*/ 815772 h 6858000"/>
              <a:gd name="connsiteX14" fmla="*/ 5221088 w 6127519"/>
              <a:gd name="connsiteY14" fmla="*/ 860193 h 6858000"/>
              <a:gd name="connsiteX15" fmla="*/ 5230806 w 6127519"/>
              <a:gd name="connsiteY15" fmla="*/ 961354 h 6858000"/>
              <a:gd name="connsiteX16" fmla="*/ 5201018 w 6127519"/>
              <a:gd name="connsiteY16" fmla="*/ 1095027 h 6858000"/>
              <a:gd name="connsiteX17" fmla="*/ 5202153 w 6127519"/>
              <a:gd name="connsiteY17" fmla="*/ 1133224 h 6858000"/>
              <a:gd name="connsiteX18" fmla="*/ 5207370 w 6127519"/>
              <a:gd name="connsiteY18" fmla="*/ 1138097 h 6858000"/>
              <a:gd name="connsiteX19" fmla="*/ 5189234 w 6127519"/>
              <a:gd name="connsiteY19" fmla="*/ 1193495 h 6858000"/>
              <a:gd name="connsiteX20" fmla="*/ 5202769 w 6127519"/>
              <a:gd name="connsiteY20" fmla="*/ 1269450 h 6858000"/>
              <a:gd name="connsiteX21" fmla="*/ 5225968 w 6127519"/>
              <a:gd name="connsiteY21" fmla="*/ 1357994 h 6858000"/>
              <a:gd name="connsiteX22" fmla="*/ 5233819 w 6127519"/>
              <a:gd name="connsiteY22" fmla="*/ 1380922 h 6858000"/>
              <a:gd name="connsiteX23" fmla="*/ 5237226 w 6127519"/>
              <a:gd name="connsiteY23" fmla="*/ 1441327 h 6858000"/>
              <a:gd name="connsiteX24" fmla="*/ 5255653 w 6127519"/>
              <a:gd name="connsiteY24" fmla="*/ 1524712 h 6858000"/>
              <a:gd name="connsiteX25" fmla="*/ 5263491 w 6127519"/>
              <a:gd name="connsiteY25" fmla="*/ 1642938 h 6858000"/>
              <a:gd name="connsiteX26" fmla="*/ 5261314 w 6127519"/>
              <a:gd name="connsiteY26" fmla="*/ 1689177 h 6858000"/>
              <a:gd name="connsiteX27" fmla="*/ 5259788 w 6127519"/>
              <a:gd name="connsiteY27" fmla="*/ 1768516 h 6858000"/>
              <a:gd name="connsiteX28" fmla="*/ 5255696 w 6127519"/>
              <a:gd name="connsiteY28" fmla="*/ 1953770 h 6858000"/>
              <a:gd name="connsiteX29" fmla="*/ 5252592 w 6127519"/>
              <a:gd name="connsiteY29" fmla="*/ 2092210 h 6858000"/>
              <a:gd name="connsiteX30" fmla="*/ 5264303 w 6127519"/>
              <a:gd name="connsiteY30" fmla="*/ 2225157 h 6858000"/>
              <a:gd name="connsiteX31" fmla="*/ 5254949 w 6127519"/>
              <a:gd name="connsiteY31" fmla="*/ 2236160 h 6858000"/>
              <a:gd name="connsiteX32" fmla="*/ 5250104 w 6127519"/>
              <a:gd name="connsiteY32" fmla="*/ 2249166 h 6858000"/>
              <a:gd name="connsiteX33" fmla="*/ 5251214 w 6127519"/>
              <a:gd name="connsiteY33" fmla="*/ 2250944 h 6858000"/>
              <a:gd name="connsiteX34" fmla="*/ 5250644 w 6127519"/>
              <a:gd name="connsiteY34" fmla="*/ 2266619 h 6858000"/>
              <a:gd name="connsiteX35" fmla="*/ 5293877 w 6127519"/>
              <a:gd name="connsiteY35" fmla="*/ 2368649 h 6858000"/>
              <a:gd name="connsiteX36" fmla="*/ 5311338 w 6127519"/>
              <a:gd name="connsiteY36" fmla="*/ 2404034 h 6858000"/>
              <a:gd name="connsiteX37" fmla="*/ 5338366 w 6127519"/>
              <a:gd name="connsiteY37" fmla="*/ 2465052 h 6858000"/>
              <a:gd name="connsiteX38" fmla="*/ 5371263 w 6127519"/>
              <a:gd name="connsiteY38" fmla="*/ 2586413 h 6858000"/>
              <a:gd name="connsiteX39" fmla="*/ 5407503 w 6127519"/>
              <a:gd name="connsiteY39" fmla="*/ 2786290 h 6858000"/>
              <a:gd name="connsiteX40" fmla="*/ 5407356 w 6127519"/>
              <a:gd name="connsiteY40" fmla="*/ 2787545 h 6858000"/>
              <a:gd name="connsiteX41" fmla="*/ 5411130 w 6127519"/>
              <a:gd name="connsiteY41" fmla="*/ 2788640 h 6858000"/>
              <a:gd name="connsiteX42" fmla="*/ 5416439 w 6127519"/>
              <a:gd name="connsiteY42" fmla="*/ 2805666 h 6858000"/>
              <a:gd name="connsiteX43" fmla="*/ 5457023 w 6127519"/>
              <a:gd name="connsiteY43" fmla="*/ 2858292 h 6858000"/>
              <a:gd name="connsiteX44" fmla="*/ 5479298 w 6127519"/>
              <a:gd name="connsiteY44" fmla="*/ 2947791 h 6858000"/>
              <a:gd name="connsiteX45" fmla="*/ 5481770 w 6127519"/>
              <a:gd name="connsiteY45" fmla="*/ 2951352 h 6858000"/>
              <a:gd name="connsiteX46" fmla="*/ 5482415 w 6127519"/>
              <a:gd name="connsiteY46" fmla="*/ 3004079 h 6858000"/>
              <a:gd name="connsiteX47" fmla="*/ 5503944 w 6127519"/>
              <a:gd name="connsiteY47" fmla="*/ 3123335 h 6858000"/>
              <a:gd name="connsiteX48" fmla="*/ 5516007 w 6127519"/>
              <a:gd name="connsiteY48" fmla="*/ 3258473 h 6858000"/>
              <a:gd name="connsiteX49" fmla="*/ 5589758 w 6127519"/>
              <a:gd name="connsiteY49" fmla="*/ 3453699 h 6858000"/>
              <a:gd name="connsiteX50" fmla="*/ 5596144 w 6127519"/>
              <a:gd name="connsiteY50" fmla="*/ 3534624 h 6858000"/>
              <a:gd name="connsiteX51" fmla="*/ 5597750 w 6127519"/>
              <a:gd name="connsiteY51" fmla="*/ 3534129 h 6858000"/>
              <a:gd name="connsiteX52" fmla="*/ 5599700 w 6127519"/>
              <a:gd name="connsiteY52" fmla="*/ 3547221 h 6858000"/>
              <a:gd name="connsiteX53" fmla="*/ 5615031 w 6127519"/>
              <a:gd name="connsiteY53" fmla="*/ 3557482 h 6858000"/>
              <a:gd name="connsiteX54" fmla="*/ 5618377 w 6127519"/>
              <a:gd name="connsiteY54" fmla="*/ 3588431 h 6858000"/>
              <a:gd name="connsiteX55" fmla="*/ 5612155 w 6127519"/>
              <a:gd name="connsiteY55" fmla="*/ 3589869 h 6858000"/>
              <a:gd name="connsiteX56" fmla="*/ 5620843 w 6127519"/>
              <a:gd name="connsiteY56" fmla="*/ 3606745 h 6858000"/>
              <a:gd name="connsiteX57" fmla="*/ 5655472 w 6127519"/>
              <a:gd name="connsiteY57" fmla="*/ 3678877 h 6858000"/>
              <a:gd name="connsiteX58" fmla="*/ 5683015 w 6127519"/>
              <a:gd name="connsiteY58" fmla="*/ 3762025 h 6858000"/>
              <a:gd name="connsiteX59" fmla="*/ 5696643 w 6127519"/>
              <a:gd name="connsiteY59" fmla="*/ 3773888 h 6858000"/>
              <a:gd name="connsiteX60" fmla="*/ 5707995 w 6127519"/>
              <a:gd name="connsiteY60" fmla="*/ 3781685 h 6858000"/>
              <a:gd name="connsiteX61" fmla="*/ 5768491 w 6127519"/>
              <a:gd name="connsiteY61" fmla="*/ 3914399 h 6858000"/>
              <a:gd name="connsiteX62" fmla="*/ 5793123 w 6127519"/>
              <a:gd name="connsiteY62" fmla="*/ 3969952 h 6858000"/>
              <a:gd name="connsiteX63" fmla="*/ 5808321 w 6127519"/>
              <a:gd name="connsiteY63" fmla="*/ 3988153 h 6858000"/>
              <a:gd name="connsiteX64" fmla="*/ 5825621 w 6127519"/>
              <a:gd name="connsiteY64" fmla="*/ 4015525 h 6858000"/>
              <a:gd name="connsiteX65" fmla="*/ 5860672 w 6127519"/>
              <a:gd name="connsiteY65" fmla="*/ 4061579 h 6858000"/>
              <a:gd name="connsiteX66" fmla="*/ 5872173 w 6127519"/>
              <a:gd name="connsiteY66" fmla="*/ 4088497 h 6858000"/>
              <a:gd name="connsiteX67" fmla="*/ 5894095 w 6127519"/>
              <a:gd name="connsiteY67" fmla="*/ 4128857 h 6858000"/>
              <a:gd name="connsiteX68" fmla="*/ 5903513 w 6127519"/>
              <a:gd name="connsiteY68" fmla="*/ 4187661 h 6858000"/>
              <a:gd name="connsiteX69" fmla="*/ 5917114 w 6127519"/>
              <a:gd name="connsiteY69" fmla="*/ 4213096 h 6858000"/>
              <a:gd name="connsiteX70" fmla="*/ 5924233 w 6127519"/>
              <a:gd name="connsiteY70" fmla="*/ 4242060 h 6858000"/>
              <a:gd name="connsiteX71" fmla="*/ 5928910 w 6127519"/>
              <a:gd name="connsiteY71" fmla="*/ 4300973 h 6858000"/>
              <a:gd name="connsiteX72" fmla="*/ 5939320 w 6127519"/>
              <a:gd name="connsiteY72" fmla="*/ 4340435 h 6858000"/>
              <a:gd name="connsiteX73" fmla="*/ 5946705 w 6127519"/>
              <a:gd name="connsiteY73" fmla="*/ 4428051 h 6858000"/>
              <a:gd name="connsiteX74" fmla="*/ 5949261 w 6127519"/>
              <a:gd name="connsiteY74" fmla="*/ 4449185 h 6858000"/>
              <a:gd name="connsiteX75" fmla="*/ 5968960 w 6127519"/>
              <a:gd name="connsiteY75" fmla="*/ 4482655 h 6858000"/>
              <a:gd name="connsiteX76" fmla="*/ 5980106 w 6127519"/>
              <a:gd name="connsiteY76" fmla="*/ 4585087 h 6858000"/>
              <a:gd name="connsiteX77" fmla="*/ 5998138 w 6127519"/>
              <a:gd name="connsiteY77" fmla="*/ 4697518 h 6858000"/>
              <a:gd name="connsiteX78" fmla="*/ 6007819 w 6127519"/>
              <a:gd name="connsiteY78" fmla="*/ 4858148 h 6858000"/>
              <a:gd name="connsiteX79" fmla="*/ 6007749 w 6127519"/>
              <a:gd name="connsiteY79" fmla="*/ 4964715 h 6858000"/>
              <a:gd name="connsiteX80" fmla="*/ 6005269 w 6127519"/>
              <a:gd name="connsiteY80" fmla="*/ 5150567 h 6858000"/>
              <a:gd name="connsiteX81" fmla="*/ 6001127 w 6127519"/>
              <a:gd name="connsiteY81" fmla="*/ 5164609 h 6858000"/>
              <a:gd name="connsiteX82" fmla="*/ 5998514 w 6127519"/>
              <a:gd name="connsiteY82" fmla="*/ 5189673 h 6858000"/>
              <a:gd name="connsiteX83" fmla="*/ 6018409 w 6127519"/>
              <a:gd name="connsiteY83" fmla="*/ 5227157 h 6858000"/>
              <a:gd name="connsiteX84" fmla="*/ 6036748 w 6127519"/>
              <a:gd name="connsiteY84" fmla="*/ 5322752 h 6858000"/>
              <a:gd name="connsiteX85" fmla="*/ 6036943 w 6127519"/>
              <a:gd name="connsiteY85" fmla="*/ 5329480 h 6858000"/>
              <a:gd name="connsiteX86" fmla="*/ 6037677 w 6127519"/>
              <a:gd name="connsiteY86" fmla="*/ 5354807 h 6858000"/>
              <a:gd name="connsiteX87" fmla="*/ 6039728 w 6127519"/>
              <a:gd name="connsiteY87" fmla="*/ 5359416 h 6858000"/>
              <a:gd name="connsiteX88" fmla="*/ 6053435 w 6127519"/>
              <a:gd name="connsiteY88" fmla="*/ 5387547 h 6858000"/>
              <a:gd name="connsiteX89" fmla="*/ 6065933 w 6127519"/>
              <a:gd name="connsiteY89" fmla="*/ 5443002 h 6858000"/>
              <a:gd name="connsiteX90" fmla="*/ 6068640 w 6127519"/>
              <a:gd name="connsiteY90" fmla="*/ 5474503 h 6858000"/>
              <a:gd name="connsiteX91" fmla="*/ 6080922 w 6127519"/>
              <a:gd name="connsiteY91" fmla="*/ 5561070 h 6858000"/>
              <a:gd name="connsiteX92" fmla="*/ 6096949 w 6127519"/>
              <a:gd name="connsiteY92" fmla="*/ 5648179 h 6858000"/>
              <a:gd name="connsiteX93" fmla="*/ 6125703 w 6127519"/>
              <a:gd name="connsiteY93" fmla="*/ 5692894 h 6858000"/>
              <a:gd name="connsiteX94" fmla="*/ 6121353 w 6127519"/>
              <a:gd name="connsiteY94" fmla="*/ 5721725 h 6858000"/>
              <a:gd name="connsiteX95" fmla="*/ 6121607 w 6127519"/>
              <a:gd name="connsiteY95" fmla="*/ 5721959 h 6858000"/>
              <a:gd name="connsiteX96" fmla="*/ 6127024 w 6127519"/>
              <a:gd name="connsiteY96" fmla="*/ 5786902 h 6858000"/>
              <a:gd name="connsiteX97" fmla="*/ 6127519 w 6127519"/>
              <a:gd name="connsiteY97" fmla="*/ 5865775 h 6858000"/>
              <a:gd name="connsiteX98" fmla="*/ 6119217 w 6127519"/>
              <a:gd name="connsiteY98" fmla="*/ 5888542 h 6858000"/>
              <a:gd name="connsiteX99" fmla="*/ 6102493 w 6127519"/>
              <a:gd name="connsiteY99" fmla="*/ 5928602 h 6858000"/>
              <a:gd name="connsiteX100" fmla="*/ 6056863 w 6127519"/>
              <a:gd name="connsiteY100" fmla="*/ 6000643 h 6858000"/>
              <a:gd name="connsiteX101" fmla="*/ 6045436 w 6127519"/>
              <a:gd name="connsiteY101" fmla="*/ 6124480 h 6858000"/>
              <a:gd name="connsiteX102" fmla="*/ 6030489 w 6127519"/>
              <a:gd name="connsiteY102" fmla="*/ 6317666 h 6858000"/>
              <a:gd name="connsiteX103" fmla="*/ 6007492 w 6127519"/>
              <a:gd name="connsiteY103" fmla="*/ 6440818 h 6858000"/>
              <a:gd name="connsiteX104" fmla="*/ 6009467 w 6127519"/>
              <a:gd name="connsiteY104" fmla="*/ 6487076 h 6858000"/>
              <a:gd name="connsiteX105" fmla="*/ 5995064 w 6127519"/>
              <a:gd name="connsiteY105" fmla="*/ 6540791 h 6858000"/>
              <a:gd name="connsiteX106" fmla="*/ 6004510 w 6127519"/>
              <a:gd name="connsiteY106" fmla="*/ 6599256 h 6858000"/>
              <a:gd name="connsiteX107" fmla="*/ 5986207 w 6127519"/>
              <a:gd name="connsiteY107" fmla="*/ 6695855 h 6858000"/>
              <a:gd name="connsiteX108" fmla="*/ 5979428 w 6127519"/>
              <a:gd name="connsiteY108" fmla="*/ 6754678 h 6858000"/>
              <a:gd name="connsiteX109" fmla="*/ 5983398 w 6127519"/>
              <a:gd name="connsiteY109" fmla="*/ 6778641 h 6858000"/>
              <a:gd name="connsiteX110" fmla="*/ 5984543 w 6127519"/>
              <a:gd name="connsiteY110" fmla="*/ 6811016 h 6858000"/>
              <a:gd name="connsiteX111" fmla="*/ 5979671 w 6127519"/>
              <a:gd name="connsiteY111" fmla="*/ 6858000 h 6858000"/>
              <a:gd name="connsiteX112" fmla="*/ 0 w 6127519"/>
              <a:gd name="connsiteY112" fmla="*/ 6858000 h 6858000"/>
              <a:gd name="connsiteX113" fmla="*/ 0 w 6127519"/>
              <a:gd name="connsiteY113" fmla="*/ 0 h 6858000"/>
              <a:gd name="connsiteX0" fmla="*/ 0 w 6127519"/>
              <a:gd name="connsiteY0" fmla="*/ 0 h 6858000"/>
              <a:gd name="connsiteX1" fmla="*/ 4965888 w 6127519"/>
              <a:gd name="connsiteY1" fmla="*/ 0 h 6858000"/>
              <a:gd name="connsiteX2" fmla="*/ 4967767 w 6127519"/>
              <a:gd name="connsiteY2" fmla="*/ 7930 h 6858000"/>
              <a:gd name="connsiteX3" fmla="*/ 4979444 w 6127519"/>
              <a:gd name="connsiteY3" fmla="*/ 43921 h 6858000"/>
              <a:gd name="connsiteX4" fmla="*/ 5021173 w 6127519"/>
              <a:gd name="connsiteY4" fmla="*/ 123738 h 6858000"/>
              <a:gd name="connsiteX5" fmla="*/ 5075458 w 6127519"/>
              <a:gd name="connsiteY5" fmla="*/ 264355 h 6858000"/>
              <a:gd name="connsiteX6" fmla="*/ 5081175 w 6127519"/>
              <a:gd name="connsiteY6" fmla="*/ 277448 h 6858000"/>
              <a:gd name="connsiteX7" fmla="*/ 5097011 w 6127519"/>
              <a:gd name="connsiteY7" fmla="*/ 355616 h 6858000"/>
              <a:gd name="connsiteX8" fmla="*/ 5130982 w 6127519"/>
              <a:gd name="connsiteY8" fmla="*/ 412030 h 6858000"/>
              <a:gd name="connsiteX9" fmla="*/ 5153000 w 6127519"/>
              <a:gd name="connsiteY9" fmla="*/ 507134 h 6858000"/>
              <a:gd name="connsiteX10" fmla="*/ 5171282 w 6127519"/>
              <a:gd name="connsiteY10" fmla="*/ 602071 h 6858000"/>
              <a:gd name="connsiteX11" fmla="*/ 5176196 w 6127519"/>
              <a:gd name="connsiteY11" fmla="*/ 636822 h 6858000"/>
              <a:gd name="connsiteX12" fmla="*/ 5189051 w 6127519"/>
              <a:gd name="connsiteY12" fmla="*/ 782518 h 6858000"/>
              <a:gd name="connsiteX13" fmla="*/ 5210428 w 6127519"/>
              <a:gd name="connsiteY13" fmla="*/ 815772 h 6858000"/>
              <a:gd name="connsiteX14" fmla="*/ 5221088 w 6127519"/>
              <a:gd name="connsiteY14" fmla="*/ 860193 h 6858000"/>
              <a:gd name="connsiteX15" fmla="*/ 5230806 w 6127519"/>
              <a:gd name="connsiteY15" fmla="*/ 961354 h 6858000"/>
              <a:gd name="connsiteX16" fmla="*/ 5201018 w 6127519"/>
              <a:gd name="connsiteY16" fmla="*/ 1095027 h 6858000"/>
              <a:gd name="connsiteX17" fmla="*/ 5202153 w 6127519"/>
              <a:gd name="connsiteY17" fmla="*/ 1133224 h 6858000"/>
              <a:gd name="connsiteX18" fmla="*/ 5207370 w 6127519"/>
              <a:gd name="connsiteY18" fmla="*/ 1138097 h 6858000"/>
              <a:gd name="connsiteX19" fmla="*/ 5189234 w 6127519"/>
              <a:gd name="connsiteY19" fmla="*/ 1193495 h 6858000"/>
              <a:gd name="connsiteX20" fmla="*/ 5202769 w 6127519"/>
              <a:gd name="connsiteY20" fmla="*/ 1269450 h 6858000"/>
              <a:gd name="connsiteX21" fmla="*/ 5225968 w 6127519"/>
              <a:gd name="connsiteY21" fmla="*/ 1357994 h 6858000"/>
              <a:gd name="connsiteX22" fmla="*/ 5233819 w 6127519"/>
              <a:gd name="connsiteY22" fmla="*/ 1380922 h 6858000"/>
              <a:gd name="connsiteX23" fmla="*/ 5237226 w 6127519"/>
              <a:gd name="connsiteY23" fmla="*/ 1441327 h 6858000"/>
              <a:gd name="connsiteX24" fmla="*/ 5255653 w 6127519"/>
              <a:gd name="connsiteY24" fmla="*/ 1524712 h 6858000"/>
              <a:gd name="connsiteX25" fmla="*/ 5263491 w 6127519"/>
              <a:gd name="connsiteY25" fmla="*/ 1642938 h 6858000"/>
              <a:gd name="connsiteX26" fmla="*/ 5261314 w 6127519"/>
              <a:gd name="connsiteY26" fmla="*/ 1689177 h 6858000"/>
              <a:gd name="connsiteX27" fmla="*/ 5259788 w 6127519"/>
              <a:gd name="connsiteY27" fmla="*/ 1768516 h 6858000"/>
              <a:gd name="connsiteX28" fmla="*/ 5255696 w 6127519"/>
              <a:gd name="connsiteY28" fmla="*/ 1953770 h 6858000"/>
              <a:gd name="connsiteX29" fmla="*/ 5252592 w 6127519"/>
              <a:gd name="connsiteY29" fmla="*/ 2092210 h 6858000"/>
              <a:gd name="connsiteX30" fmla="*/ 5264303 w 6127519"/>
              <a:gd name="connsiteY30" fmla="*/ 2225157 h 6858000"/>
              <a:gd name="connsiteX31" fmla="*/ 5254949 w 6127519"/>
              <a:gd name="connsiteY31" fmla="*/ 2236160 h 6858000"/>
              <a:gd name="connsiteX32" fmla="*/ 5250104 w 6127519"/>
              <a:gd name="connsiteY32" fmla="*/ 2249166 h 6858000"/>
              <a:gd name="connsiteX33" fmla="*/ 5251214 w 6127519"/>
              <a:gd name="connsiteY33" fmla="*/ 2250944 h 6858000"/>
              <a:gd name="connsiteX34" fmla="*/ 5250644 w 6127519"/>
              <a:gd name="connsiteY34" fmla="*/ 2266619 h 6858000"/>
              <a:gd name="connsiteX35" fmla="*/ 5293877 w 6127519"/>
              <a:gd name="connsiteY35" fmla="*/ 2368649 h 6858000"/>
              <a:gd name="connsiteX36" fmla="*/ 5311338 w 6127519"/>
              <a:gd name="connsiteY36" fmla="*/ 2404034 h 6858000"/>
              <a:gd name="connsiteX37" fmla="*/ 5338366 w 6127519"/>
              <a:gd name="connsiteY37" fmla="*/ 2465052 h 6858000"/>
              <a:gd name="connsiteX38" fmla="*/ 5371263 w 6127519"/>
              <a:gd name="connsiteY38" fmla="*/ 2586413 h 6858000"/>
              <a:gd name="connsiteX39" fmla="*/ 5407503 w 6127519"/>
              <a:gd name="connsiteY39" fmla="*/ 2786290 h 6858000"/>
              <a:gd name="connsiteX40" fmla="*/ 5407356 w 6127519"/>
              <a:gd name="connsiteY40" fmla="*/ 2787545 h 6858000"/>
              <a:gd name="connsiteX41" fmla="*/ 5411130 w 6127519"/>
              <a:gd name="connsiteY41" fmla="*/ 2788640 h 6858000"/>
              <a:gd name="connsiteX42" fmla="*/ 5457023 w 6127519"/>
              <a:gd name="connsiteY42" fmla="*/ 2858292 h 6858000"/>
              <a:gd name="connsiteX43" fmla="*/ 5479298 w 6127519"/>
              <a:gd name="connsiteY43" fmla="*/ 2947791 h 6858000"/>
              <a:gd name="connsiteX44" fmla="*/ 5481770 w 6127519"/>
              <a:gd name="connsiteY44" fmla="*/ 2951352 h 6858000"/>
              <a:gd name="connsiteX45" fmla="*/ 5482415 w 6127519"/>
              <a:gd name="connsiteY45" fmla="*/ 3004079 h 6858000"/>
              <a:gd name="connsiteX46" fmla="*/ 5503944 w 6127519"/>
              <a:gd name="connsiteY46" fmla="*/ 3123335 h 6858000"/>
              <a:gd name="connsiteX47" fmla="*/ 5516007 w 6127519"/>
              <a:gd name="connsiteY47" fmla="*/ 3258473 h 6858000"/>
              <a:gd name="connsiteX48" fmla="*/ 5589758 w 6127519"/>
              <a:gd name="connsiteY48" fmla="*/ 3453699 h 6858000"/>
              <a:gd name="connsiteX49" fmla="*/ 5596144 w 6127519"/>
              <a:gd name="connsiteY49" fmla="*/ 3534624 h 6858000"/>
              <a:gd name="connsiteX50" fmla="*/ 5597750 w 6127519"/>
              <a:gd name="connsiteY50" fmla="*/ 3534129 h 6858000"/>
              <a:gd name="connsiteX51" fmla="*/ 5599700 w 6127519"/>
              <a:gd name="connsiteY51" fmla="*/ 3547221 h 6858000"/>
              <a:gd name="connsiteX52" fmla="*/ 5615031 w 6127519"/>
              <a:gd name="connsiteY52" fmla="*/ 3557482 h 6858000"/>
              <a:gd name="connsiteX53" fmla="*/ 5618377 w 6127519"/>
              <a:gd name="connsiteY53" fmla="*/ 3588431 h 6858000"/>
              <a:gd name="connsiteX54" fmla="*/ 5612155 w 6127519"/>
              <a:gd name="connsiteY54" fmla="*/ 3589869 h 6858000"/>
              <a:gd name="connsiteX55" fmla="*/ 5620843 w 6127519"/>
              <a:gd name="connsiteY55" fmla="*/ 3606745 h 6858000"/>
              <a:gd name="connsiteX56" fmla="*/ 5655472 w 6127519"/>
              <a:gd name="connsiteY56" fmla="*/ 3678877 h 6858000"/>
              <a:gd name="connsiteX57" fmla="*/ 5683015 w 6127519"/>
              <a:gd name="connsiteY57" fmla="*/ 3762025 h 6858000"/>
              <a:gd name="connsiteX58" fmla="*/ 5696643 w 6127519"/>
              <a:gd name="connsiteY58" fmla="*/ 3773888 h 6858000"/>
              <a:gd name="connsiteX59" fmla="*/ 5707995 w 6127519"/>
              <a:gd name="connsiteY59" fmla="*/ 3781685 h 6858000"/>
              <a:gd name="connsiteX60" fmla="*/ 5768491 w 6127519"/>
              <a:gd name="connsiteY60" fmla="*/ 3914399 h 6858000"/>
              <a:gd name="connsiteX61" fmla="*/ 5793123 w 6127519"/>
              <a:gd name="connsiteY61" fmla="*/ 3969952 h 6858000"/>
              <a:gd name="connsiteX62" fmla="*/ 5808321 w 6127519"/>
              <a:gd name="connsiteY62" fmla="*/ 3988153 h 6858000"/>
              <a:gd name="connsiteX63" fmla="*/ 5825621 w 6127519"/>
              <a:gd name="connsiteY63" fmla="*/ 4015525 h 6858000"/>
              <a:gd name="connsiteX64" fmla="*/ 5860672 w 6127519"/>
              <a:gd name="connsiteY64" fmla="*/ 4061579 h 6858000"/>
              <a:gd name="connsiteX65" fmla="*/ 5872173 w 6127519"/>
              <a:gd name="connsiteY65" fmla="*/ 4088497 h 6858000"/>
              <a:gd name="connsiteX66" fmla="*/ 5894095 w 6127519"/>
              <a:gd name="connsiteY66" fmla="*/ 4128857 h 6858000"/>
              <a:gd name="connsiteX67" fmla="*/ 5903513 w 6127519"/>
              <a:gd name="connsiteY67" fmla="*/ 4187661 h 6858000"/>
              <a:gd name="connsiteX68" fmla="*/ 5917114 w 6127519"/>
              <a:gd name="connsiteY68" fmla="*/ 4213096 h 6858000"/>
              <a:gd name="connsiteX69" fmla="*/ 5924233 w 6127519"/>
              <a:gd name="connsiteY69" fmla="*/ 4242060 h 6858000"/>
              <a:gd name="connsiteX70" fmla="*/ 5928910 w 6127519"/>
              <a:gd name="connsiteY70" fmla="*/ 4300973 h 6858000"/>
              <a:gd name="connsiteX71" fmla="*/ 5939320 w 6127519"/>
              <a:gd name="connsiteY71" fmla="*/ 4340435 h 6858000"/>
              <a:gd name="connsiteX72" fmla="*/ 5946705 w 6127519"/>
              <a:gd name="connsiteY72" fmla="*/ 4428051 h 6858000"/>
              <a:gd name="connsiteX73" fmla="*/ 5949261 w 6127519"/>
              <a:gd name="connsiteY73" fmla="*/ 4449185 h 6858000"/>
              <a:gd name="connsiteX74" fmla="*/ 5968960 w 6127519"/>
              <a:gd name="connsiteY74" fmla="*/ 4482655 h 6858000"/>
              <a:gd name="connsiteX75" fmla="*/ 5980106 w 6127519"/>
              <a:gd name="connsiteY75" fmla="*/ 4585087 h 6858000"/>
              <a:gd name="connsiteX76" fmla="*/ 5998138 w 6127519"/>
              <a:gd name="connsiteY76" fmla="*/ 4697518 h 6858000"/>
              <a:gd name="connsiteX77" fmla="*/ 6007819 w 6127519"/>
              <a:gd name="connsiteY77" fmla="*/ 4858148 h 6858000"/>
              <a:gd name="connsiteX78" fmla="*/ 6007749 w 6127519"/>
              <a:gd name="connsiteY78" fmla="*/ 4964715 h 6858000"/>
              <a:gd name="connsiteX79" fmla="*/ 6005269 w 6127519"/>
              <a:gd name="connsiteY79" fmla="*/ 5150567 h 6858000"/>
              <a:gd name="connsiteX80" fmla="*/ 6001127 w 6127519"/>
              <a:gd name="connsiteY80" fmla="*/ 5164609 h 6858000"/>
              <a:gd name="connsiteX81" fmla="*/ 5998514 w 6127519"/>
              <a:gd name="connsiteY81" fmla="*/ 5189673 h 6858000"/>
              <a:gd name="connsiteX82" fmla="*/ 6018409 w 6127519"/>
              <a:gd name="connsiteY82" fmla="*/ 5227157 h 6858000"/>
              <a:gd name="connsiteX83" fmla="*/ 6036748 w 6127519"/>
              <a:gd name="connsiteY83" fmla="*/ 5322752 h 6858000"/>
              <a:gd name="connsiteX84" fmla="*/ 6036943 w 6127519"/>
              <a:gd name="connsiteY84" fmla="*/ 5329480 h 6858000"/>
              <a:gd name="connsiteX85" fmla="*/ 6037677 w 6127519"/>
              <a:gd name="connsiteY85" fmla="*/ 5354807 h 6858000"/>
              <a:gd name="connsiteX86" fmla="*/ 6039728 w 6127519"/>
              <a:gd name="connsiteY86" fmla="*/ 5359416 h 6858000"/>
              <a:gd name="connsiteX87" fmla="*/ 6053435 w 6127519"/>
              <a:gd name="connsiteY87" fmla="*/ 5387547 h 6858000"/>
              <a:gd name="connsiteX88" fmla="*/ 6065933 w 6127519"/>
              <a:gd name="connsiteY88" fmla="*/ 5443002 h 6858000"/>
              <a:gd name="connsiteX89" fmla="*/ 6068640 w 6127519"/>
              <a:gd name="connsiteY89" fmla="*/ 5474503 h 6858000"/>
              <a:gd name="connsiteX90" fmla="*/ 6080922 w 6127519"/>
              <a:gd name="connsiteY90" fmla="*/ 5561070 h 6858000"/>
              <a:gd name="connsiteX91" fmla="*/ 6096949 w 6127519"/>
              <a:gd name="connsiteY91" fmla="*/ 5648179 h 6858000"/>
              <a:gd name="connsiteX92" fmla="*/ 6125703 w 6127519"/>
              <a:gd name="connsiteY92" fmla="*/ 5692894 h 6858000"/>
              <a:gd name="connsiteX93" fmla="*/ 6121353 w 6127519"/>
              <a:gd name="connsiteY93" fmla="*/ 5721725 h 6858000"/>
              <a:gd name="connsiteX94" fmla="*/ 6121607 w 6127519"/>
              <a:gd name="connsiteY94" fmla="*/ 5721959 h 6858000"/>
              <a:gd name="connsiteX95" fmla="*/ 6127024 w 6127519"/>
              <a:gd name="connsiteY95" fmla="*/ 5786902 h 6858000"/>
              <a:gd name="connsiteX96" fmla="*/ 6127519 w 6127519"/>
              <a:gd name="connsiteY96" fmla="*/ 5865775 h 6858000"/>
              <a:gd name="connsiteX97" fmla="*/ 6119217 w 6127519"/>
              <a:gd name="connsiteY97" fmla="*/ 5888542 h 6858000"/>
              <a:gd name="connsiteX98" fmla="*/ 6102493 w 6127519"/>
              <a:gd name="connsiteY98" fmla="*/ 5928602 h 6858000"/>
              <a:gd name="connsiteX99" fmla="*/ 6056863 w 6127519"/>
              <a:gd name="connsiteY99" fmla="*/ 6000643 h 6858000"/>
              <a:gd name="connsiteX100" fmla="*/ 6045436 w 6127519"/>
              <a:gd name="connsiteY100" fmla="*/ 6124480 h 6858000"/>
              <a:gd name="connsiteX101" fmla="*/ 6030489 w 6127519"/>
              <a:gd name="connsiteY101" fmla="*/ 6317666 h 6858000"/>
              <a:gd name="connsiteX102" fmla="*/ 6007492 w 6127519"/>
              <a:gd name="connsiteY102" fmla="*/ 6440818 h 6858000"/>
              <a:gd name="connsiteX103" fmla="*/ 6009467 w 6127519"/>
              <a:gd name="connsiteY103" fmla="*/ 6487076 h 6858000"/>
              <a:gd name="connsiteX104" fmla="*/ 5995064 w 6127519"/>
              <a:gd name="connsiteY104" fmla="*/ 6540791 h 6858000"/>
              <a:gd name="connsiteX105" fmla="*/ 6004510 w 6127519"/>
              <a:gd name="connsiteY105" fmla="*/ 6599256 h 6858000"/>
              <a:gd name="connsiteX106" fmla="*/ 5986207 w 6127519"/>
              <a:gd name="connsiteY106" fmla="*/ 6695855 h 6858000"/>
              <a:gd name="connsiteX107" fmla="*/ 5979428 w 6127519"/>
              <a:gd name="connsiteY107" fmla="*/ 6754678 h 6858000"/>
              <a:gd name="connsiteX108" fmla="*/ 5983398 w 6127519"/>
              <a:gd name="connsiteY108" fmla="*/ 6778641 h 6858000"/>
              <a:gd name="connsiteX109" fmla="*/ 5984543 w 6127519"/>
              <a:gd name="connsiteY109" fmla="*/ 6811016 h 6858000"/>
              <a:gd name="connsiteX110" fmla="*/ 5979671 w 6127519"/>
              <a:gd name="connsiteY110" fmla="*/ 6858000 h 6858000"/>
              <a:gd name="connsiteX111" fmla="*/ 0 w 6127519"/>
              <a:gd name="connsiteY111" fmla="*/ 6858000 h 6858000"/>
              <a:gd name="connsiteX112" fmla="*/ 0 w 6127519"/>
              <a:gd name="connsiteY112" fmla="*/ 0 h 6858000"/>
              <a:gd name="connsiteX0" fmla="*/ 0 w 6127519"/>
              <a:gd name="connsiteY0" fmla="*/ 0 h 6858000"/>
              <a:gd name="connsiteX1" fmla="*/ 4965888 w 6127519"/>
              <a:gd name="connsiteY1" fmla="*/ 0 h 6858000"/>
              <a:gd name="connsiteX2" fmla="*/ 4967767 w 6127519"/>
              <a:gd name="connsiteY2" fmla="*/ 7930 h 6858000"/>
              <a:gd name="connsiteX3" fmla="*/ 4979444 w 6127519"/>
              <a:gd name="connsiteY3" fmla="*/ 43921 h 6858000"/>
              <a:gd name="connsiteX4" fmla="*/ 5021173 w 6127519"/>
              <a:gd name="connsiteY4" fmla="*/ 123738 h 6858000"/>
              <a:gd name="connsiteX5" fmla="*/ 5075458 w 6127519"/>
              <a:gd name="connsiteY5" fmla="*/ 264355 h 6858000"/>
              <a:gd name="connsiteX6" fmla="*/ 5081175 w 6127519"/>
              <a:gd name="connsiteY6" fmla="*/ 277448 h 6858000"/>
              <a:gd name="connsiteX7" fmla="*/ 5097011 w 6127519"/>
              <a:gd name="connsiteY7" fmla="*/ 355616 h 6858000"/>
              <a:gd name="connsiteX8" fmla="*/ 5130982 w 6127519"/>
              <a:gd name="connsiteY8" fmla="*/ 412030 h 6858000"/>
              <a:gd name="connsiteX9" fmla="*/ 5153000 w 6127519"/>
              <a:gd name="connsiteY9" fmla="*/ 507134 h 6858000"/>
              <a:gd name="connsiteX10" fmla="*/ 5171282 w 6127519"/>
              <a:gd name="connsiteY10" fmla="*/ 602071 h 6858000"/>
              <a:gd name="connsiteX11" fmla="*/ 5176196 w 6127519"/>
              <a:gd name="connsiteY11" fmla="*/ 636822 h 6858000"/>
              <a:gd name="connsiteX12" fmla="*/ 5189051 w 6127519"/>
              <a:gd name="connsiteY12" fmla="*/ 782518 h 6858000"/>
              <a:gd name="connsiteX13" fmla="*/ 5210428 w 6127519"/>
              <a:gd name="connsiteY13" fmla="*/ 815772 h 6858000"/>
              <a:gd name="connsiteX14" fmla="*/ 5221088 w 6127519"/>
              <a:gd name="connsiteY14" fmla="*/ 860193 h 6858000"/>
              <a:gd name="connsiteX15" fmla="*/ 5230806 w 6127519"/>
              <a:gd name="connsiteY15" fmla="*/ 961354 h 6858000"/>
              <a:gd name="connsiteX16" fmla="*/ 5201018 w 6127519"/>
              <a:gd name="connsiteY16" fmla="*/ 1095027 h 6858000"/>
              <a:gd name="connsiteX17" fmla="*/ 5202153 w 6127519"/>
              <a:gd name="connsiteY17" fmla="*/ 1133224 h 6858000"/>
              <a:gd name="connsiteX18" fmla="*/ 5207370 w 6127519"/>
              <a:gd name="connsiteY18" fmla="*/ 1138097 h 6858000"/>
              <a:gd name="connsiteX19" fmla="*/ 5189234 w 6127519"/>
              <a:gd name="connsiteY19" fmla="*/ 1193495 h 6858000"/>
              <a:gd name="connsiteX20" fmla="*/ 5202769 w 6127519"/>
              <a:gd name="connsiteY20" fmla="*/ 1269450 h 6858000"/>
              <a:gd name="connsiteX21" fmla="*/ 5225968 w 6127519"/>
              <a:gd name="connsiteY21" fmla="*/ 1357994 h 6858000"/>
              <a:gd name="connsiteX22" fmla="*/ 5233819 w 6127519"/>
              <a:gd name="connsiteY22" fmla="*/ 1380922 h 6858000"/>
              <a:gd name="connsiteX23" fmla="*/ 5237226 w 6127519"/>
              <a:gd name="connsiteY23" fmla="*/ 1441327 h 6858000"/>
              <a:gd name="connsiteX24" fmla="*/ 5255653 w 6127519"/>
              <a:gd name="connsiteY24" fmla="*/ 1524712 h 6858000"/>
              <a:gd name="connsiteX25" fmla="*/ 5263491 w 6127519"/>
              <a:gd name="connsiteY25" fmla="*/ 1642938 h 6858000"/>
              <a:gd name="connsiteX26" fmla="*/ 5261314 w 6127519"/>
              <a:gd name="connsiteY26" fmla="*/ 1689177 h 6858000"/>
              <a:gd name="connsiteX27" fmla="*/ 5259788 w 6127519"/>
              <a:gd name="connsiteY27" fmla="*/ 1768516 h 6858000"/>
              <a:gd name="connsiteX28" fmla="*/ 5255696 w 6127519"/>
              <a:gd name="connsiteY28" fmla="*/ 1953770 h 6858000"/>
              <a:gd name="connsiteX29" fmla="*/ 5252592 w 6127519"/>
              <a:gd name="connsiteY29" fmla="*/ 2092210 h 6858000"/>
              <a:gd name="connsiteX30" fmla="*/ 5264303 w 6127519"/>
              <a:gd name="connsiteY30" fmla="*/ 2225157 h 6858000"/>
              <a:gd name="connsiteX31" fmla="*/ 5254949 w 6127519"/>
              <a:gd name="connsiteY31" fmla="*/ 2236160 h 6858000"/>
              <a:gd name="connsiteX32" fmla="*/ 5250104 w 6127519"/>
              <a:gd name="connsiteY32" fmla="*/ 2249166 h 6858000"/>
              <a:gd name="connsiteX33" fmla="*/ 5251214 w 6127519"/>
              <a:gd name="connsiteY33" fmla="*/ 2250944 h 6858000"/>
              <a:gd name="connsiteX34" fmla="*/ 5250644 w 6127519"/>
              <a:gd name="connsiteY34" fmla="*/ 2266619 h 6858000"/>
              <a:gd name="connsiteX35" fmla="*/ 5293877 w 6127519"/>
              <a:gd name="connsiteY35" fmla="*/ 2368649 h 6858000"/>
              <a:gd name="connsiteX36" fmla="*/ 5311338 w 6127519"/>
              <a:gd name="connsiteY36" fmla="*/ 2404034 h 6858000"/>
              <a:gd name="connsiteX37" fmla="*/ 5338366 w 6127519"/>
              <a:gd name="connsiteY37" fmla="*/ 2465052 h 6858000"/>
              <a:gd name="connsiteX38" fmla="*/ 5371263 w 6127519"/>
              <a:gd name="connsiteY38" fmla="*/ 2586413 h 6858000"/>
              <a:gd name="connsiteX39" fmla="*/ 5407503 w 6127519"/>
              <a:gd name="connsiteY39" fmla="*/ 2786290 h 6858000"/>
              <a:gd name="connsiteX40" fmla="*/ 5407356 w 6127519"/>
              <a:gd name="connsiteY40" fmla="*/ 2787545 h 6858000"/>
              <a:gd name="connsiteX41" fmla="*/ 5457023 w 6127519"/>
              <a:gd name="connsiteY41" fmla="*/ 2858292 h 6858000"/>
              <a:gd name="connsiteX42" fmla="*/ 5479298 w 6127519"/>
              <a:gd name="connsiteY42" fmla="*/ 2947791 h 6858000"/>
              <a:gd name="connsiteX43" fmla="*/ 5481770 w 6127519"/>
              <a:gd name="connsiteY43" fmla="*/ 2951352 h 6858000"/>
              <a:gd name="connsiteX44" fmla="*/ 5482415 w 6127519"/>
              <a:gd name="connsiteY44" fmla="*/ 3004079 h 6858000"/>
              <a:gd name="connsiteX45" fmla="*/ 5503944 w 6127519"/>
              <a:gd name="connsiteY45" fmla="*/ 3123335 h 6858000"/>
              <a:gd name="connsiteX46" fmla="*/ 5516007 w 6127519"/>
              <a:gd name="connsiteY46" fmla="*/ 3258473 h 6858000"/>
              <a:gd name="connsiteX47" fmla="*/ 5589758 w 6127519"/>
              <a:gd name="connsiteY47" fmla="*/ 3453699 h 6858000"/>
              <a:gd name="connsiteX48" fmla="*/ 5596144 w 6127519"/>
              <a:gd name="connsiteY48" fmla="*/ 3534624 h 6858000"/>
              <a:gd name="connsiteX49" fmla="*/ 5597750 w 6127519"/>
              <a:gd name="connsiteY49" fmla="*/ 3534129 h 6858000"/>
              <a:gd name="connsiteX50" fmla="*/ 5599700 w 6127519"/>
              <a:gd name="connsiteY50" fmla="*/ 3547221 h 6858000"/>
              <a:gd name="connsiteX51" fmla="*/ 5615031 w 6127519"/>
              <a:gd name="connsiteY51" fmla="*/ 3557482 h 6858000"/>
              <a:gd name="connsiteX52" fmla="*/ 5618377 w 6127519"/>
              <a:gd name="connsiteY52" fmla="*/ 3588431 h 6858000"/>
              <a:gd name="connsiteX53" fmla="*/ 5612155 w 6127519"/>
              <a:gd name="connsiteY53" fmla="*/ 3589869 h 6858000"/>
              <a:gd name="connsiteX54" fmla="*/ 5620843 w 6127519"/>
              <a:gd name="connsiteY54" fmla="*/ 3606745 h 6858000"/>
              <a:gd name="connsiteX55" fmla="*/ 5655472 w 6127519"/>
              <a:gd name="connsiteY55" fmla="*/ 3678877 h 6858000"/>
              <a:gd name="connsiteX56" fmla="*/ 5683015 w 6127519"/>
              <a:gd name="connsiteY56" fmla="*/ 3762025 h 6858000"/>
              <a:gd name="connsiteX57" fmla="*/ 5696643 w 6127519"/>
              <a:gd name="connsiteY57" fmla="*/ 3773888 h 6858000"/>
              <a:gd name="connsiteX58" fmla="*/ 5707995 w 6127519"/>
              <a:gd name="connsiteY58" fmla="*/ 3781685 h 6858000"/>
              <a:gd name="connsiteX59" fmla="*/ 5768491 w 6127519"/>
              <a:gd name="connsiteY59" fmla="*/ 3914399 h 6858000"/>
              <a:gd name="connsiteX60" fmla="*/ 5793123 w 6127519"/>
              <a:gd name="connsiteY60" fmla="*/ 3969952 h 6858000"/>
              <a:gd name="connsiteX61" fmla="*/ 5808321 w 6127519"/>
              <a:gd name="connsiteY61" fmla="*/ 3988153 h 6858000"/>
              <a:gd name="connsiteX62" fmla="*/ 5825621 w 6127519"/>
              <a:gd name="connsiteY62" fmla="*/ 4015525 h 6858000"/>
              <a:gd name="connsiteX63" fmla="*/ 5860672 w 6127519"/>
              <a:gd name="connsiteY63" fmla="*/ 4061579 h 6858000"/>
              <a:gd name="connsiteX64" fmla="*/ 5872173 w 6127519"/>
              <a:gd name="connsiteY64" fmla="*/ 4088497 h 6858000"/>
              <a:gd name="connsiteX65" fmla="*/ 5894095 w 6127519"/>
              <a:gd name="connsiteY65" fmla="*/ 4128857 h 6858000"/>
              <a:gd name="connsiteX66" fmla="*/ 5903513 w 6127519"/>
              <a:gd name="connsiteY66" fmla="*/ 4187661 h 6858000"/>
              <a:gd name="connsiteX67" fmla="*/ 5917114 w 6127519"/>
              <a:gd name="connsiteY67" fmla="*/ 4213096 h 6858000"/>
              <a:gd name="connsiteX68" fmla="*/ 5924233 w 6127519"/>
              <a:gd name="connsiteY68" fmla="*/ 4242060 h 6858000"/>
              <a:gd name="connsiteX69" fmla="*/ 5928910 w 6127519"/>
              <a:gd name="connsiteY69" fmla="*/ 4300973 h 6858000"/>
              <a:gd name="connsiteX70" fmla="*/ 5939320 w 6127519"/>
              <a:gd name="connsiteY70" fmla="*/ 4340435 h 6858000"/>
              <a:gd name="connsiteX71" fmla="*/ 5946705 w 6127519"/>
              <a:gd name="connsiteY71" fmla="*/ 4428051 h 6858000"/>
              <a:gd name="connsiteX72" fmla="*/ 5949261 w 6127519"/>
              <a:gd name="connsiteY72" fmla="*/ 4449185 h 6858000"/>
              <a:gd name="connsiteX73" fmla="*/ 5968960 w 6127519"/>
              <a:gd name="connsiteY73" fmla="*/ 4482655 h 6858000"/>
              <a:gd name="connsiteX74" fmla="*/ 5980106 w 6127519"/>
              <a:gd name="connsiteY74" fmla="*/ 4585087 h 6858000"/>
              <a:gd name="connsiteX75" fmla="*/ 5998138 w 6127519"/>
              <a:gd name="connsiteY75" fmla="*/ 4697518 h 6858000"/>
              <a:gd name="connsiteX76" fmla="*/ 6007819 w 6127519"/>
              <a:gd name="connsiteY76" fmla="*/ 4858148 h 6858000"/>
              <a:gd name="connsiteX77" fmla="*/ 6007749 w 6127519"/>
              <a:gd name="connsiteY77" fmla="*/ 4964715 h 6858000"/>
              <a:gd name="connsiteX78" fmla="*/ 6005269 w 6127519"/>
              <a:gd name="connsiteY78" fmla="*/ 5150567 h 6858000"/>
              <a:gd name="connsiteX79" fmla="*/ 6001127 w 6127519"/>
              <a:gd name="connsiteY79" fmla="*/ 5164609 h 6858000"/>
              <a:gd name="connsiteX80" fmla="*/ 5998514 w 6127519"/>
              <a:gd name="connsiteY80" fmla="*/ 5189673 h 6858000"/>
              <a:gd name="connsiteX81" fmla="*/ 6018409 w 6127519"/>
              <a:gd name="connsiteY81" fmla="*/ 5227157 h 6858000"/>
              <a:gd name="connsiteX82" fmla="*/ 6036748 w 6127519"/>
              <a:gd name="connsiteY82" fmla="*/ 5322752 h 6858000"/>
              <a:gd name="connsiteX83" fmla="*/ 6036943 w 6127519"/>
              <a:gd name="connsiteY83" fmla="*/ 5329480 h 6858000"/>
              <a:gd name="connsiteX84" fmla="*/ 6037677 w 6127519"/>
              <a:gd name="connsiteY84" fmla="*/ 5354807 h 6858000"/>
              <a:gd name="connsiteX85" fmla="*/ 6039728 w 6127519"/>
              <a:gd name="connsiteY85" fmla="*/ 5359416 h 6858000"/>
              <a:gd name="connsiteX86" fmla="*/ 6053435 w 6127519"/>
              <a:gd name="connsiteY86" fmla="*/ 5387547 h 6858000"/>
              <a:gd name="connsiteX87" fmla="*/ 6065933 w 6127519"/>
              <a:gd name="connsiteY87" fmla="*/ 5443002 h 6858000"/>
              <a:gd name="connsiteX88" fmla="*/ 6068640 w 6127519"/>
              <a:gd name="connsiteY88" fmla="*/ 5474503 h 6858000"/>
              <a:gd name="connsiteX89" fmla="*/ 6080922 w 6127519"/>
              <a:gd name="connsiteY89" fmla="*/ 5561070 h 6858000"/>
              <a:gd name="connsiteX90" fmla="*/ 6096949 w 6127519"/>
              <a:gd name="connsiteY90" fmla="*/ 5648179 h 6858000"/>
              <a:gd name="connsiteX91" fmla="*/ 6125703 w 6127519"/>
              <a:gd name="connsiteY91" fmla="*/ 5692894 h 6858000"/>
              <a:gd name="connsiteX92" fmla="*/ 6121353 w 6127519"/>
              <a:gd name="connsiteY92" fmla="*/ 5721725 h 6858000"/>
              <a:gd name="connsiteX93" fmla="*/ 6121607 w 6127519"/>
              <a:gd name="connsiteY93" fmla="*/ 5721959 h 6858000"/>
              <a:gd name="connsiteX94" fmla="*/ 6127024 w 6127519"/>
              <a:gd name="connsiteY94" fmla="*/ 5786902 h 6858000"/>
              <a:gd name="connsiteX95" fmla="*/ 6127519 w 6127519"/>
              <a:gd name="connsiteY95" fmla="*/ 5865775 h 6858000"/>
              <a:gd name="connsiteX96" fmla="*/ 6119217 w 6127519"/>
              <a:gd name="connsiteY96" fmla="*/ 5888542 h 6858000"/>
              <a:gd name="connsiteX97" fmla="*/ 6102493 w 6127519"/>
              <a:gd name="connsiteY97" fmla="*/ 5928602 h 6858000"/>
              <a:gd name="connsiteX98" fmla="*/ 6056863 w 6127519"/>
              <a:gd name="connsiteY98" fmla="*/ 6000643 h 6858000"/>
              <a:gd name="connsiteX99" fmla="*/ 6045436 w 6127519"/>
              <a:gd name="connsiteY99" fmla="*/ 6124480 h 6858000"/>
              <a:gd name="connsiteX100" fmla="*/ 6030489 w 6127519"/>
              <a:gd name="connsiteY100" fmla="*/ 6317666 h 6858000"/>
              <a:gd name="connsiteX101" fmla="*/ 6007492 w 6127519"/>
              <a:gd name="connsiteY101" fmla="*/ 6440818 h 6858000"/>
              <a:gd name="connsiteX102" fmla="*/ 6009467 w 6127519"/>
              <a:gd name="connsiteY102" fmla="*/ 6487076 h 6858000"/>
              <a:gd name="connsiteX103" fmla="*/ 5995064 w 6127519"/>
              <a:gd name="connsiteY103" fmla="*/ 6540791 h 6858000"/>
              <a:gd name="connsiteX104" fmla="*/ 6004510 w 6127519"/>
              <a:gd name="connsiteY104" fmla="*/ 6599256 h 6858000"/>
              <a:gd name="connsiteX105" fmla="*/ 5986207 w 6127519"/>
              <a:gd name="connsiteY105" fmla="*/ 6695855 h 6858000"/>
              <a:gd name="connsiteX106" fmla="*/ 5979428 w 6127519"/>
              <a:gd name="connsiteY106" fmla="*/ 6754678 h 6858000"/>
              <a:gd name="connsiteX107" fmla="*/ 5983398 w 6127519"/>
              <a:gd name="connsiteY107" fmla="*/ 6778641 h 6858000"/>
              <a:gd name="connsiteX108" fmla="*/ 5984543 w 6127519"/>
              <a:gd name="connsiteY108" fmla="*/ 6811016 h 6858000"/>
              <a:gd name="connsiteX109" fmla="*/ 5979671 w 6127519"/>
              <a:gd name="connsiteY109" fmla="*/ 6858000 h 6858000"/>
              <a:gd name="connsiteX110" fmla="*/ 0 w 6127519"/>
              <a:gd name="connsiteY110" fmla="*/ 6858000 h 6858000"/>
              <a:gd name="connsiteX111" fmla="*/ 0 w 6127519"/>
              <a:gd name="connsiteY111" fmla="*/ 0 h 6858000"/>
              <a:gd name="connsiteX0" fmla="*/ 0 w 6127519"/>
              <a:gd name="connsiteY0" fmla="*/ 0 h 6858000"/>
              <a:gd name="connsiteX1" fmla="*/ 4965888 w 6127519"/>
              <a:gd name="connsiteY1" fmla="*/ 0 h 6858000"/>
              <a:gd name="connsiteX2" fmla="*/ 4967767 w 6127519"/>
              <a:gd name="connsiteY2" fmla="*/ 7930 h 6858000"/>
              <a:gd name="connsiteX3" fmla="*/ 4979444 w 6127519"/>
              <a:gd name="connsiteY3" fmla="*/ 43921 h 6858000"/>
              <a:gd name="connsiteX4" fmla="*/ 5021173 w 6127519"/>
              <a:gd name="connsiteY4" fmla="*/ 123738 h 6858000"/>
              <a:gd name="connsiteX5" fmla="*/ 5075458 w 6127519"/>
              <a:gd name="connsiteY5" fmla="*/ 264355 h 6858000"/>
              <a:gd name="connsiteX6" fmla="*/ 5081175 w 6127519"/>
              <a:gd name="connsiteY6" fmla="*/ 277448 h 6858000"/>
              <a:gd name="connsiteX7" fmla="*/ 5097011 w 6127519"/>
              <a:gd name="connsiteY7" fmla="*/ 355616 h 6858000"/>
              <a:gd name="connsiteX8" fmla="*/ 5130982 w 6127519"/>
              <a:gd name="connsiteY8" fmla="*/ 412030 h 6858000"/>
              <a:gd name="connsiteX9" fmla="*/ 5153000 w 6127519"/>
              <a:gd name="connsiteY9" fmla="*/ 507134 h 6858000"/>
              <a:gd name="connsiteX10" fmla="*/ 5171282 w 6127519"/>
              <a:gd name="connsiteY10" fmla="*/ 602071 h 6858000"/>
              <a:gd name="connsiteX11" fmla="*/ 5176196 w 6127519"/>
              <a:gd name="connsiteY11" fmla="*/ 636822 h 6858000"/>
              <a:gd name="connsiteX12" fmla="*/ 5189051 w 6127519"/>
              <a:gd name="connsiteY12" fmla="*/ 782518 h 6858000"/>
              <a:gd name="connsiteX13" fmla="*/ 5210428 w 6127519"/>
              <a:gd name="connsiteY13" fmla="*/ 815772 h 6858000"/>
              <a:gd name="connsiteX14" fmla="*/ 5221088 w 6127519"/>
              <a:gd name="connsiteY14" fmla="*/ 860193 h 6858000"/>
              <a:gd name="connsiteX15" fmla="*/ 5230806 w 6127519"/>
              <a:gd name="connsiteY15" fmla="*/ 961354 h 6858000"/>
              <a:gd name="connsiteX16" fmla="*/ 5201018 w 6127519"/>
              <a:gd name="connsiteY16" fmla="*/ 1095027 h 6858000"/>
              <a:gd name="connsiteX17" fmla="*/ 5202153 w 6127519"/>
              <a:gd name="connsiteY17" fmla="*/ 1133224 h 6858000"/>
              <a:gd name="connsiteX18" fmla="*/ 5207370 w 6127519"/>
              <a:gd name="connsiteY18" fmla="*/ 1138097 h 6858000"/>
              <a:gd name="connsiteX19" fmla="*/ 5189234 w 6127519"/>
              <a:gd name="connsiteY19" fmla="*/ 1193495 h 6858000"/>
              <a:gd name="connsiteX20" fmla="*/ 5202769 w 6127519"/>
              <a:gd name="connsiteY20" fmla="*/ 1269450 h 6858000"/>
              <a:gd name="connsiteX21" fmla="*/ 5225968 w 6127519"/>
              <a:gd name="connsiteY21" fmla="*/ 1357994 h 6858000"/>
              <a:gd name="connsiteX22" fmla="*/ 5233819 w 6127519"/>
              <a:gd name="connsiteY22" fmla="*/ 1380922 h 6858000"/>
              <a:gd name="connsiteX23" fmla="*/ 5237226 w 6127519"/>
              <a:gd name="connsiteY23" fmla="*/ 1441327 h 6858000"/>
              <a:gd name="connsiteX24" fmla="*/ 5255653 w 6127519"/>
              <a:gd name="connsiteY24" fmla="*/ 1524712 h 6858000"/>
              <a:gd name="connsiteX25" fmla="*/ 5263491 w 6127519"/>
              <a:gd name="connsiteY25" fmla="*/ 1642938 h 6858000"/>
              <a:gd name="connsiteX26" fmla="*/ 5261314 w 6127519"/>
              <a:gd name="connsiteY26" fmla="*/ 1689177 h 6858000"/>
              <a:gd name="connsiteX27" fmla="*/ 5259788 w 6127519"/>
              <a:gd name="connsiteY27" fmla="*/ 1768516 h 6858000"/>
              <a:gd name="connsiteX28" fmla="*/ 5255696 w 6127519"/>
              <a:gd name="connsiteY28" fmla="*/ 1953770 h 6858000"/>
              <a:gd name="connsiteX29" fmla="*/ 5252592 w 6127519"/>
              <a:gd name="connsiteY29" fmla="*/ 2092210 h 6858000"/>
              <a:gd name="connsiteX30" fmla="*/ 5264303 w 6127519"/>
              <a:gd name="connsiteY30" fmla="*/ 2225157 h 6858000"/>
              <a:gd name="connsiteX31" fmla="*/ 5254949 w 6127519"/>
              <a:gd name="connsiteY31" fmla="*/ 2236160 h 6858000"/>
              <a:gd name="connsiteX32" fmla="*/ 5250104 w 6127519"/>
              <a:gd name="connsiteY32" fmla="*/ 2249166 h 6858000"/>
              <a:gd name="connsiteX33" fmla="*/ 5251214 w 6127519"/>
              <a:gd name="connsiteY33" fmla="*/ 2250944 h 6858000"/>
              <a:gd name="connsiteX34" fmla="*/ 5250644 w 6127519"/>
              <a:gd name="connsiteY34" fmla="*/ 2266619 h 6858000"/>
              <a:gd name="connsiteX35" fmla="*/ 5293877 w 6127519"/>
              <a:gd name="connsiteY35" fmla="*/ 2368649 h 6858000"/>
              <a:gd name="connsiteX36" fmla="*/ 5311338 w 6127519"/>
              <a:gd name="connsiteY36" fmla="*/ 2404034 h 6858000"/>
              <a:gd name="connsiteX37" fmla="*/ 5338366 w 6127519"/>
              <a:gd name="connsiteY37" fmla="*/ 2465052 h 6858000"/>
              <a:gd name="connsiteX38" fmla="*/ 5371263 w 6127519"/>
              <a:gd name="connsiteY38" fmla="*/ 2586413 h 6858000"/>
              <a:gd name="connsiteX39" fmla="*/ 5407503 w 6127519"/>
              <a:gd name="connsiteY39" fmla="*/ 2786290 h 6858000"/>
              <a:gd name="connsiteX40" fmla="*/ 5407356 w 6127519"/>
              <a:gd name="connsiteY40" fmla="*/ 2787545 h 6858000"/>
              <a:gd name="connsiteX41" fmla="*/ 5457023 w 6127519"/>
              <a:gd name="connsiteY41" fmla="*/ 2858292 h 6858000"/>
              <a:gd name="connsiteX42" fmla="*/ 5479298 w 6127519"/>
              <a:gd name="connsiteY42" fmla="*/ 2947791 h 6858000"/>
              <a:gd name="connsiteX43" fmla="*/ 5481770 w 6127519"/>
              <a:gd name="connsiteY43" fmla="*/ 2951352 h 6858000"/>
              <a:gd name="connsiteX44" fmla="*/ 5482415 w 6127519"/>
              <a:gd name="connsiteY44" fmla="*/ 3004079 h 6858000"/>
              <a:gd name="connsiteX45" fmla="*/ 5503944 w 6127519"/>
              <a:gd name="connsiteY45" fmla="*/ 3123335 h 6858000"/>
              <a:gd name="connsiteX46" fmla="*/ 5516007 w 6127519"/>
              <a:gd name="connsiteY46" fmla="*/ 3258473 h 6858000"/>
              <a:gd name="connsiteX47" fmla="*/ 5589758 w 6127519"/>
              <a:gd name="connsiteY47" fmla="*/ 3453699 h 6858000"/>
              <a:gd name="connsiteX48" fmla="*/ 5596144 w 6127519"/>
              <a:gd name="connsiteY48" fmla="*/ 3534624 h 6858000"/>
              <a:gd name="connsiteX49" fmla="*/ 5597750 w 6127519"/>
              <a:gd name="connsiteY49" fmla="*/ 3534129 h 6858000"/>
              <a:gd name="connsiteX50" fmla="*/ 5599700 w 6127519"/>
              <a:gd name="connsiteY50" fmla="*/ 3547221 h 6858000"/>
              <a:gd name="connsiteX51" fmla="*/ 5615031 w 6127519"/>
              <a:gd name="connsiteY51" fmla="*/ 3557482 h 6858000"/>
              <a:gd name="connsiteX52" fmla="*/ 5618377 w 6127519"/>
              <a:gd name="connsiteY52" fmla="*/ 3588431 h 6858000"/>
              <a:gd name="connsiteX53" fmla="*/ 5612155 w 6127519"/>
              <a:gd name="connsiteY53" fmla="*/ 3589869 h 6858000"/>
              <a:gd name="connsiteX54" fmla="*/ 5620843 w 6127519"/>
              <a:gd name="connsiteY54" fmla="*/ 3606745 h 6858000"/>
              <a:gd name="connsiteX55" fmla="*/ 5655472 w 6127519"/>
              <a:gd name="connsiteY55" fmla="*/ 3678877 h 6858000"/>
              <a:gd name="connsiteX56" fmla="*/ 5683015 w 6127519"/>
              <a:gd name="connsiteY56" fmla="*/ 3762025 h 6858000"/>
              <a:gd name="connsiteX57" fmla="*/ 5696643 w 6127519"/>
              <a:gd name="connsiteY57" fmla="*/ 3773888 h 6858000"/>
              <a:gd name="connsiteX58" fmla="*/ 5707995 w 6127519"/>
              <a:gd name="connsiteY58" fmla="*/ 3781685 h 6858000"/>
              <a:gd name="connsiteX59" fmla="*/ 5768491 w 6127519"/>
              <a:gd name="connsiteY59" fmla="*/ 3914399 h 6858000"/>
              <a:gd name="connsiteX60" fmla="*/ 5793123 w 6127519"/>
              <a:gd name="connsiteY60" fmla="*/ 3969952 h 6858000"/>
              <a:gd name="connsiteX61" fmla="*/ 5808321 w 6127519"/>
              <a:gd name="connsiteY61" fmla="*/ 3988153 h 6858000"/>
              <a:gd name="connsiteX62" fmla="*/ 5825621 w 6127519"/>
              <a:gd name="connsiteY62" fmla="*/ 4015525 h 6858000"/>
              <a:gd name="connsiteX63" fmla="*/ 5860672 w 6127519"/>
              <a:gd name="connsiteY63" fmla="*/ 4061579 h 6858000"/>
              <a:gd name="connsiteX64" fmla="*/ 5872173 w 6127519"/>
              <a:gd name="connsiteY64" fmla="*/ 4088497 h 6858000"/>
              <a:gd name="connsiteX65" fmla="*/ 5894095 w 6127519"/>
              <a:gd name="connsiteY65" fmla="*/ 4128857 h 6858000"/>
              <a:gd name="connsiteX66" fmla="*/ 5903513 w 6127519"/>
              <a:gd name="connsiteY66" fmla="*/ 4187661 h 6858000"/>
              <a:gd name="connsiteX67" fmla="*/ 5917114 w 6127519"/>
              <a:gd name="connsiteY67" fmla="*/ 4213096 h 6858000"/>
              <a:gd name="connsiteX68" fmla="*/ 5924233 w 6127519"/>
              <a:gd name="connsiteY68" fmla="*/ 4242060 h 6858000"/>
              <a:gd name="connsiteX69" fmla="*/ 5928910 w 6127519"/>
              <a:gd name="connsiteY69" fmla="*/ 4300973 h 6858000"/>
              <a:gd name="connsiteX70" fmla="*/ 5939320 w 6127519"/>
              <a:gd name="connsiteY70" fmla="*/ 4340435 h 6858000"/>
              <a:gd name="connsiteX71" fmla="*/ 5946705 w 6127519"/>
              <a:gd name="connsiteY71" fmla="*/ 4428051 h 6858000"/>
              <a:gd name="connsiteX72" fmla="*/ 5949261 w 6127519"/>
              <a:gd name="connsiteY72" fmla="*/ 4449185 h 6858000"/>
              <a:gd name="connsiteX73" fmla="*/ 5968960 w 6127519"/>
              <a:gd name="connsiteY73" fmla="*/ 4482655 h 6858000"/>
              <a:gd name="connsiteX74" fmla="*/ 5980106 w 6127519"/>
              <a:gd name="connsiteY74" fmla="*/ 4585087 h 6858000"/>
              <a:gd name="connsiteX75" fmla="*/ 5998138 w 6127519"/>
              <a:gd name="connsiteY75" fmla="*/ 4697518 h 6858000"/>
              <a:gd name="connsiteX76" fmla="*/ 6007819 w 6127519"/>
              <a:gd name="connsiteY76" fmla="*/ 4858148 h 6858000"/>
              <a:gd name="connsiteX77" fmla="*/ 6007749 w 6127519"/>
              <a:gd name="connsiteY77" fmla="*/ 4964715 h 6858000"/>
              <a:gd name="connsiteX78" fmla="*/ 6005269 w 6127519"/>
              <a:gd name="connsiteY78" fmla="*/ 5150567 h 6858000"/>
              <a:gd name="connsiteX79" fmla="*/ 6001127 w 6127519"/>
              <a:gd name="connsiteY79" fmla="*/ 5164609 h 6858000"/>
              <a:gd name="connsiteX80" fmla="*/ 5998514 w 6127519"/>
              <a:gd name="connsiteY80" fmla="*/ 5189673 h 6858000"/>
              <a:gd name="connsiteX81" fmla="*/ 6018409 w 6127519"/>
              <a:gd name="connsiteY81" fmla="*/ 5227157 h 6858000"/>
              <a:gd name="connsiteX82" fmla="*/ 6036748 w 6127519"/>
              <a:gd name="connsiteY82" fmla="*/ 5322752 h 6858000"/>
              <a:gd name="connsiteX83" fmla="*/ 6036943 w 6127519"/>
              <a:gd name="connsiteY83" fmla="*/ 5329480 h 6858000"/>
              <a:gd name="connsiteX84" fmla="*/ 6037677 w 6127519"/>
              <a:gd name="connsiteY84" fmla="*/ 5354807 h 6858000"/>
              <a:gd name="connsiteX85" fmla="*/ 6039728 w 6127519"/>
              <a:gd name="connsiteY85" fmla="*/ 5359416 h 6858000"/>
              <a:gd name="connsiteX86" fmla="*/ 6053435 w 6127519"/>
              <a:gd name="connsiteY86" fmla="*/ 5387547 h 6858000"/>
              <a:gd name="connsiteX87" fmla="*/ 6065933 w 6127519"/>
              <a:gd name="connsiteY87" fmla="*/ 5443002 h 6858000"/>
              <a:gd name="connsiteX88" fmla="*/ 6068640 w 6127519"/>
              <a:gd name="connsiteY88" fmla="*/ 5474503 h 6858000"/>
              <a:gd name="connsiteX89" fmla="*/ 6080922 w 6127519"/>
              <a:gd name="connsiteY89" fmla="*/ 5561070 h 6858000"/>
              <a:gd name="connsiteX90" fmla="*/ 6096949 w 6127519"/>
              <a:gd name="connsiteY90" fmla="*/ 5648179 h 6858000"/>
              <a:gd name="connsiteX91" fmla="*/ 6125703 w 6127519"/>
              <a:gd name="connsiteY91" fmla="*/ 5692894 h 6858000"/>
              <a:gd name="connsiteX92" fmla="*/ 6121353 w 6127519"/>
              <a:gd name="connsiteY92" fmla="*/ 5721725 h 6858000"/>
              <a:gd name="connsiteX93" fmla="*/ 6121607 w 6127519"/>
              <a:gd name="connsiteY93" fmla="*/ 5721959 h 6858000"/>
              <a:gd name="connsiteX94" fmla="*/ 6127024 w 6127519"/>
              <a:gd name="connsiteY94" fmla="*/ 5786902 h 6858000"/>
              <a:gd name="connsiteX95" fmla="*/ 6127519 w 6127519"/>
              <a:gd name="connsiteY95" fmla="*/ 5865775 h 6858000"/>
              <a:gd name="connsiteX96" fmla="*/ 6119217 w 6127519"/>
              <a:gd name="connsiteY96" fmla="*/ 5888542 h 6858000"/>
              <a:gd name="connsiteX97" fmla="*/ 6102493 w 6127519"/>
              <a:gd name="connsiteY97" fmla="*/ 5928602 h 6858000"/>
              <a:gd name="connsiteX98" fmla="*/ 6056863 w 6127519"/>
              <a:gd name="connsiteY98" fmla="*/ 6000643 h 6858000"/>
              <a:gd name="connsiteX99" fmla="*/ 6045436 w 6127519"/>
              <a:gd name="connsiteY99" fmla="*/ 6124480 h 6858000"/>
              <a:gd name="connsiteX100" fmla="*/ 6030489 w 6127519"/>
              <a:gd name="connsiteY100" fmla="*/ 6317666 h 6858000"/>
              <a:gd name="connsiteX101" fmla="*/ 6007492 w 6127519"/>
              <a:gd name="connsiteY101" fmla="*/ 6440818 h 6858000"/>
              <a:gd name="connsiteX102" fmla="*/ 6009467 w 6127519"/>
              <a:gd name="connsiteY102" fmla="*/ 6487076 h 6858000"/>
              <a:gd name="connsiteX103" fmla="*/ 5995064 w 6127519"/>
              <a:gd name="connsiteY103" fmla="*/ 6540791 h 6858000"/>
              <a:gd name="connsiteX104" fmla="*/ 6004510 w 6127519"/>
              <a:gd name="connsiteY104" fmla="*/ 6599256 h 6858000"/>
              <a:gd name="connsiteX105" fmla="*/ 5986207 w 6127519"/>
              <a:gd name="connsiteY105" fmla="*/ 6695855 h 6858000"/>
              <a:gd name="connsiteX106" fmla="*/ 5979428 w 6127519"/>
              <a:gd name="connsiteY106" fmla="*/ 6754678 h 6858000"/>
              <a:gd name="connsiteX107" fmla="*/ 5983398 w 6127519"/>
              <a:gd name="connsiteY107" fmla="*/ 6778641 h 6858000"/>
              <a:gd name="connsiteX108" fmla="*/ 5984543 w 6127519"/>
              <a:gd name="connsiteY108" fmla="*/ 6811016 h 6858000"/>
              <a:gd name="connsiteX109" fmla="*/ 5979671 w 6127519"/>
              <a:gd name="connsiteY109" fmla="*/ 6858000 h 6858000"/>
              <a:gd name="connsiteX110" fmla="*/ 0 w 6127519"/>
              <a:gd name="connsiteY110" fmla="*/ 6858000 h 6858000"/>
              <a:gd name="connsiteX111" fmla="*/ 0 w 6127519"/>
              <a:gd name="connsiteY111" fmla="*/ 0 h 6858000"/>
              <a:gd name="connsiteX0" fmla="*/ 0 w 6127519"/>
              <a:gd name="connsiteY0" fmla="*/ 0 h 6858000"/>
              <a:gd name="connsiteX1" fmla="*/ 4965888 w 6127519"/>
              <a:gd name="connsiteY1" fmla="*/ 0 h 6858000"/>
              <a:gd name="connsiteX2" fmla="*/ 4967767 w 6127519"/>
              <a:gd name="connsiteY2" fmla="*/ 7930 h 6858000"/>
              <a:gd name="connsiteX3" fmla="*/ 4979444 w 6127519"/>
              <a:gd name="connsiteY3" fmla="*/ 43921 h 6858000"/>
              <a:gd name="connsiteX4" fmla="*/ 5021173 w 6127519"/>
              <a:gd name="connsiteY4" fmla="*/ 123738 h 6858000"/>
              <a:gd name="connsiteX5" fmla="*/ 5075458 w 6127519"/>
              <a:gd name="connsiteY5" fmla="*/ 264355 h 6858000"/>
              <a:gd name="connsiteX6" fmla="*/ 5081175 w 6127519"/>
              <a:gd name="connsiteY6" fmla="*/ 277448 h 6858000"/>
              <a:gd name="connsiteX7" fmla="*/ 5097011 w 6127519"/>
              <a:gd name="connsiteY7" fmla="*/ 355616 h 6858000"/>
              <a:gd name="connsiteX8" fmla="*/ 5130982 w 6127519"/>
              <a:gd name="connsiteY8" fmla="*/ 412030 h 6858000"/>
              <a:gd name="connsiteX9" fmla="*/ 5153000 w 6127519"/>
              <a:gd name="connsiteY9" fmla="*/ 507134 h 6858000"/>
              <a:gd name="connsiteX10" fmla="*/ 5171282 w 6127519"/>
              <a:gd name="connsiteY10" fmla="*/ 602071 h 6858000"/>
              <a:gd name="connsiteX11" fmla="*/ 5176196 w 6127519"/>
              <a:gd name="connsiteY11" fmla="*/ 636822 h 6858000"/>
              <a:gd name="connsiteX12" fmla="*/ 5189051 w 6127519"/>
              <a:gd name="connsiteY12" fmla="*/ 782518 h 6858000"/>
              <a:gd name="connsiteX13" fmla="*/ 5210428 w 6127519"/>
              <a:gd name="connsiteY13" fmla="*/ 815772 h 6858000"/>
              <a:gd name="connsiteX14" fmla="*/ 5221088 w 6127519"/>
              <a:gd name="connsiteY14" fmla="*/ 860193 h 6858000"/>
              <a:gd name="connsiteX15" fmla="*/ 5230806 w 6127519"/>
              <a:gd name="connsiteY15" fmla="*/ 961354 h 6858000"/>
              <a:gd name="connsiteX16" fmla="*/ 5201018 w 6127519"/>
              <a:gd name="connsiteY16" fmla="*/ 1095027 h 6858000"/>
              <a:gd name="connsiteX17" fmla="*/ 5202153 w 6127519"/>
              <a:gd name="connsiteY17" fmla="*/ 1133224 h 6858000"/>
              <a:gd name="connsiteX18" fmla="*/ 5207370 w 6127519"/>
              <a:gd name="connsiteY18" fmla="*/ 1138097 h 6858000"/>
              <a:gd name="connsiteX19" fmla="*/ 5189234 w 6127519"/>
              <a:gd name="connsiteY19" fmla="*/ 1193495 h 6858000"/>
              <a:gd name="connsiteX20" fmla="*/ 5202769 w 6127519"/>
              <a:gd name="connsiteY20" fmla="*/ 1269450 h 6858000"/>
              <a:gd name="connsiteX21" fmla="*/ 5225968 w 6127519"/>
              <a:gd name="connsiteY21" fmla="*/ 1357994 h 6858000"/>
              <a:gd name="connsiteX22" fmla="*/ 5233819 w 6127519"/>
              <a:gd name="connsiteY22" fmla="*/ 1380922 h 6858000"/>
              <a:gd name="connsiteX23" fmla="*/ 5237226 w 6127519"/>
              <a:gd name="connsiteY23" fmla="*/ 1441327 h 6858000"/>
              <a:gd name="connsiteX24" fmla="*/ 5255653 w 6127519"/>
              <a:gd name="connsiteY24" fmla="*/ 1524712 h 6858000"/>
              <a:gd name="connsiteX25" fmla="*/ 5263491 w 6127519"/>
              <a:gd name="connsiteY25" fmla="*/ 1642938 h 6858000"/>
              <a:gd name="connsiteX26" fmla="*/ 5261314 w 6127519"/>
              <a:gd name="connsiteY26" fmla="*/ 1689177 h 6858000"/>
              <a:gd name="connsiteX27" fmla="*/ 5259788 w 6127519"/>
              <a:gd name="connsiteY27" fmla="*/ 1768516 h 6858000"/>
              <a:gd name="connsiteX28" fmla="*/ 5255696 w 6127519"/>
              <a:gd name="connsiteY28" fmla="*/ 1953770 h 6858000"/>
              <a:gd name="connsiteX29" fmla="*/ 5252592 w 6127519"/>
              <a:gd name="connsiteY29" fmla="*/ 2092210 h 6858000"/>
              <a:gd name="connsiteX30" fmla="*/ 5264303 w 6127519"/>
              <a:gd name="connsiteY30" fmla="*/ 2225157 h 6858000"/>
              <a:gd name="connsiteX31" fmla="*/ 5250104 w 6127519"/>
              <a:gd name="connsiteY31" fmla="*/ 2249166 h 6858000"/>
              <a:gd name="connsiteX32" fmla="*/ 5251214 w 6127519"/>
              <a:gd name="connsiteY32" fmla="*/ 2250944 h 6858000"/>
              <a:gd name="connsiteX33" fmla="*/ 5250644 w 6127519"/>
              <a:gd name="connsiteY33" fmla="*/ 2266619 h 6858000"/>
              <a:gd name="connsiteX34" fmla="*/ 5293877 w 6127519"/>
              <a:gd name="connsiteY34" fmla="*/ 2368649 h 6858000"/>
              <a:gd name="connsiteX35" fmla="*/ 5311338 w 6127519"/>
              <a:gd name="connsiteY35" fmla="*/ 2404034 h 6858000"/>
              <a:gd name="connsiteX36" fmla="*/ 5338366 w 6127519"/>
              <a:gd name="connsiteY36" fmla="*/ 2465052 h 6858000"/>
              <a:gd name="connsiteX37" fmla="*/ 5371263 w 6127519"/>
              <a:gd name="connsiteY37" fmla="*/ 2586413 h 6858000"/>
              <a:gd name="connsiteX38" fmla="*/ 5407503 w 6127519"/>
              <a:gd name="connsiteY38" fmla="*/ 2786290 h 6858000"/>
              <a:gd name="connsiteX39" fmla="*/ 5407356 w 6127519"/>
              <a:gd name="connsiteY39" fmla="*/ 2787545 h 6858000"/>
              <a:gd name="connsiteX40" fmla="*/ 5457023 w 6127519"/>
              <a:gd name="connsiteY40" fmla="*/ 2858292 h 6858000"/>
              <a:gd name="connsiteX41" fmla="*/ 5479298 w 6127519"/>
              <a:gd name="connsiteY41" fmla="*/ 2947791 h 6858000"/>
              <a:gd name="connsiteX42" fmla="*/ 5481770 w 6127519"/>
              <a:gd name="connsiteY42" fmla="*/ 2951352 h 6858000"/>
              <a:gd name="connsiteX43" fmla="*/ 5482415 w 6127519"/>
              <a:gd name="connsiteY43" fmla="*/ 3004079 h 6858000"/>
              <a:gd name="connsiteX44" fmla="*/ 5503944 w 6127519"/>
              <a:gd name="connsiteY44" fmla="*/ 3123335 h 6858000"/>
              <a:gd name="connsiteX45" fmla="*/ 5516007 w 6127519"/>
              <a:gd name="connsiteY45" fmla="*/ 3258473 h 6858000"/>
              <a:gd name="connsiteX46" fmla="*/ 5589758 w 6127519"/>
              <a:gd name="connsiteY46" fmla="*/ 3453699 h 6858000"/>
              <a:gd name="connsiteX47" fmla="*/ 5596144 w 6127519"/>
              <a:gd name="connsiteY47" fmla="*/ 3534624 h 6858000"/>
              <a:gd name="connsiteX48" fmla="*/ 5597750 w 6127519"/>
              <a:gd name="connsiteY48" fmla="*/ 3534129 h 6858000"/>
              <a:gd name="connsiteX49" fmla="*/ 5599700 w 6127519"/>
              <a:gd name="connsiteY49" fmla="*/ 3547221 h 6858000"/>
              <a:gd name="connsiteX50" fmla="*/ 5615031 w 6127519"/>
              <a:gd name="connsiteY50" fmla="*/ 3557482 h 6858000"/>
              <a:gd name="connsiteX51" fmla="*/ 5618377 w 6127519"/>
              <a:gd name="connsiteY51" fmla="*/ 3588431 h 6858000"/>
              <a:gd name="connsiteX52" fmla="*/ 5612155 w 6127519"/>
              <a:gd name="connsiteY52" fmla="*/ 3589869 h 6858000"/>
              <a:gd name="connsiteX53" fmla="*/ 5620843 w 6127519"/>
              <a:gd name="connsiteY53" fmla="*/ 3606745 h 6858000"/>
              <a:gd name="connsiteX54" fmla="*/ 5655472 w 6127519"/>
              <a:gd name="connsiteY54" fmla="*/ 3678877 h 6858000"/>
              <a:gd name="connsiteX55" fmla="*/ 5683015 w 6127519"/>
              <a:gd name="connsiteY55" fmla="*/ 3762025 h 6858000"/>
              <a:gd name="connsiteX56" fmla="*/ 5696643 w 6127519"/>
              <a:gd name="connsiteY56" fmla="*/ 3773888 h 6858000"/>
              <a:gd name="connsiteX57" fmla="*/ 5707995 w 6127519"/>
              <a:gd name="connsiteY57" fmla="*/ 3781685 h 6858000"/>
              <a:gd name="connsiteX58" fmla="*/ 5768491 w 6127519"/>
              <a:gd name="connsiteY58" fmla="*/ 3914399 h 6858000"/>
              <a:gd name="connsiteX59" fmla="*/ 5793123 w 6127519"/>
              <a:gd name="connsiteY59" fmla="*/ 3969952 h 6858000"/>
              <a:gd name="connsiteX60" fmla="*/ 5808321 w 6127519"/>
              <a:gd name="connsiteY60" fmla="*/ 3988153 h 6858000"/>
              <a:gd name="connsiteX61" fmla="*/ 5825621 w 6127519"/>
              <a:gd name="connsiteY61" fmla="*/ 4015525 h 6858000"/>
              <a:gd name="connsiteX62" fmla="*/ 5860672 w 6127519"/>
              <a:gd name="connsiteY62" fmla="*/ 4061579 h 6858000"/>
              <a:gd name="connsiteX63" fmla="*/ 5872173 w 6127519"/>
              <a:gd name="connsiteY63" fmla="*/ 4088497 h 6858000"/>
              <a:gd name="connsiteX64" fmla="*/ 5894095 w 6127519"/>
              <a:gd name="connsiteY64" fmla="*/ 4128857 h 6858000"/>
              <a:gd name="connsiteX65" fmla="*/ 5903513 w 6127519"/>
              <a:gd name="connsiteY65" fmla="*/ 4187661 h 6858000"/>
              <a:gd name="connsiteX66" fmla="*/ 5917114 w 6127519"/>
              <a:gd name="connsiteY66" fmla="*/ 4213096 h 6858000"/>
              <a:gd name="connsiteX67" fmla="*/ 5924233 w 6127519"/>
              <a:gd name="connsiteY67" fmla="*/ 4242060 h 6858000"/>
              <a:gd name="connsiteX68" fmla="*/ 5928910 w 6127519"/>
              <a:gd name="connsiteY68" fmla="*/ 4300973 h 6858000"/>
              <a:gd name="connsiteX69" fmla="*/ 5939320 w 6127519"/>
              <a:gd name="connsiteY69" fmla="*/ 4340435 h 6858000"/>
              <a:gd name="connsiteX70" fmla="*/ 5946705 w 6127519"/>
              <a:gd name="connsiteY70" fmla="*/ 4428051 h 6858000"/>
              <a:gd name="connsiteX71" fmla="*/ 5949261 w 6127519"/>
              <a:gd name="connsiteY71" fmla="*/ 4449185 h 6858000"/>
              <a:gd name="connsiteX72" fmla="*/ 5968960 w 6127519"/>
              <a:gd name="connsiteY72" fmla="*/ 4482655 h 6858000"/>
              <a:gd name="connsiteX73" fmla="*/ 5980106 w 6127519"/>
              <a:gd name="connsiteY73" fmla="*/ 4585087 h 6858000"/>
              <a:gd name="connsiteX74" fmla="*/ 5998138 w 6127519"/>
              <a:gd name="connsiteY74" fmla="*/ 4697518 h 6858000"/>
              <a:gd name="connsiteX75" fmla="*/ 6007819 w 6127519"/>
              <a:gd name="connsiteY75" fmla="*/ 4858148 h 6858000"/>
              <a:gd name="connsiteX76" fmla="*/ 6007749 w 6127519"/>
              <a:gd name="connsiteY76" fmla="*/ 4964715 h 6858000"/>
              <a:gd name="connsiteX77" fmla="*/ 6005269 w 6127519"/>
              <a:gd name="connsiteY77" fmla="*/ 5150567 h 6858000"/>
              <a:gd name="connsiteX78" fmla="*/ 6001127 w 6127519"/>
              <a:gd name="connsiteY78" fmla="*/ 5164609 h 6858000"/>
              <a:gd name="connsiteX79" fmla="*/ 5998514 w 6127519"/>
              <a:gd name="connsiteY79" fmla="*/ 5189673 h 6858000"/>
              <a:gd name="connsiteX80" fmla="*/ 6018409 w 6127519"/>
              <a:gd name="connsiteY80" fmla="*/ 5227157 h 6858000"/>
              <a:gd name="connsiteX81" fmla="*/ 6036748 w 6127519"/>
              <a:gd name="connsiteY81" fmla="*/ 5322752 h 6858000"/>
              <a:gd name="connsiteX82" fmla="*/ 6036943 w 6127519"/>
              <a:gd name="connsiteY82" fmla="*/ 5329480 h 6858000"/>
              <a:gd name="connsiteX83" fmla="*/ 6037677 w 6127519"/>
              <a:gd name="connsiteY83" fmla="*/ 5354807 h 6858000"/>
              <a:gd name="connsiteX84" fmla="*/ 6039728 w 6127519"/>
              <a:gd name="connsiteY84" fmla="*/ 5359416 h 6858000"/>
              <a:gd name="connsiteX85" fmla="*/ 6053435 w 6127519"/>
              <a:gd name="connsiteY85" fmla="*/ 5387547 h 6858000"/>
              <a:gd name="connsiteX86" fmla="*/ 6065933 w 6127519"/>
              <a:gd name="connsiteY86" fmla="*/ 5443002 h 6858000"/>
              <a:gd name="connsiteX87" fmla="*/ 6068640 w 6127519"/>
              <a:gd name="connsiteY87" fmla="*/ 5474503 h 6858000"/>
              <a:gd name="connsiteX88" fmla="*/ 6080922 w 6127519"/>
              <a:gd name="connsiteY88" fmla="*/ 5561070 h 6858000"/>
              <a:gd name="connsiteX89" fmla="*/ 6096949 w 6127519"/>
              <a:gd name="connsiteY89" fmla="*/ 5648179 h 6858000"/>
              <a:gd name="connsiteX90" fmla="*/ 6125703 w 6127519"/>
              <a:gd name="connsiteY90" fmla="*/ 5692894 h 6858000"/>
              <a:gd name="connsiteX91" fmla="*/ 6121353 w 6127519"/>
              <a:gd name="connsiteY91" fmla="*/ 5721725 h 6858000"/>
              <a:gd name="connsiteX92" fmla="*/ 6121607 w 6127519"/>
              <a:gd name="connsiteY92" fmla="*/ 5721959 h 6858000"/>
              <a:gd name="connsiteX93" fmla="*/ 6127024 w 6127519"/>
              <a:gd name="connsiteY93" fmla="*/ 5786902 h 6858000"/>
              <a:gd name="connsiteX94" fmla="*/ 6127519 w 6127519"/>
              <a:gd name="connsiteY94" fmla="*/ 5865775 h 6858000"/>
              <a:gd name="connsiteX95" fmla="*/ 6119217 w 6127519"/>
              <a:gd name="connsiteY95" fmla="*/ 5888542 h 6858000"/>
              <a:gd name="connsiteX96" fmla="*/ 6102493 w 6127519"/>
              <a:gd name="connsiteY96" fmla="*/ 5928602 h 6858000"/>
              <a:gd name="connsiteX97" fmla="*/ 6056863 w 6127519"/>
              <a:gd name="connsiteY97" fmla="*/ 6000643 h 6858000"/>
              <a:gd name="connsiteX98" fmla="*/ 6045436 w 6127519"/>
              <a:gd name="connsiteY98" fmla="*/ 6124480 h 6858000"/>
              <a:gd name="connsiteX99" fmla="*/ 6030489 w 6127519"/>
              <a:gd name="connsiteY99" fmla="*/ 6317666 h 6858000"/>
              <a:gd name="connsiteX100" fmla="*/ 6007492 w 6127519"/>
              <a:gd name="connsiteY100" fmla="*/ 6440818 h 6858000"/>
              <a:gd name="connsiteX101" fmla="*/ 6009467 w 6127519"/>
              <a:gd name="connsiteY101" fmla="*/ 6487076 h 6858000"/>
              <a:gd name="connsiteX102" fmla="*/ 5995064 w 6127519"/>
              <a:gd name="connsiteY102" fmla="*/ 6540791 h 6858000"/>
              <a:gd name="connsiteX103" fmla="*/ 6004510 w 6127519"/>
              <a:gd name="connsiteY103" fmla="*/ 6599256 h 6858000"/>
              <a:gd name="connsiteX104" fmla="*/ 5986207 w 6127519"/>
              <a:gd name="connsiteY104" fmla="*/ 6695855 h 6858000"/>
              <a:gd name="connsiteX105" fmla="*/ 5979428 w 6127519"/>
              <a:gd name="connsiteY105" fmla="*/ 6754678 h 6858000"/>
              <a:gd name="connsiteX106" fmla="*/ 5983398 w 6127519"/>
              <a:gd name="connsiteY106" fmla="*/ 6778641 h 6858000"/>
              <a:gd name="connsiteX107" fmla="*/ 5984543 w 6127519"/>
              <a:gd name="connsiteY107" fmla="*/ 6811016 h 6858000"/>
              <a:gd name="connsiteX108" fmla="*/ 5979671 w 6127519"/>
              <a:gd name="connsiteY108" fmla="*/ 6858000 h 6858000"/>
              <a:gd name="connsiteX109" fmla="*/ 0 w 6127519"/>
              <a:gd name="connsiteY109" fmla="*/ 6858000 h 6858000"/>
              <a:gd name="connsiteX110" fmla="*/ 0 w 6127519"/>
              <a:gd name="connsiteY110" fmla="*/ 0 h 6858000"/>
              <a:gd name="connsiteX0" fmla="*/ 0 w 6127519"/>
              <a:gd name="connsiteY0" fmla="*/ 0 h 6858000"/>
              <a:gd name="connsiteX1" fmla="*/ 4965888 w 6127519"/>
              <a:gd name="connsiteY1" fmla="*/ 0 h 6858000"/>
              <a:gd name="connsiteX2" fmla="*/ 4967767 w 6127519"/>
              <a:gd name="connsiteY2" fmla="*/ 7930 h 6858000"/>
              <a:gd name="connsiteX3" fmla="*/ 4979444 w 6127519"/>
              <a:gd name="connsiteY3" fmla="*/ 43921 h 6858000"/>
              <a:gd name="connsiteX4" fmla="*/ 5021173 w 6127519"/>
              <a:gd name="connsiteY4" fmla="*/ 123738 h 6858000"/>
              <a:gd name="connsiteX5" fmla="*/ 5075458 w 6127519"/>
              <a:gd name="connsiteY5" fmla="*/ 264355 h 6858000"/>
              <a:gd name="connsiteX6" fmla="*/ 5081175 w 6127519"/>
              <a:gd name="connsiteY6" fmla="*/ 277448 h 6858000"/>
              <a:gd name="connsiteX7" fmla="*/ 5097011 w 6127519"/>
              <a:gd name="connsiteY7" fmla="*/ 355616 h 6858000"/>
              <a:gd name="connsiteX8" fmla="*/ 5130982 w 6127519"/>
              <a:gd name="connsiteY8" fmla="*/ 412030 h 6858000"/>
              <a:gd name="connsiteX9" fmla="*/ 5153000 w 6127519"/>
              <a:gd name="connsiteY9" fmla="*/ 507134 h 6858000"/>
              <a:gd name="connsiteX10" fmla="*/ 5171282 w 6127519"/>
              <a:gd name="connsiteY10" fmla="*/ 602071 h 6858000"/>
              <a:gd name="connsiteX11" fmla="*/ 5176196 w 6127519"/>
              <a:gd name="connsiteY11" fmla="*/ 636822 h 6858000"/>
              <a:gd name="connsiteX12" fmla="*/ 5189051 w 6127519"/>
              <a:gd name="connsiteY12" fmla="*/ 782518 h 6858000"/>
              <a:gd name="connsiteX13" fmla="*/ 5210428 w 6127519"/>
              <a:gd name="connsiteY13" fmla="*/ 815772 h 6858000"/>
              <a:gd name="connsiteX14" fmla="*/ 5221088 w 6127519"/>
              <a:gd name="connsiteY14" fmla="*/ 860193 h 6858000"/>
              <a:gd name="connsiteX15" fmla="*/ 5230806 w 6127519"/>
              <a:gd name="connsiteY15" fmla="*/ 961354 h 6858000"/>
              <a:gd name="connsiteX16" fmla="*/ 5201018 w 6127519"/>
              <a:gd name="connsiteY16" fmla="*/ 1095027 h 6858000"/>
              <a:gd name="connsiteX17" fmla="*/ 5202153 w 6127519"/>
              <a:gd name="connsiteY17" fmla="*/ 1133224 h 6858000"/>
              <a:gd name="connsiteX18" fmla="*/ 5207370 w 6127519"/>
              <a:gd name="connsiteY18" fmla="*/ 1138097 h 6858000"/>
              <a:gd name="connsiteX19" fmla="*/ 5189234 w 6127519"/>
              <a:gd name="connsiteY19" fmla="*/ 1193495 h 6858000"/>
              <a:gd name="connsiteX20" fmla="*/ 5202769 w 6127519"/>
              <a:gd name="connsiteY20" fmla="*/ 1269450 h 6858000"/>
              <a:gd name="connsiteX21" fmla="*/ 5225968 w 6127519"/>
              <a:gd name="connsiteY21" fmla="*/ 1357994 h 6858000"/>
              <a:gd name="connsiteX22" fmla="*/ 5233819 w 6127519"/>
              <a:gd name="connsiteY22" fmla="*/ 1380922 h 6858000"/>
              <a:gd name="connsiteX23" fmla="*/ 5237226 w 6127519"/>
              <a:gd name="connsiteY23" fmla="*/ 1441327 h 6858000"/>
              <a:gd name="connsiteX24" fmla="*/ 5255653 w 6127519"/>
              <a:gd name="connsiteY24" fmla="*/ 1524712 h 6858000"/>
              <a:gd name="connsiteX25" fmla="*/ 5263491 w 6127519"/>
              <a:gd name="connsiteY25" fmla="*/ 1642938 h 6858000"/>
              <a:gd name="connsiteX26" fmla="*/ 5261314 w 6127519"/>
              <a:gd name="connsiteY26" fmla="*/ 1689177 h 6858000"/>
              <a:gd name="connsiteX27" fmla="*/ 5259788 w 6127519"/>
              <a:gd name="connsiteY27" fmla="*/ 1768516 h 6858000"/>
              <a:gd name="connsiteX28" fmla="*/ 5255696 w 6127519"/>
              <a:gd name="connsiteY28" fmla="*/ 1953770 h 6858000"/>
              <a:gd name="connsiteX29" fmla="*/ 5252592 w 6127519"/>
              <a:gd name="connsiteY29" fmla="*/ 2092210 h 6858000"/>
              <a:gd name="connsiteX30" fmla="*/ 5250104 w 6127519"/>
              <a:gd name="connsiteY30" fmla="*/ 2249166 h 6858000"/>
              <a:gd name="connsiteX31" fmla="*/ 5251214 w 6127519"/>
              <a:gd name="connsiteY31" fmla="*/ 2250944 h 6858000"/>
              <a:gd name="connsiteX32" fmla="*/ 5250644 w 6127519"/>
              <a:gd name="connsiteY32" fmla="*/ 2266619 h 6858000"/>
              <a:gd name="connsiteX33" fmla="*/ 5293877 w 6127519"/>
              <a:gd name="connsiteY33" fmla="*/ 2368649 h 6858000"/>
              <a:gd name="connsiteX34" fmla="*/ 5311338 w 6127519"/>
              <a:gd name="connsiteY34" fmla="*/ 2404034 h 6858000"/>
              <a:gd name="connsiteX35" fmla="*/ 5338366 w 6127519"/>
              <a:gd name="connsiteY35" fmla="*/ 2465052 h 6858000"/>
              <a:gd name="connsiteX36" fmla="*/ 5371263 w 6127519"/>
              <a:gd name="connsiteY36" fmla="*/ 2586413 h 6858000"/>
              <a:gd name="connsiteX37" fmla="*/ 5407503 w 6127519"/>
              <a:gd name="connsiteY37" fmla="*/ 2786290 h 6858000"/>
              <a:gd name="connsiteX38" fmla="*/ 5407356 w 6127519"/>
              <a:gd name="connsiteY38" fmla="*/ 2787545 h 6858000"/>
              <a:gd name="connsiteX39" fmla="*/ 5457023 w 6127519"/>
              <a:gd name="connsiteY39" fmla="*/ 2858292 h 6858000"/>
              <a:gd name="connsiteX40" fmla="*/ 5479298 w 6127519"/>
              <a:gd name="connsiteY40" fmla="*/ 2947791 h 6858000"/>
              <a:gd name="connsiteX41" fmla="*/ 5481770 w 6127519"/>
              <a:gd name="connsiteY41" fmla="*/ 2951352 h 6858000"/>
              <a:gd name="connsiteX42" fmla="*/ 5482415 w 6127519"/>
              <a:gd name="connsiteY42" fmla="*/ 3004079 h 6858000"/>
              <a:gd name="connsiteX43" fmla="*/ 5503944 w 6127519"/>
              <a:gd name="connsiteY43" fmla="*/ 3123335 h 6858000"/>
              <a:gd name="connsiteX44" fmla="*/ 5516007 w 6127519"/>
              <a:gd name="connsiteY44" fmla="*/ 3258473 h 6858000"/>
              <a:gd name="connsiteX45" fmla="*/ 5589758 w 6127519"/>
              <a:gd name="connsiteY45" fmla="*/ 3453699 h 6858000"/>
              <a:gd name="connsiteX46" fmla="*/ 5596144 w 6127519"/>
              <a:gd name="connsiteY46" fmla="*/ 3534624 h 6858000"/>
              <a:gd name="connsiteX47" fmla="*/ 5597750 w 6127519"/>
              <a:gd name="connsiteY47" fmla="*/ 3534129 h 6858000"/>
              <a:gd name="connsiteX48" fmla="*/ 5599700 w 6127519"/>
              <a:gd name="connsiteY48" fmla="*/ 3547221 h 6858000"/>
              <a:gd name="connsiteX49" fmla="*/ 5615031 w 6127519"/>
              <a:gd name="connsiteY49" fmla="*/ 3557482 h 6858000"/>
              <a:gd name="connsiteX50" fmla="*/ 5618377 w 6127519"/>
              <a:gd name="connsiteY50" fmla="*/ 3588431 h 6858000"/>
              <a:gd name="connsiteX51" fmla="*/ 5612155 w 6127519"/>
              <a:gd name="connsiteY51" fmla="*/ 3589869 h 6858000"/>
              <a:gd name="connsiteX52" fmla="*/ 5620843 w 6127519"/>
              <a:gd name="connsiteY52" fmla="*/ 3606745 h 6858000"/>
              <a:gd name="connsiteX53" fmla="*/ 5655472 w 6127519"/>
              <a:gd name="connsiteY53" fmla="*/ 3678877 h 6858000"/>
              <a:gd name="connsiteX54" fmla="*/ 5683015 w 6127519"/>
              <a:gd name="connsiteY54" fmla="*/ 3762025 h 6858000"/>
              <a:gd name="connsiteX55" fmla="*/ 5696643 w 6127519"/>
              <a:gd name="connsiteY55" fmla="*/ 3773888 h 6858000"/>
              <a:gd name="connsiteX56" fmla="*/ 5707995 w 6127519"/>
              <a:gd name="connsiteY56" fmla="*/ 3781685 h 6858000"/>
              <a:gd name="connsiteX57" fmla="*/ 5768491 w 6127519"/>
              <a:gd name="connsiteY57" fmla="*/ 3914399 h 6858000"/>
              <a:gd name="connsiteX58" fmla="*/ 5793123 w 6127519"/>
              <a:gd name="connsiteY58" fmla="*/ 3969952 h 6858000"/>
              <a:gd name="connsiteX59" fmla="*/ 5808321 w 6127519"/>
              <a:gd name="connsiteY59" fmla="*/ 3988153 h 6858000"/>
              <a:gd name="connsiteX60" fmla="*/ 5825621 w 6127519"/>
              <a:gd name="connsiteY60" fmla="*/ 4015525 h 6858000"/>
              <a:gd name="connsiteX61" fmla="*/ 5860672 w 6127519"/>
              <a:gd name="connsiteY61" fmla="*/ 4061579 h 6858000"/>
              <a:gd name="connsiteX62" fmla="*/ 5872173 w 6127519"/>
              <a:gd name="connsiteY62" fmla="*/ 4088497 h 6858000"/>
              <a:gd name="connsiteX63" fmla="*/ 5894095 w 6127519"/>
              <a:gd name="connsiteY63" fmla="*/ 4128857 h 6858000"/>
              <a:gd name="connsiteX64" fmla="*/ 5903513 w 6127519"/>
              <a:gd name="connsiteY64" fmla="*/ 4187661 h 6858000"/>
              <a:gd name="connsiteX65" fmla="*/ 5917114 w 6127519"/>
              <a:gd name="connsiteY65" fmla="*/ 4213096 h 6858000"/>
              <a:gd name="connsiteX66" fmla="*/ 5924233 w 6127519"/>
              <a:gd name="connsiteY66" fmla="*/ 4242060 h 6858000"/>
              <a:gd name="connsiteX67" fmla="*/ 5928910 w 6127519"/>
              <a:gd name="connsiteY67" fmla="*/ 4300973 h 6858000"/>
              <a:gd name="connsiteX68" fmla="*/ 5939320 w 6127519"/>
              <a:gd name="connsiteY68" fmla="*/ 4340435 h 6858000"/>
              <a:gd name="connsiteX69" fmla="*/ 5946705 w 6127519"/>
              <a:gd name="connsiteY69" fmla="*/ 4428051 h 6858000"/>
              <a:gd name="connsiteX70" fmla="*/ 5949261 w 6127519"/>
              <a:gd name="connsiteY70" fmla="*/ 4449185 h 6858000"/>
              <a:gd name="connsiteX71" fmla="*/ 5968960 w 6127519"/>
              <a:gd name="connsiteY71" fmla="*/ 4482655 h 6858000"/>
              <a:gd name="connsiteX72" fmla="*/ 5980106 w 6127519"/>
              <a:gd name="connsiteY72" fmla="*/ 4585087 h 6858000"/>
              <a:gd name="connsiteX73" fmla="*/ 5998138 w 6127519"/>
              <a:gd name="connsiteY73" fmla="*/ 4697518 h 6858000"/>
              <a:gd name="connsiteX74" fmla="*/ 6007819 w 6127519"/>
              <a:gd name="connsiteY74" fmla="*/ 4858148 h 6858000"/>
              <a:gd name="connsiteX75" fmla="*/ 6007749 w 6127519"/>
              <a:gd name="connsiteY75" fmla="*/ 4964715 h 6858000"/>
              <a:gd name="connsiteX76" fmla="*/ 6005269 w 6127519"/>
              <a:gd name="connsiteY76" fmla="*/ 5150567 h 6858000"/>
              <a:gd name="connsiteX77" fmla="*/ 6001127 w 6127519"/>
              <a:gd name="connsiteY77" fmla="*/ 5164609 h 6858000"/>
              <a:gd name="connsiteX78" fmla="*/ 5998514 w 6127519"/>
              <a:gd name="connsiteY78" fmla="*/ 5189673 h 6858000"/>
              <a:gd name="connsiteX79" fmla="*/ 6018409 w 6127519"/>
              <a:gd name="connsiteY79" fmla="*/ 5227157 h 6858000"/>
              <a:gd name="connsiteX80" fmla="*/ 6036748 w 6127519"/>
              <a:gd name="connsiteY80" fmla="*/ 5322752 h 6858000"/>
              <a:gd name="connsiteX81" fmla="*/ 6036943 w 6127519"/>
              <a:gd name="connsiteY81" fmla="*/ 5329480 h 6858000"/>
              <a:gd name="connsiteX82" fmla="*/ 6037677 w 6127519"/>
              <a:gd name="connsiteY82" fmla="*/ 5354807 h 6858000"/>
              <a:gd name="connsiteX83" fmla="*/ 6039728 w 6127519"/>
              <a:gd name="connsiteY83" fmla="*/ 5359416 h 6858000"/>
              <a:gd name="connsiteX84" fmla="*/ 6053435 w 6127519"/>
              <a:gd name="connsiteY84" fmla="*/ 5387547 h 6858000"/>
              <a:gd name="connsiteX85" fmla="*/ 6065933 w 6127519"/>
              <a:gd name="connsiteY85" fmla="*/ 5443002 h 6858000"/>
              <a:gd name="connsiteX86" fmla="*/ 6068640 w 6127519"/>
              <a:gd name="connsiteY86" fmla="*/ 5474503 h 6858000"/>
              <a:gd name="connsiteX87" fmla="*/ 6080922 w 6127519"/>
              <a:gd name="connsiteY87" fmla="*/ 5561070 h 6858000"/>
              <a:gd name="connsiteX88" fmla="*/ 6096949 w 6127519"/>
              <a:gd name="connsiteY88" fmla="*/ 5648179 h 6858000"/>
              <a:gd name="connsiteX89" fmla="*/ 6125703 w 6127519"/>
              <a:gd name="connsiteY89" fmla="*/ 5692894 h 6858000"/>
              <a:gd name="connsiteX90" fmla="*/ 6121353 w 6127519"/>
              <a:gd name="connsiteY90" fmla="*/ 5721725 h 6858000"/>
              <a:gd name="connsiteX91" fmla="*/ 6121607 w 6127519"/>
              <a:gd name="connsiteY91" fmla="*/ 5721959 h 6858000"/>
              <a:gd name="connsiteX92" fmla="*/ 6127024 w 6127519"/>
              <a:gd name="connsiteY92" fmla="*/ 5786902 h 6858000"/>
              <a:gd name="connsiteX93" fmla="*/ 6127519 w 6127519"/>
              <a:gd name="connsiteY93" fmla="*/ 5865775 h 6858000"/>
              <a:gd name="connsiteX94" fmla="*/ 6119217 w 6127519"/>
              <a:gd name="connsiteY94" fmla="*/ 5888542 h 6858000"/>
              <a:gd name="connsiteX95" fmla="*/ 6102493 w 6127519"/>
              <a:gd name="connsiteY95" fmla="*/ 5928602 h 6858000"/>
              <a:gd name="connsiteX96" fmla="*/ 6056863 w 6127519"/>
              <a:gd name="connsiteY96" fmla="*/ 6000643 h 6858000"/>
              <a:gd name="connsiteX97" fmla="*/ 6045436 w 6127519"/>
              <a:gd name="connsiteY97" fmla="*/ 6124480 h 6858000"/>
              <a:gd name="connsiteX98" fmla="*/ 6030489 w 6127519"/>
              <a:gd name="connsiteY98" fmla="*/ 6317666 h 6858000"/>
              <a:gd name="connsiteX99" fmla="*/ 6007492 w 6127519"/>
              <a:gd name="connsiteY99" fmla="*/ 6440818 h 6858000"/>
              <a:gd name="connsiteX100" fmla="*/ 6009467 w 6127519"/>
              <a:gd name="connsiteY100" fmla="*/ 6487076 h 6858000"/>
              <a:gd name="connsiteX101" fmla="*/ 5995064 w 6127519"/>
              <a:gd name="connsiteY101" fmla="*/ 6540791 h 6858000"/>
              <a:gd name="connsiteX102" fmla="*/ 6004510 w 6127519"/>
              <a:gd name="connsiteY102" fmla="*/ 6599256 h 6858000"/>
              <a:gd name="connsiteX103" fmla="*/ 5986207 w 6127519"/>
              <a:gd name="connsiteY103" fmla="*/ 6695855 h 6858000"/>
              <a:gd name="connsiteX104" fmla="*/ 5979428 w 6127519"/>
              <a:gd name="connsiteY104" fmla="*/ 6754678 h 6858000"/>
              <a:gd name="connsiteX105" fmla="*/ 5983398 w 6127519"/>
              <a:gd name="connsiteY105" fmla="*/ 6778641 h 6858000"/>
              <a:gd name="connsiteX106" fmla="*/ 5984543 w 6127519"/>
              <a:gd name="connsiteY106" fmla="*/ 6811016 h 6858000"/>
              <a:gd name="connsiteX107" fmla="*/ 5979671 w 6127519"/>
              <a:gd name="connsiteY107" fmla="*/ 6858000 h 6858000"/>
              <a:gd name="connsiteX108" fmla="*/ 0 w 6127519"/>
              <a:gd name="connsiteY108" fmla="*/ 6858000 h 6858000"/>
              <a:gd name="connsiteX109" fmla="*/ 0 w 6127519"/>
              <a:gd name="connsiteY109" fmla="*/ 0 h 6858000"/>
              <a:gd name="connsiteX0" fmla="*/ 0 w 6127519"/>
              <a:gd name="connsiteY0" fmla="*/ 0 h 6858000"/>
              <a:gd name="connsiteX1" fmla="*/ 4965888 w 6127519"/>
              <a:gd name="connsiteY1" fmla="*/ 0 h 6858000"/>
              <a:gd name="connsiteX2" fmla="*/ 4967767 w 6127519"/>
              <a:gd name="connsiteY2" fmla="*/ 7930 h 6858000"/>
              <a:gd name="connsiteX3" fmla="*/ 4979444 w 6127519"/>
              <a:gd name="connsiteY3" fmla="*/ 43921 h 6858000"/>
              <a:gd name="connsiteX4" fmla="*/ 5021173 w 6127519"/>
              <a:gd name="connsiteY4" fmla="*/ 123738 h 6858000"/>
              <a:gd name="connsiteX5" fmla="*/ 5075458 w 6127519"/>
              <a:gd name="connsiteY5" fmla="*/ 264355 h 6858000"/>
              <a:gd name="connsiteX6" fmla="*/ 5081175 w 6127519"/>
              <a:gd name="connsiteY6" fmla="*/ 277448 h 6858000"/>
              <a:gd name="connsiteX7" fmla="*/ 5097011 w 6127519"/>
              <a:gd name="connsiteY7" fmla="*/ 355616 h 6858000"/>
              <a:gd name="connsiteX8" fmla="*/ 5130982 w 6127519"/>
              <a:gd name="connsiteY8" fmla="*/ 412030 h 6858000"/>
              <a:gd name="connsiteX9" fmla="*/ 5153000 w 6127519"/>
              <a:gd name="connsiteY9" fmla="*/ 507134 h 6858000"/>
              <a:gd name="connsiteX10" fmla="*/ 5171282 w 6127519"/>
              <a:gd name="connsiteY10" fmla="*/ 602071 h 6858000"/>
              <a:gd name="connsiteX11" fmla="*/ 5176196 w 6127519"/>
              <a:gd name="connsiteY11" fmla="*/ 636822 h 6858000"/>
              <a:gd name="connsiteX12" fmla="*/ 5189051 w 6127519"/>
              <a:gd name="connsiteY12" fmla="*/ 782518 h 6858000"/>
              <a:gd name="connsiteX13" fmla="*/ 5210428 w 6127519"/>
              <a:gd name="connsiteY13" fmla="*/ 815772 h 6858000"/>
              <a:gd name="connsiteX14" fmla="*/ 5221088 w 6127519"/>
              <a:gd name="connsiteY14" fmla="*/ 860193 h 6858000"/>
              <a:gd name="connsiteX15" fmla="*/ 5230806 w 6127519"/>
              <a:gd name="connsiteY15" fmla="*/ 961354 h 6858000"/>
              <a:gd name="connsiteX16" fmla="*/ 5201018 w 6127519"/>
              <a:gd name="connsiteY16" fmla="*/ 1095027 h 6858000"/>
              <a:gd name="connsiteX17" fmla="*/ 5202153 w 6127519"/>
              <a:gd name="connsiteY17" fmla="*/ 1133224 h 6858000"/>
              <a:gd name="connsiteX18" fmla="*/ 5189234 w 6127519"/>
              <a:gd name="connsiteY18" fmla="*/ 1193495 h 6858000"/>
              <a:gd name="connsiteX19" fmla="*/ 5202769 w 6127519"/>
              <a:gd name="connsiteY19" fmla="*/ 1269450 h 6858000"/>
              <a:gd name="connsiteX20" fmla="*/ 5225968 w 6127519"/>
              <a:gd name="connsiteY20" fmla="*/ 1357994 h 6858000"/>
              <a:gd name="connsiteX21" fmla="*/ 5233819 w 6127519"/>
              <a:gd name="connsiteY21" fmla="*/ 1380922 h 6858000"/>
              <a:gd name="connsiteX22" fmla="*/ 5237226 w 6127519"/>
              <a:gd name="connsiteY22" fmla="*/ 1441327 h 6858000"/>
              <a:gd name="connsiteX23" fmla="*/ 5255653 w 6127519"/>
              <a:gd name="connsiteY23" fmla="*/ 1524712 h 6858000"/>
              <a:gd name="connsiteX24" fmla="*/ 5263491 w 6127519"/>
              <a:gd name="connsiteY24" fmla="*/ 1642938 h 6858000"/>
              <a:gd name="connsiteX25" fmla="*/ 5261314 w 6127519"/>
              <a:gd name="connsiteY25" fmla="*/ 1689177 h 6858000"/>
              <a:gd name="connsiteX26" fmla="*/ 5259788 w 6127519"/>
              <a:gd name="connsiteY26" fmla="*/ 1768516 h 6858000"/>
              <a:gd name="connsiteX27" fmla="*/ 5255696 w 6127519"/>
              <a:gd name="connsiteY27" fmla="*/ 1953770 h 6858000"/>
              <a:gd name="connsiteX28" fmla="*/ 5252592 w 6127519"/>
              <a:gd name="connsiteY28" fmla="*/ 2092210 h 6858000"/>
              <a:gd name="connsiteX29" fmla="*/ 5250104 w 6127519"/>
              <a:gd name="connsiteY29" fmla="*/ 2249166 h 6858000"/>
              <a:gd name="connsiteX30" fmla="*/ 5251214 w 6127519"/>
              <a:gd name="connsiteY30" fmla="*/ 2250944 h 6858000"/>
              <a:gd name="connsiteX31" fmla="*/ 5250644 w 6127519"/>
              <a:gd name="connsiteY31" fmla="*/ 2266619 h 6858000"/>
              <a:gd name="connsiteX32" fmla="*/ 5293877 w 6127519"/>
              <a:gd name="connsiteY32" fmla="*/ 2368649 h 6858000"/>
              <a:gd name="connsiteX33" fmla="*/ 5311338 w 6127519"/>
              <a:gd name="connsiteY33" fmla="*/ 2404034 h 6858000"/>
              <a:gd name="connsiteX34" fmla="*/ 5338366 w 6127519"/>
              <a:gd name="connsiteY34" fmla="*/ 2465052 h 6858000"/>
              <a:gd name="connsiteX35" fmla="*/ 5371263 w 6127519"/>
              <a:gd name="connsiteY35" fmla="*/ 2586413 h 6858000"/>
              <a:gd name="connsiteX36" fmla="*/ 5407503 w 6127519"/>
              <a:gd name="connsiteY36" fmla="*/ 2786290 h 6858000"/>
              <a:gd name="connsiteX37" fmla="*/ 5407356 w 6127519"/>
              <a:gd name="connsiteY37" fmla="*/ 2787545 h 6858000"/>
              <a:gd name="connsiteX38" fmla="*/ 5457023 w 6127519"/>
              <a:gd name="connsiteY38" fmla="*/ 2858292 h 6858000"/>
              <a:gd name="connsiteX39" fmla="*/ 5479298 w 6127519"/>
              <a:gd name="connsiteY39" fmla="*/ 2947791 h 6858000"/>
              <a:gd name="connsiteX40" fmla="*/ 5481770 w 6127519"/>
              <a:gd name="connsiteY40" fmla="*/ 2951352 h 6858000"/>
              <a:gd name="connsiteX41" fmla="*/ 5482415 w 6127519"/>
              <a:gd name="connsiteY41" fmla="*/ 3004079 h 6858000"/>
              <a:gd name="connsiteX42" fmla="*/ 5503944 w 6127519"/>
              <a:gd name="connsiteY42" fmla="*/ 3123335 h 6858000"/>
              <a:gd name="connsiteX43" fmla="*/ 5516007 w 6127519"/>
              <a:gd name="connsiteY43" fmla="*/ 3258473 h 6858000"/>
              <a:gd name="connsiteX44" fmla="*/ 5589758 w 6127519"/>
              <a:gd name="connsiteY44" fmla="*/ 3453699 h 6858000"/>
              <a:gd name="connsiteX45" fmla="*/ 5596144 w 6127519"/>
              <a:gd name="connsiteY45" fmla="*/ 3534624 h 6858000"/>
              <a:gd name="connsiteX46" fmla="*/ 5597750 w 6127519"/>
              <a:gd name="connsiteY46" fmla="*/ 3534129 h 6858000"/>
              <a:gd name="connsiteX47" fmla="*/ 5599700 w 6127519"/>
              <a:gd name="connsiteY47" fmla="*/ 3547221 h 6858000"/>
              <a:gd name="connsiteX48" fmla="*/ 5615031 w 6127519"/>
              <a:gd name="connsiteY48" fmla="*/ 3557482 h 6858000"/>
              <a:gd name="connsiteX49" fmla="*/ 5618377 w 6127519"/>
              <a:gd name="connsiteY49" fmla="*/ 3588431 h 6858000"/>
              <a:gd name="connsiteX50" fmla="*/ 5612155 w 6127519"/>
              <a:gd name="connsiteY50" fmla="*/ 3589869 h 6858000"/>
              <a:gd name="connsiteX51" fmla="*/ 5620843 w 6127519"/>
              <a:gd name="connsiteY51" fmla="*/ 3606745 h 6858000"/>
              <a:gd name="connsiteX52" fmla="*/ 5655472 w 6127519"/>
              <a:gd name="connsiteY52" fmla="*/ 3678877 h 6858000"/>
              <a:gd name="connsiteX53" fmla="*/ 5683015 w 6127519"/>
              <a:gd name="connsiteY53" fmla="*/ 3762025 h 6858000"/>
              <a:gd name="connsiteX54" fmla="*/ 5696643 w 6127519"/>
              <a:gd name="connsiteY54" fmla="*/ 3773888 h 6858000"/>
              <a:gd name="connsiteX55" fmla="*/ 5707995 w 6127519"/>
              <a:gd name="connsiteY55" fmla="*/ 3781685 h 6858000"/>
              <a:gd name="connsiteX56" fmla="*/ 5768491 w 6127519"/>
              <a:gd name="connsiteY56" fmla="*/ 3914399 h 6858000"/>
              <a:gd name="connsiteX57" fmla="*/ 5793123 w 6127519"/>
              <a:gd name="connsiteY57" fmla="*/ 3969952 h 6858000"/>
              <a:gd name="connsiteX58" fmla="*/ 5808321 w 6127519"/>
              <a:gd name="connsiteY58" fmla="*/ 3988153 h 6858000"/>
              <a:gd name="connsiteX59" fmla="*/ 5825621 w 6127519"/>
              <a:gd name="connsiteY59" fmla="*/ 4015525 h 6858000"/>
              <a:gd name="connsiteX60" fmla="*/ 5860672 w 6127519"/>
              <a:gd name="connsiteY60" fmla="*/ 4061579 h 6858000"/>
              <a:gd name="connsiteX61" fmla="*/ 5872173 w 6127519"/>
              <a:gd name="connsiteY61" fmla="*/ 4088497 h 6858000"/>
              <a:gd name="connsiteX62" fmla="*/ 5894095 w 6127519"/>
              <a:gd name="connsiteY62" fmla="*/ 4128857 h 6858000"/>
              <a:gd name="connsiteX63" fmla="*/ 5903513 w 6127519"/>
              <a:gd name="connsiteY63" fmla="*/ 4187661 h 6858000"/>
              <a:gd name="connsiteX64" fmla="*/ 5917114 w 6127519"/>
              <a:gd name="connsiteY64" fmla="*/ 4213096 h 6858000"/>
              <a:gd name="connsiteX65" fmla="*/ 5924233 w 6127519"/>
              <a:gd name="connsiteY65" fmla="*/ 4242060 h 6858000"/>
              <a:gd name="connsiteX66" fmla="*/ 5928910 w 6127519"/>
              <a:gd name="connsiteY66" fmla="*/ 4300973 h 6858000"/>
              <a:gd name="connsiteX67" fmla="*/ 5939320 w 6127519"/>
              <a:gd name="connsiteY67" fmla="*/ 4340435 h 6858000"/>
              <a:gd name="connsiteX68" fmla="*/ 5946705 w 6127519"/>
              <a:gd name="connsiteY68" fmla="*/ 4428051 h 6858000"/>
              <a:gd name="connsiteX69" fmla="*/ 5949261 w 6127519"/>
              <a:gd name="connsiteY69" fmla="*/ 4449185 h 6858000"/>
              <a:gd name="connsiteX70" fmla="*/ 5968960 w 6127519"/>
              <a:gd name="connsiteY70" fmla="*/ 4482655 h 6858000"/>
              <a:gd name="connsiteX71" fmla="*/ 5980106 w 6127519"/>
              <a:gd name="connsiteY71" fmla="*/ 4585087 h 6858000"/>
              <a:gd name="connsiteX72" fmla="*/ 5998138 w 6127519"/>
              <a:gd name="connsiteY72" fmla="*/ 4697518 h 6858000"/>
              <a:gd name="connsiteX73" fmla="*/ 6007819 w 6127519"/>
              <a:gd name="connsiteY73" fmla="*/ 4858148 h 6858000"/>
              <a:gd name="connsiteX74" fmla="*/ 6007749 w 6127519"/>
              <a:gd name="connsiteY74" fmla="*/ 4964715 h 6858000"/>
              <a:gd name="connsiteX75" fmla="*/ 6005269 w 6127519"/>
              <a:gd name="connsiteY75" fmla="*/ 5150567 h 6858000"/>
              <a:gd name="connsiteX76" fmla="*/ 6001127 w 6127519"/>
              <a:gd name="connsiteY76" fmla="*/ 5164609 h 6858000"/>
              <a:gd name="connsiteX77" fmla="*/ 5998514 w 6127519"/>
              <a:gd name="connsiteY77" fmla="*/ 5189673 h 6858000"/>
              <a:gd name="connsiteX78" fmla="*/ 6018409 w 6127519"/>
              <a:gd name="connsiteY78" fmla="*/ 5227157 h 6858000"/>
              <a:gd name="connsiteX79" fmla="*/ 6036748 w 6127519"/>
              <a:gd name="connsiteY79" fmla="*/ 5322752 h 6858000"/>
              <a:gd name="connsiteX80" fmla="*/ 6036943 w 6127519"/>
              <a:gd name="connsiteY80" fmla="*/ 5329480 h 6858000"/>
              <a:gd name="connsiteX81" fmla="*/ 6037677 w 6127519"/>
              <a:gd name="connsiteY81" fmla="*/ 5354807 h 6858000"/>
              <a:gd name="connsiteX82" fmla="*/ 6039728 w 6127519"/>
              <a:gd name="connsiteY82" fmla="*/ 5359416 h 6858000"/>
              <a:gd name="connsiteX83" fmla="*/ 6053435 w 6127519"/>
              <a:gd name="connsiteY83" fmla="*/ 5387547 h 6858000"/>
              <a:gd name="connsiteX84" fmla="*/ 6065933 w 6127519"/>
              <a:gd name="connsiteY84" fmla="*/ 5443002 h 6858000"/>
              <a:gd name="connsiteX85" fmla="*/ 6068640 w 6127519"/>
              <a:gd name="connsiteY85" fmla="*/ 5474503 h 6858000"/>
              <a:gd name="connsiteX86" fmla="*/ 6080922 w 6127519"/>
              <a:gd name="connsiteY86" fmla="*/ 5561070 h 6858000"/>
              <a:gd name="connsiteX87" fmla="*/ 6096949 w 6127519"/>
              <a:gd name="connsiteY87" fmla="*/ 5648179 h 6858000"/>
              <a:gd name="connsiteX88" fmla="*/ 6125703 w 6127519"/>
              <a:gd name="connsiteY88" fmla="*/ 5692894 h 6858000"/>
              <a:gd name="connsiteX89" fmla="*/ 6121353 w 6127519"/>
              <a:gd name="connsiteY89" fmla="*/ 5721725 h 6858000"/>
              <a:gd name="connsiteX90" fmla="*/ 6121607 w 6127519"/>
              <a:gd name="connsiteY90" fmla="*/ 5721959 h 6858000"/>
              <a:gd name="connsiteX91" fmla="*/ 6127024 w 6127519"/>
              <a:gd name="connsiteY91" fmla="*/ 5786902 h 6858000"/>
              <a:gd name="connsiteX92" fmla="*/ 6127519 w 6127519"/>
              <a:gd name="connsiteY92" fmla="*/ 5865775 h 6858000"/>
              <a:gd name="connsiteX93" fmla="*/ 6119217 w 6127519"/>
              <a:gd name="connsiteY93" fmla="*/ 5888542 h 6858000"/>
              <a:gd name="connsiteX94" fmla="*/ 6102493 w 6127519"/>
              <a:gd name="connsiteY94" fmla="*/ 5928602 h 6858000"/>
              <a:gd name="connsiteX95" fmla="*/ 6056863 w 6127519"/>
              <a:gd name="connsiteY95" fmla="*/ 6000643 h 6858000"/>
              <a:gd name="connsiteX96" fmla="*/ 6045436 w 6127519"/>
              <a:gd name="connsiteY96" fmla="*/ 6124480 h 6858000"/>
              <a:gd name="connsiteX97" fmla="*/ 6030489 w 6127519"/>
              <a:gd name="connsiteY97" fmla="*/ 6317666 h 6858000"/>
              <a:gd name="connsiteX98" fmla="*/ 6007492 w 6127519"/>
              <a:gd name="connsiteY98" fmla="*/ 6440818 h 6858000"/>
              <a:gd name="connsiteX99" fmla="*/ 6009467 w 6127519"/>
              <a:gd name="connsiteY99" fmla="*/ 6487076 h 6858000"/>
              <a:gd name="connsiteX100" fmla="*/ 5995064 w 6127519"/>
              <a:gd name="connsiteY100" fmla="*/ 6540791 h 6858000"/>
              <a:gd name="connsiteX101" fmla="*/ 6004510 w 6127519"/>
              <a:gd name="connsiteY101" fmla="*/ 6599256 h 6858000"/>
              <a:gd name="connsiteX102" fmla="*/ 5986207 w 6127519"/>
              <a:gd name="connsiteY102" fmla="*/ 6695855 h 6858000"/>
              <a:gd name="connsiteX103" fmla="*/ 5979428 w 6127519"/>
              <a:gd name="connsiteY103" fmla="*/ 6754678 h 6858000"/>
              <a:gd name="connsiteX104" fmla="*/ 5983398 w 6127519"/>
              <a:gd name="connsiteY104" fmla="*/ 6778641 h 6858000"/>
              <a:gd name="connsiteX105" fmla="*/ 5984543 w 6127519"/>
              <a:gd name="connsiteY105" fmla="*/ 6811016 h 6858000"/>
              <a:gd name="connsiteX106" fmla="*/ 5979671 w 6127519"/>
              <a:gd name="connsiteY106" fmla="*/ 6858000 h 6858000"/>
              <a:gd name="connsiteX107" fmla="*/ 0 w 6127519"/>
              <a:gd name="connsiteY107" fmla="*/ 6858000 h 6858000"/>
              <a:gd name="connsiteX108" fmla="*/ 0 w 6127519"/>
              <a:gd name="connsiteY108" fmla="*/ 0 h 6858000"/>
              <a:gd name="connsiteX0" fmla="*/ 0 w 6127519"/>
              <a:gd name="connsiteY0" fmla="*/ 0 h 6858000"/>
              <a:gd name="connsiteX1" fmla="*/ 4965888 w 6127519"/>
              <a:gd name="connsiteY1" fmla="*/ 0 h 6858000"/>
              <a:gd name="connsiteX2" fmla="*/ 4967767 w 6127519"/>
              <a:gd name="connsiteY2" fmla="*/ 7930 h 6858000"/>
              <a:gd name="connsiteX3" fmla="*/ 4979444 w 6127519"/>
              <a:gd name="connsiteY3" fmla="*/ 43921 h 6858000"/>
              <a:gd name="connsiteX4" fmla="*/ 5021173 w 6127519"/>
              <a:gd name="connsiteY4" fmla="*/ 123738 h 6858000"/>
              <a:gd name="connsiteX5" fmla="*/ 5075458 w 6127519"/>
              <a:gd name="connsiteY5" fmla="*/ 264355 h 6858000"/>
              <a:gd name="connsiteX6" fmla="*/ 5081175 w 6127519"/>
              <a:gd name="connsiteY6" fmla="*/ 277448 h 6858000"/>
              <a:gd name="connsiteX7" fmla="*/ 5097011 w 6127519"/>
              <a:gd name="connsiteY7" fmla="*/ 355616 h 6858000"/>
              <a:gd name="connsiteX8" fmla="*/ 5130982 w 6127519"/>
              <a:gd name="connsiteY8" fmla="*/ 412030 h 6858000"/>
              <a:gd name="connsiteX9" fmla="*/ 5153000 w 6127519"/>
              <a:gd name="connsiteY9" fmla="*/ 507134 h 6858000"/>
              <a:gd name="connsiteX10" fmla="*/ 5171282 w 6127519"/>
              <a:gd name="connsiteY10" fmla="*/ 602071 h 6858000"/>
              <a:gd name="connsiteX11" fmla="*/ 5176196 w 6127519"/>
              <a:gd name="connsiteY11" fmla="*/ 636822 h 6858000"/>
              <a:gd name="connsiteX12" fmla="*/ 5189051 w 6127519"/>
              <a:gd name="connsiteY12" fmla="*/ 782518 h 6858000"/>
              <a:gd name="connsiteX13" fmla="*/ 5221088 w 6127519"/>
              <a:gd name="connsiteY13" fmla="*/ 860193 h 6858000"/>
              <a:gd name="connsiteX14" fmla="*/ 5230806 w 6127519"/>
              <a:gd name="connsiteY14" fmla="*/ 961354 h 6858000"/>
              <a:gd name="connsiteX15" fmla="*/ 5201018 w 6127519"/>
              <a:gd name="connsiteY15" fmla="*/ 1095027 h 6858000"/>
              <a:gd name="connsiteX16" fmla="*/ 5202153 w 6127519"/>
              <a:gd name="connsiteY16" fmla="*/ 1133224 h 6858000"/>
              <a:gd name="connsiteX17" fmla="*/ 5189234 w 6127519"/>
              <a:gd name="connsiteY17" fmla="*/ 1193495 h 6858000"/>
              <a:gd name="connsiteX18" fmla="*/ 5202769 w 6127519"/>
              <a:gd name="connsiteY18" fmla="*/ 1269450 h 6858000"/>
              <a:gd name="connsiteX19" fmla="*/ 5225968 w 6127519"/>
              <a:gd name="connsiteY19" fmla="*/ 1357994 h 6858000"/>
              <a:gd name="connsiteX20" fmla="*/ 5233819 w 6127519"/>
              <a:gd name="connsiteY20" fmla="*/ 1380922 h 6858000"/>
              <a:gd name="connsiteX21" fmla="*/ 5237226 w 6127519"/>
              <a:gd name="connsiteY21" fmla="*/ 1441327 h 6858000"/>
              <a:gd name="connsiteX22" fmla="*/ 5255653 w 6127519"/>
              <a:gd name="connsiteY22" fmla="*/ 1524712 h 6858000"/>
              <a:gd name="connsiteX23" fmla="*/ 5263491 w 6127519"/>
              <a:gd name="connsiteY23" fmla="*/ 1642938 h 6858000"/>
              <a:gd name="connsiteX24" fmla="*/ 5261314 w 6127519"/>
              <a:gd name="connsiteY24" fmla="*/ 1689177 h 6858000"/>
              <a:gd name="connsiteX25" fmla="*/ 5259788 w 6127519"/>
              <a:gd name="connsiteY25" fmla="*/ 1768516 h 6858000"/>
              <a:gd name="connsiteX26" fmla="*/ 5255696 w 6127519"/>
              <a:gd name="connsiteY26" fmla="*/ 1953770 h 6858000"/>
              <a:gd name="connsiteX27" fmla="*/ 5252592 w 6127519"/>
              <a:gd name="connsiteY27" fmla="*/ 2092210 h 6858000"/>
              <a:gd name="connsiteX28" fmla="*/ 5250104 w 6127519"/>
              <a:gd name="connsiteY28" fmla="*/ 2249166 h 6858000"/>
              <a:gd name="connsiteX29" fmla="*/ 5251214 w 6127519"/>
              <a:gd name="connsiteY29" fmla="*/ 2250944 h 6858000"/>
              <a:gd name="connsiteX30" fmla="*/ 5250644 w 6127519"/>
              <a:gd name="connsiteY30" fmla="*/ 2266619 h 6858000"/>
              <a:gd name="connsiteX31" fmla="*/ 5293877 w 6127519"/>
              <a:gd name="connsiteY31" fmla="*/ 2368649 h 6858000"/>
              <a:gd name="connsiteX32" fmla="*/ 5311338 w 6127519"/>
              <a:gd name="connsiteY32" fmla="*/ 2404034 h 6858000"/>
              <a:gd name="connsiteX33" fmla="*/ 5338366 w 6127519"/>
              <a:gd name="connsiteY33" fmla="*/ 2465052 h 6858000"/>
              <a:gd name="connsiteX34" fmla="*/ 5371263 w 6127519"/>
              <a:gd name="connsiteY34" fmla="*/ 2586413 h 6858000"/>
              <a:gd name="connsiteX35" fmla="*/ 5407503 w 6127519"/>
              <a:gd name="connsiteY35" fmla="*/ 2786290 h 6858000"/>
              <a:gd name="connsiteX36" fmla="*/ 5407356 w 6127519"/>
              <a:gd name="connsiteY36" fmla="*/ 2787545 h 6858000"/>
              <a:gd name="connsiteX37" fmla="*/ 5457023 w 6127519"/>
              <a:gd name="connsiteY37" fmla="*/ 2858292 h 6858000"/>
              <a:gd name="connsiteX38" fmla="*/ 5479298 w 6127519"/>
              <a:gd name="connsiteY38" fmla="*/ 2947791 h 6858000"/>
              <a:gd name="connsiteX39" fmla="*/ 5481770 w 6127519"/>
              <a:gd name="connsiteY39" fmla="*/ 2951352 h 6858000"/>
              <a:gd name="connsiteX40" fmla="*/ 5482415 w 6127519"/>
              <a:gd name="connsiteY40" fmla="*/ 3004079 h 6858000"/>
              <a:gd name="connsiteX41" fmla="*/ 5503944 w 6127519"/>
              <a:gd name="connsiteY41" fmla="*/ 3123335 h 6858000"/>
              <a:gd name="connsiteX42" fmla="*/ 5516007 w 6127519"/>
              <a:gd name="connsiteY42" fmla="*/ 3258473 h 6858000"/>
              <a:gd name="connsiteX43" fmla="*/ 5589758 w 6127519"/>
              <a:gd name="connsiteY43" fmla="*/ 3453699 h 6858000"/>
              <a:gd name="connsiteX44" fmla="*/ 5596144 w 6127519"/>
              <a:gd name="connsiteY44" fmla="*/ 3534624 h 6858000"/>
              <a:gd name="connsiteX45" fmla="*/ 5597750 w 6127519"/>
              <a:gd name="connsiteY45" fmla="*/ 3534129 h 6858000"/>
              <a:gd name="connsiteX46" fmla="*/ 5599700 w 6127519"/>
              <a:gd name="connsiteY46" fmla="*/ 3547221 h 6858000"/>
              <a:gd name="connsiteX47" fmla="*/ 5615031 w 6127519"/>
              <a:gd name="connsiteY47" fmla="*/ 3557482 h 6858000"/>
              <a:gd name="connsiteX48" fmla="*/ 5618377 w 6127519"/>
              <a:gd name="connsiteY48" fmla="*/ 3588431 h 6858000"/>
              <a:gd name="connsiteX49" fmla="*/ 5612155 w 6127519"/>
              <a:gd name="connsiteY49" fmla="*/ 3589869 h 6858000"/>
              <a:gd name="connsiteX50" fmla="*/ 5620843 w 6127519"/>
              <a:gd name="connsiteY50" fmla="*/ 3606745 h 6858000"/>
              <a:gd name="connsiteX51" fmla="*/ 5655472 w 6127519"/>
              <a:gd name="connsiteY51" fmla="*/ 3678877 h 6858000"/>
              <a:gd name="connsiteX52" fmla="*/ 5683015 w 6127519"/>
              <a:gd name="connsiteY52" fmla="*/ 3762025 h 6858000"/>
              <a:gd name="connsiteX53" fmla="*/ 5696643 w 6127519"/>
              <a:gd name="connsiteY53" fmla="*/ 3773888 h 6858000"/>
              <a:gd name="connsiteX54" fmla="*/ 5707995 w 6127519"/>
              <a:gd name="connsiteY54" fmla="*/ 3781685 h 6858000"/>
              <a:gd name="connsiteX55" fmla="*/ 5768491 w 6127519"/>
              <a:gd name="connsiteY55" fmla="*/ 3914399 h 6858000"/>
              <a:gd name="connsiteX56" fmla="*/ 5793123 w 6127519"/>
              <a:gd name="connsiteY56" fmla="*/ 3969952 h 6858000"/>
              <a:gd name="connsiteX57" fmla="*/ 5808321 w 6127519"/>
              <a:gd name="connsiteY57" fmla="*/ 3988153 h 6858000"/>
              <a:gd name="connsiteX58" fmla="*/ 5825621 w 6127519"/>
              <a:gd name="connsiteY58" fmla="*/ 4015525 h 6858000"/>
              <a:gd name="connsiteX59" fmla="*/ 5860672 w 6127519"/>
              <a:gd name="connsiteY59" fmla="*/ 4061579 h 6858000"/>
              <a:gd name="connsiteX60" fmla="*/ 5872173 w 6127519"/>
              <a:gd name="connsiteY60" fmla="*/ 4088497 h 6858000"/>
              <a:gd name="connsiteX61" fmla="*/ 5894095 w 6127519"/>
              <a:gd name="connsiteY61" fmla="*/ 4128857 h 6858000"/>
              <a:gd name="connsiteX62" fmla="*/ 5903513 w 6127519"/>
              <a:gd name="connsiteY62" fmla="*/ 4187661 h 6858000"/>
              <a:gd name="connsiteX63" fmla="*/ 5917114 w 6127519"/>
              <a:gd name="connsiteY63" fmla="*/ 4213096 h 6858000"/>
              <a:gd name="connsiteX64" fmla="*/ 5924233 w 6127519"/>
              <a:gd name="connsiteY64" fmla="*/ 4242060 h 6858000"/>
              <a:gd name="connsiteX65" fmla="*/ 5928910 w 6127519"/>
              <a:gd name="connsiteY65" fmla="*/ 4300973 h 6858000"/>
              <a:gd name="connsiteX66" fmla="*/ 5939320 w 6127519"/>
              <a:gd name="connsiteY66" fmla="*/ 4340435 h 6858000"/>
              <a:gd name="connsiteX67" fmla="*/ 5946705 w 6127519"/>
              <a:gd name="connsiteY67" fmla="*/ 4428051 h 6858000"/>
              <a:gd name="connsiteX68" fmla="*/ 5949261 w 6127519"/>
              <a:gd name="connsiteY68" fmla="*/ 4449185 h 6858000"/>
              <a:gd name="connsiteX69" fmla="*/ 5968960 w 6127519"/>
              <a:gd name="connsiteY69" fmla="*/ 4482655 h 6858000"/>
              <a:gd name="connsiteX70" fmla="*/ 5980106 w 6127519"/>
              <a:gd name="connsiteY70" fmla="*/ 4585087 h 6858000"/>
              <a:gd name="connsiteX71" fmla="*/ 5998138 w 6127519"/>
              <a:gd name="connsiteY71" fmla="*/ 4697518 h 6858000"/>
              <a:gd name="connsiteX72" fmla="*/ 6007819 w 6127519"/>
              <a:gd name="connsiteY72" fmla="*/ 4858148 h 6858000"/>
              <a:gd name="connsiteX73" fmla="*/ 6007749 w 6127519"/>
              <a:gd name="connsiteY73" fmla="*/ 4964715 h 6858000"/>
              <a:gd name="connsiteX74" fmla="*/ 6005269 w 6127519"/>
              <a:gd name="connsiteY74" fmla="*/ 5150567 h 6858000"/>
              <a:gd name="connsiteX75" fmla="*/ 6001127 w 6127519"/>
              <a:gd name="connsiteY75" fmla="*/ 5164609 h 6858000"/>
              <a:gd name="connsiteX76" fmla="*/ 5998514 w 6127519"/>
              <a:gd name="connsiteY76" fmla="*/ 5189673 h 6858000"/>
              <a:gd name="connsiteX77" fmla="*/ 6018409 w 6127519"/>
              <a:gd name="connsiteY77" fmla="*/ 5227157 h 6858000"/>
              <a:gd name="connsiteX78" fmla="*/ 6036748 w 6127519"/>
              <a:gd name="connsiteY78" fmla="*/ 5322752 h 6858000"/>
              <a:gd name="connsiteX79" fmla="*/ 6036943 w 6127519"/>
              <a:gd name="connsiteY79" fmla="*/ 5329480 h 6858000"/>
              <a:gd name="connsiteX80" fmla="*/ 6037677 w 6127519"/>
              <a:gd name="connsiteY80" fmla="*/ 5354807 h 6858000"/>
              <a:gd name="connsiteX81" fmla="*/ 6039728 w 6127519"/>
              <a:gd name="connsiteY81" fmla="*/ 5359416 h 6858000"/>
              <a:gd name="connsiteX82" fmla="*/ 6053435 w 6127519"/>
              <a:gd name="connsiteY82" fmla="*/ 5387547 h 6858000"/>
              <a:gd name="connsiteX83" fmla="*/ 6065933 w 6127519"/>
              <a:gd name="connsiteY83" fmla="*/ 5443002 h 6858000"/>
              <a:gd name="connsiteX84" fmla="*/ 6068640 w 6127519"/>
              <a:gd name="connsiteY84" fmla="*/ 5474503 h 6858000"/>
              <a:gd name="connsiteX85" fmla="*/ 6080922 w 6127519"/>
              <a:gd name="connsiteY85" fmla="*/ 5561070 h 6858000"/>
              <a:gd name="connsiteX86" fmla="*/ 6096949 w 6127519"/>
              <a:gd name="connsiteY86" fmla="*/ 5648179 h 6858000"/>
              <a:gd name="connsiteX87" fmla="*/ 6125703 w 6127519"/>
              <a:gd name="connsiteY87" fmla="*/ 5692894 h 6858000"/>
              <a:gd name="connsiteX88" fmla="*/ 6121353 w 6127519"/>
              <a:gd name="connsiteY88" fmla="*/ 5721725 h 6858000"/>
              <a:gd name="connsiteX89" fmla="*/ 6121607 w 6127519"/>
              <a:gd name="connsiteY89" fmla="*/ 5721959 h 6858000"/>
              <a:gd name="connsiteX90" fmla="*/ 6127024 w 6127519"/>
              <a:gd name="connsiteY90" fmla="*/ 5786902 h 6858000"/>
              <a:gd name="connsiteX91" fmla="*/ 6127519 w 6127519"/>
              <a:gd name="connsiteY91" fmla="*/ 5865775 h 6858000"/>
              <a:gd name="connsiteX92" fmla="*/ 6119217 w 6127519"/>
              <a:gd name="connsiteY92" fmla="*/ 5888542 h 6858000"/>
              <a:gd name="connsiteX93" fmla="*/ 6102493 w 6127519"/>
              <a:gd name="connsiteY93" fmla="*/ 5928602 h 6858000"/>
              <a:gd name="connsiteX94" fmla="*/ 6056863 w 6127519"/>
              <a:gd name="connsiteY94" fmla="*/ 6000643 h 6858000"/>
              <a:gd name="connsiteX95" fmla="*/ 6045436 w 6127519"/>
              <a:gd name="connsiteY95" fmla="*/ 6124480 h 6858000"/>
              <a:gd name="connsiteX96" fmla="*/ 6030489 w 6127519"/>
              <a:gd name="connsiteY96" fmla="*/ 6317666 h 6858000"/>
              <a:gd name="connsiteX97" fmla="*/ 6007492 w 6127519"/>
              <a:gd name="connsiteY97" fmla="*/ 6440818 h 6858000"/>
              <a:gd name="connsiteX98" fmla="*/ 6009467 w 6127519"/>
              <a:gd name="connsiteY98" fmla="*/ 6487076 h 6858000"/>
              <a:gd name="connsiteX99" fmla="*/ 5995064 w 6127519"/>
              <a:gd name="connsiteY99" fmla="*/ 6540791 h 6858000"/>
              <a:gd name="connsiteX100" fmla="*/ 6004510 w 6127519"/>
              <a:gd name="connsiteY100" fmla="*/ 6599256 h 6858000"/>
              <a:gd name="connsiteX101" fmla="*/ 5986207 w 6127519"/>
              <a:gd name="connsiteY101" fmla="*/ 6695855 h 6858000"/>
              <a:gd name="connsiteX102" fmla="*/ 5979428 w 6127519"/>
              <a:gd name="connsiteY102" fmla="*/ 6754678 h 6858000"/>
              <a:gd name="connsiteX103" fmla="*/ 5983398 w 6127519"/>
              <a:gd name="connsiteY103" fmla="*/ 6778641 h 6858000"/>
              <a:gd name="connsiteX104" fmla="*/ 5984543 w 6127519"/>
              <a:gd name="connsiteY104" fmla="*/ 6811016 h 6858000"/>
              <a:gd name="connsiteX105" fmla="*/ 5979671 w 6127519"/>
              <a:gd name="connsiteY105" fmla="*/ 6858000 h 6858000"/>
              <a:gd name="connsiteX106" fmla="*/ 0 w 6127519"/>
              <a:gd name="connsiteY106" fmla="*/ 6858000 h 6858000"/>
              <a:gd name="connsiteX107" fmla="*/ 0 w 6127519"/>
              <a:gd name="connsiteY107" fmla="*/ 0 h 6858000"/>
              <a:gd name="connsiteX0" fmla="*/ 0 w 6127519"/>
              <a:gd name="connsiteY0" fmla="*/ 0 h 6858000"/>
              <a:gd name="connsiteX1" fmla="*/ 4965888 w 6127519"/>
              <a:gd name="connsiteY1" fmla="*/ 0 h 6858000"/>
              <a:gd name="connsiteX2" fmla="*/ 4967767 w 6127519"/>
              <a:gd name="connsiteY2" fmla="*/ 7930 h 6858000"/>
              <a:gd name="connsiteX3" fmla="*/ 4979444 w 6127519"/>
              <a:gd name="connsiteY3" fmla="*/ 43921 h 6858000"/>
              <a:gd name="connsiteX4" fmla="*/ 5021173 w 6127519"/>
              <a:gd name="connsiteY4" fmla="*/ 123738 h 6858000"/>
              <a:gd name="connsiteX5" fmla="*/ 5075458 w 6127519"/>
              <a:gd name="connsiteY5" fmla="*/ 264355 h 6858000"/>
              <a:gd name="connsiteX6" fmla="*/ 5081175 w 6127519"/>
              <a:gd name="connsiteY6" fmla="*/ 277448 h 6858000"/>
              <a:gd name="connsiteX7" fmla="*/ 5097011 w 6127519"/>
              <a:gd name="connsiteY7" fmla="*/ 355616 h 6858000"/>
              <a:gd name="connsiteX8" fmla="*/ 5130982 w 6127519"/>
              <a:gd name="connsiteY8" fmla="*/ 412030 h 6858000"/>
              <a:gd name="connsiteX9" fmla="*/ 5153000 w 6127519"/>
              <a:gd name="connsiteY9" fmla="*/ 507134 h 6858000"/>
              <a:gd name="connsiteX10" fmla="*/ 5171282 w 6127519"/>
              <a:gd name="connsiteY10" fmla="*/ 602071 h 6858000"/>
              <a:gd name="connsiteX11" fmla="*/ 5176196 w 6127519"/>
              <a:gd name="connsiteY11" fmla="*/ 636822 h 6858000"/>
              <a:gd name="connsiteX12" fmla="*/ 5189051 w 6127519"/>
              <a:gd name="connsiteY12" fmla="*/ 782518 h 6858000"/>
              <a:gd name="connsiteX13" fmla="*/ 5221088 w 6127519"/>
              <a:gd name="connsiteY13" fmla="*/ 860193 h 6858000"/>
              <a:gd name="connsiteX14" fmla="*/ 5230806 w 6127519"/>
              <a:gd name="connsiteY14" fmla="*/ 961354 h 6858000"/>
              <a:gd name="connsiteX15" fmla="*/ 5201018 w 6127519"/>
              <a:gd name="connsiteY15" fmla="*/ 1095027 h 6858000"/>
              <a:gd name="connsiteX16" fmla="*/ 5202153 w 6127519"/>
              <a:gd name="connsiteY16" fmla="*/ 1133224 h 6858000"/>
              <a:gd name="connsiteX17" fmla="*/ 5189234 w 6127519"/>
              <a:gd name="connsiteY17" fmla="*/ 1193495 h 6858000"/>
              <a:gd name="connsiteX18" fmla="*/ 5202769 w 6127519"/>
              <a:gd name="connsiteY18" fmla="*/ 1269450 h 6858000"/>
              <a:gd name="connsiteX19" fmla="*/ 5225968 w 6127519"/>
              <a:gd name="connsiteY19" fmla="*/ 1357994 h 6858000"/>
              <a:gd name="connsiteX20" fmla="*/ 5233819 w 6127519"/>
              <a:gd name="connsiteY20" fmla="*/ 1380922 h 6858000"/>
              <a:gd name="connsiteX21" fmla="*/ 5237226 w 6127519"/>
              <a:gd name="connsiteY21" fmla="*/ 1441327 h 6858000"/>
              <a:gd name="connsiteX22" fmla="*/ 5255653 w 6127519"/>
              <a:gd name="connsiteY22" fmla="*/ 1524712 h 6858000"/>
              <a:gd name="connsiteX23" fmla="*/ 5263491 w 6127519"/>
              <a:gd name="connsiteY23" fmla="*/ 1642938 h 6858000"/>
              <a:gd name="connsiteX24" fmla="*/ 5261314 w 6127519"/>
              <a:gd name="connsiteY24" fmla="*/ 1689177 h 6858000"/>
              <a:gd name="connsiteX25" fmla="*/ 5259788 w 6127519"/>
              <a:gd name="connsiteY25" fmla="*/ 1768516 h 6858000"/>
              <a:gd name="connsiteX26" fmla="*/ 5255696 w 6127519"/>
              <a:gd name="connsiteY26" fmla="*/ 1953770 h 6858000"/>
              <a:gd name="connsiteX27" fmla="*/ 5252592 w 6127519"/>
              <a:gd name="connsiteY27" fmla="*/ 2092210 h 6858000"/>
              <a:gd name="connsiteX28" fmla="*/ 5250104 w 6127519"/>
              <a:gd name="connsiteY28" fmla="*/ 2249166 h 6858000"/>
              <a:gd name="connsiteX29" fmla="*/ 5251214 w 6127519"/>
              <a:gd name="connsiteY29" fmla="*/ 2250944 h 6858000"/>
              <a:gd name="connsiteX30" fmla="*/ 5250644 w 6127519"/>
              <a:gd name="connsiteY30" fmla="*/ 2266619 h 6858000"/>
              <a:gd name="connsiteX31" fmla="*/ 5293877 w 6127519"/>
              <a:gd name="connsiteY31" fmla="*/ 2368649 h 6858000"/>
              <a:gd name="connsiteX32" fmla="*/ 5311338 w 6127519"/>
              <a:gd name="connsiteY32" fmla="*/ 2404034 h 6858000"/>
              <a:gd name="connsiteX33" fmla="*/ 5338366 w 6127519"/>
              <a:gd name="connsiteY33" fmla="*/ 2465052 h 6858000"/>
              <a:gd name="connsiteX34" fmla="*/ 5371263 w 6127519"/>
              <a:gd name="connsiteY34" fmla="*/ 2586413 h 6858000"/>
              <a:gd name="connsiteX35" fmla="*/ 5407503 w 6127519"/>
              <a:gd name="connsiteY35" fmla="*/ 2786290 h 6858000"/>
              <a:gd name="connsiteX36" fmla="*/ 5407356 w 6127519"/>
              <a:gd name="connsiteY36" fmla="*/ 2787545 h 6858000"/>
              <a:gd name="connsiteX37" fmla="*/ 5457023 w 6127519"/>
              <a:gd name="connsiteY37" fmla="*/ 2858292 h 6858000"/>
              <a:gd name="connsiteX38" fmla="*/ 5479298 w 6127519"/>
              <a:gd name="connsiteY38" fmla="*/ 2947791 h 6858000"/>
              <a:gd name="connsiteX39" fmla="*/ 5481770 w 6127519"/>
              <a:gd name="connsiteY39" fmla="*/ 2951352 h 6858000"/>
              <a:gd name="connsiteX40" fmla="*/ 5482415 w 6127519"/>
              <a:gd name="connsiteY40" fmla="*/ 3004079 h 6858000"/>
              <a:gd name="connsiteX41" fmla="*/ 5503944 w 6127519"/>
              <a:gd name="connsiteY41" fmla="*/ 3123335 h 6858000"/>
              <a:gd name="connsiteX42" fmla="*/ 5516007 w 6127519"/>
              <a:gd name="connsiteY42" fmla="*/ 3258473 h 6858000"/>
              <a:gd name="connsiteX43" fmla="*/ 5589758 w 6127519"/>
              <a:gd name="connsiteY43" fmla="*/ 3453699 h 6858000"/>
              <a:gd name="connsiteX44" fmla="*/ 5596144 w 6127519"/>
              <a:gd name="connsiteY44" fmla="*/ 3534624 h 6858000"/>
              <a:gd name="connsiteX45" fmla="*/ 5597750 w 6127519"/>
              <a:gd name="connsiteY45" fmla="*/ 3534129 h 6858000"/>
              <a:gd name="connsiteX46" fmla="*/ 5599700 w 6127519"/>
              <a:gd name="connsiteY46" fmla="*/ 3547221 h 6858000"/>
              <a:gd name="connsiteX47" fmla="*/ 5615031 w 6127519"/>
              <a:gd name="connsiteY47" fmla="*/ 3557482 h 6858000"/>
              <a:gd name="connsiteX48" fmla="*/ 5618377 w 6127519"/>
              <a:gd name="connsiteY48" fmla="*/ 3588431 h 6858000"/>
              <a:gd name="connsiteX49" fmla="*/ 5612155 w 6127519"/>
              <a:gd name="connsiteY49" fmla="*/ 3589869 h 6858000"/>
              <a:gd name="connsiteX50" fmla="*/ 5620843 w 6127519"/>
              <a:gd name="connsiteY50" fmla="*/ 3606745 h 6858000"/>
              <a:gd name="connsiteX51" fmla="*/ 5655472 w 6127519"/>
              <a:gd name="connsiteY51" fmla="*/ 3678877 h 6858000"/>
              <a:gd name="connsiteX52" fmla="*/ 5683015 w 6127519"/>
              <a:gd name="connsiteY52" fmla="*/ 3762025 h 6858000"/>
              <a:gd name="connsiteX53" fmla="*/ 5696643 w 6127519"/>
              <a:gd name="connsiteY53" fmla="*/ 3773888 h 6858000"/>
              <a:gd name="connsiteX54" fmla="*/ 5707995 w 6127519"/>
              <a:gd name="connsiteY54" fmla="*/ 3781685 h 6858000"/>
              <a:gd name="connsiteX55" fmla="*/ 5768491 w 6127519"/>
              <a:gd name="connsiteY55" fmla="*/ 3914399 h 6858000"/>
              <a:gd name="connsiteX56" fmla="*/ 5793123 w 6127519"/>
              <a:gd name="connsiteY56" fmla="*/ 3969952 h 6858000"/>
              <a:gd name="connsiteX57" fmla="*/ 5808321 w 6127519"/>
              <a:gd name="connsiteY57" fmla="*/ 3988153 h 6858000"/>
              <a:gd name="connsiteX58" fmla="*/ 5825621 w 6127519"/>
              <a:gd name="connsiteY58" fmla="*/ 4015525 h 6858000"/>
              <a:gd name="connsiteX59" fmla="*/ 5860672 w 6127519"/>
              <a:gd name="connsiteY59" fmla="*/ 4061579 h 6858000"/>
              <a:gd name="connsiteX60" fmla="*/ 5872173 w 6127519"/>
              <a:gd name="connsiteY60" fmla="*/ 4088497 h 6858000"/>
              <a:gd name="connsiteX61" fmla="*/ 5894095 w 6127519"/>
              <a:gd name="connsiteY61" fmla="*/ 4128857 h 6858000"/>
              <a:gd name="connsiteX62" fmla="*/ 5903513 w 6127519"/>
              <a:gd name="connsiteY62" fmla="*/ 4187661 h 6858000"/>
              <a:gd name="connsiteX63" fmla="*/ 5917114 w 6127519"/>
              <a:gd name="connsiteY63" fmla="*/ 4213096 h 6858000"/>
              <a:gd name="connsiteX64" fmla="*/ 5924233 w 6127519"/>
              <a:gd name="connsiteY64" fmla="*/ 4242060 h 6858000"/>
              <a:gd name="connsiteX65" fmla="*/ 5928910 w 6127519"/>
              <a:gd name="connsiteY65" fmla="*/ 4300973 h 6858000"/>
              <a:gd name="connsiteX66" fmla="*/ 5939320 w 6127519"/>
              <a:gd name="connsiteY66" fmla="*/ 4340435 h 6858000"/>
              <a:gd name="connsiteX67" fmla="*/ 5946705 w 6127519"/>
              <a:gd name="connsiteY67" fmla="*/ 4428051 h 6858000"/>
              <a:gd name="connsiteX68" fmla="*/ 5949261 w 6127519"/>
              <a:gd name="connsiteY68" fmla="*/ 4449185 h 6858000"/>
              <a:gd name="connsiteX69" fmla="*/ 5968960 w 6127519"/>
              <a:gd name="connsiteY69" fmla="*/ 4482655 h 6858000"/>
              <a:gd name="connsiteX70" fmla="*/ 5980106 w 6127519"/>
              <a:gd name="connsiteY70" fmla="*/ 4585087 h 6858000"/>
              <a:gd name="connsiteX71" fmla="*/ 5998138 w 6127519"/>
              <a:gd name="connsiteY71" fmla="*/ 4697518 h 6858000"/>
              <a:gd name="connsiteX72" fmla="*/ 6007819 w 6127519"/>
              <a:gd name="connsiteY72" fmla="*/ 4858148 h 6858000"/>
              <a:gd name="connsiteX73" fmla="*/ 6007749 w 6127519"/>
              <a:gd name="connsiteY73" fmla="*/ 4964715 h 6858000"/>
              <a:gd name="connsiteX74" fmla="*/ 6005269 w 6127519"/>
              <a:gd name="connsiteY74" fmla="*/ 5150567 h 6858000"/>
              <a:gd name="connsiteX75" fmla="*/ 6001127 w 6127519"/>
              <a:gd name="connsiteY75" fmla="*/ 5164609 h 6858000"/>
              <a:gd name="connsiteX76" fmla="*/ 5998514 w 6127519"/>
              <a:gd name="connsiteY76" fmla="*/ 5189673 h 6858000"/>
              <a:gd name="connsiteX77" fmla="*/ 6018409 w 6127519"/>
              <a:gd name="connsiteY77" fmla="*/ 5227157 h 6858000"/>
              <a:gd name="connsiteX78" fmla="*/ 6036748 w 6127519"/>
              <a:gd name="connsiteY78" fmla="*/ 5322752 h 6858000"/>
              <a:gd name="connsiteX79" fmla="*/ 6036943 w 6127519"/>
              <a:gd name="connsiteY79" fmla="*/ 5329480 h 6858000"/>
              <a:gd name="connsiteX80" fmla="*/ 6037677 w 6127519"/>
              <a:gd name="connsiteY80" fmla="*/ 5354807 h 6858000"/>
              <a:gd name="connsiteX81" fmla="*/ 6039728 w 6127519"/>
              <a:gd name="connsiteY81" fmla="*/ 5359416 h 6858000"/>
              <a:gd name="connsiteX82" fmla="*/ 6053435 w 6127519"/>
              <a:gd name="connsiteY82" fmla="*/ 5387547 h 6858000"/>
              <a:gd name="connsiteX83" fmla="*/ 6065933 w 6127519"/>
              <a:gd name="connsiteY83" fmla="*/ 5443002 h 6858000"/>
              <a:gd name="connsiteX84" fmla="*/ 6068640 w 6127519"/>
              <a:gd name="connsiteY84" fmla="*/ 5474503 h 6858000"/>
              <a:gd name="connsiteX85" fmla="*/ 6080922 w 6127519"/>
              <a:gd name="connsiteY85" fmla="*/ 5561070 h 6858000"/>
              <a:gd name="connsiteX86" fmla="*/ 6096949 w 6127519"/>
              <a:gd name="connsiteY86" fmla="*/ 5648179 h 6858000"/>
              <a:gd name="connsiteX87" fmla="*/ 6121353 w 6127519"/>
              <a:gd name="connsiteY87" fmla="*/ 5721725 h 6858000"/>
              <a:gd name="connsiteX88" fmla="*/ 6121607 w 6127519"/>
              <a:gd name="connsiteY88" fmla="*/ 5721959 h 6858000"/>
              <a:gd name="connsiteX89" fmla="*/ 6127024 w 6127519"/>
              <a:gd name="connsiteY89" fmla="*/ 5786902 h 6858000"/>
              <a:gd name="connsiteX90" fmla="*/ 6127519 w 6127519"/>
              <a:gd name="connsiteY90" fmla="*/ 5865775 h 6858000"/>
              <a:gd name="connsiteX91" fmla="*/ 6119217 w 6127519"/>
              <a:gd name="connsiteY91" fmla="*/ 5888542 h 6858000"/>
              <a:gd name="connsiteX92" fmla="*/ 6102493 w 6127519"/>
              <a:gd name="connsiteY92" fmla="*/ 5928602 h 6858000"/>
              <a:gd name="connsiteX93" fmla="*/ 6056863 w 6127519"/>
              <a:gd name="connsiteY93" fmla="*/ 6000643 h 6858000"/>
              <a:gd name="connsiteX94" fmla="*/ 6045436 w 6127519"/>
              <a:gd name="connsiteY94" fmla="*/ 6124480 h 6858000"/>
              <a:gd name="connsiteX95" fmla="*/ 6030489 w 6127519"/>
              <a:gd name="connsiteY95" fmla="*/ 6317666 h 6858000"/>
              <a:gd name="connsiteX96" fmla="*/ 6007492 w 6127519"/>
              <a:gd name="connsiteY96" fmla="*/ 6440818 h 6858000"/>
              <a:gd name="connsiteX97" fmla="*/ 6009467 w 6127519"/>
              <a:gd name="connsiteY97" fmla="*/ 6487076 h 6858000"/>
              <a:gd name="connsiteX98" fmla="*/ 5995064 w 6127519"/>
              <a:gd name="connsiteY98" fmla="*/ 6540791 h 6858000"/>
              <a:gd name="connsiteX99" fmla="*/ 6004510 w 6127519"/>
              <a:gd name="connsiteY99" fmla="*/ 6599256 h 6858000"/>
              <a:gd name="connsiteX100" fmla="*/ 5986207 w 6127519"/>
              <a:gd name="connsiteY100" fmla="*/ 6695855 h 6858000"/>
              <a:gd name="connsiteX101" fmla="*/ 5979428 w 6127519"/>
              <a:gd name="connsiteY101" fmla="*/ 6754678 h 6858000"/>
              <a:gd name="connsiteX102" fmla="*/ 5983398 w 6127519"/>
              <a:gd name="connsiteY102" fmla="*/ 6778641 h 6858000"/>
              <a:gd name="connsiteX103" fmla="*/ 5984543 w 6127519"/>
              <a:gd name="connsiteY103" fmla="*/ 6811016 h 6858000"/>
              <a:gd name="connsiteX104" fmla="*/ 5979671 w 6127519"/>
              <a:gd name="connsiteY104" fmla="*/ 6858000 h 6858000"/>
              <a:gd name="connsiteX105" fmla="*/ 0 w 6127519"/>
              <a:gd name="connsiteY105" fmla="*/ 6858000 h 6858000"/>
              <a:gd name="connsiteX106" fmla="*/ 0 w 6127519"/>
              <a:gd name="connsiteY106" fmla="*/ 0 h 6858000"/>
              <a:gd name="connsiteX0" fmla="*/ 0 w 6127519"/>
              <a:gd name="connsiteY0" fmla="*/ 0 h 6858000"/>
              <a:gd name="connsiteX1" fmla="*/ 4965888 w 6127519"/>
              <a:gd name="connsiteY1" fmla="*/ 0 h 6858000"/>
              <a:gd name="connsiteX2" fmla="*/ 4967767 w 6127519"/>
              <a:gd name="connsiteY2" fmla="*/ 7930 h 6858000"/>
              <a:gd name="connsiteX3" fmla="*/ 4979444 w 6127519"/>
              <a:gd name="connsiteY3" fmla="*/ 43921 h 6858000"/>
              <a:gd name="connsiteX4" fmla="*/ 5021173 w 6127519"/>
              <a:gd name="connsiteY4" fmla="*/ 123738 h 6858000"/>
              <a:gd name="connsiteX5" fmla="*/ 5075458 w 6127519"/>
              <a:gd name="connsiteY5" fmla="*/ 264355 h 6858000"/>
              <a:gd name="connsiteX6" fmla="*/ 5081175 w 6127519"/>
              <a:gd name="connsiteY6" fmla="*/ 277448 h 6858000"/>
              <a:gd name="connsiteX7" fmla="*/ 5097011 w 6127519"/>
              <a:gd name="connsiteY7" fmla="*/ 355616 h 6858000"/>
              <a:gd name="connsiteX8" fmla="*/ 5130982 w 6127519"/>
              <a:gd name="connsiteY8" fmla="*/ 412030 h 6858000"/>
              <a:gd name="connsiteX9" fmla="*/ 5153000 w 6127519"/>
              <a:gd name="connsiteY9" fmla="*/ 507134 h 6858000"/>
              <a:gd name="connsiteX10" fmla="*/ 5171282 w 6127519"/>
              <a:gd name="connsiteY10" fmla="*/ 602071 h 6858000"/>
              <a:gd name="connsiteX11" fmla="*/ 5176196 w 6127519"/>
              <a:gd name="connsiteY11" fmla="*/ 636822 h 6858000"/>
              <a:gd name="connsiteX12" fmla="*/ 5189051 w 6127519"/>
              <a:gd name="connsiteY12" fmla="*/ 782518 h 6858000"/>
              <a:gd name="connsiteX13" fmla="*/ 5221088 w 6127519"/>
              <a:gd name="connsiteY13" fmla="*/ 860193 h 6858000"/>
              <a:gd name="connsiteX14" fmla="*/ 5230806 w 6127519"/>
              <a:gd name="connsiteY14" fmla="*/ 961354 h 6858000"/>
              <a:gd name="connsiteX15" fmla="*/ 5201018 w 6127519"/>
              <a:gd name="connsiteY15" fmla="*/ 1095027 h 6858000"/>
              <a:gd name="connsiteX16" fmla="*/ 5202153 w 6127519"/>
              <a:gd name="connsiteY16" fmla="*/ 1133224 h 6858000"/>
              <a:gd name="connsiteX17" fmla="*/ 5189234 w 6127519"/>
              <a:gd name="connsiteY17" fmla="*/ 1193495 h 6858000"/>
              <a:gd name="connsiteX18" fmla="*/ 5202769 w 6127519"/>
              <a:gd name="connsiteY18" fmla="*/ 1269450 h 6858000"/>
              <a:gd name="connsiteX19" fmla="*/ 5225968 w 6127519"/>
              <a:gd name="connsiteY19" fmla="*/ 1357994 h 6858000"/>
              <a:gd name="connsiteX20" fmla="*/ 5233819 w 6127519"/>
              <a:gd name="connsiteY20" fmla="*/ 1380922 h 6858000"/>
              <a:gd name="connsiteX21" fmla="*/ 5237226 w 6127519"/>
              <a:gd name="connsiteY21" fmla="*/ 1441327 h 6858000"/>
              <a:gd name="connsiteX22" fmla="*/ 5255653 w 6127519"/>
              <a:gd name="connsiteY22" fmla="*/ 1524712 h 6858000"/>
              <a:gd name="connsiteX23" fmla="*/ 5263491 w 6127519"/>
              <a:gd name="connsiteY23" fmla="*/ 1642938 h 6858000"/>
              <a:gd name="connsiteX24" fmla="*/ 5261314 w 6127519"/>
              <a:gd name="connsiteY24" fmla="*/ 1689177 h 6858000"/>
              <a:gd name="connsiteX25" fmla="*/ 5259788 w 6127519"/>
              <a:gd name="connsiteY25" fmla="*/ 1768516 h 6858000"/>
              <a:gd name="connsiteX26" fmla="*/ 5255696 w 6127519"/>
              <a:gd name="connsiteY26" fmla="*/ 1953770 h 6858000"/>
              <a:gd name="connsiteX27" fmla="*/ 5252592 w 6127519"/>
              <a:gd name="connsiteY27" fmla="*/ 2092210 h 6858000"/>
              <a:gd name="connsiteX28" fmla="*/ 5250104 w 6127519"/>
              <a:gd name="connsiteY28" fmla="*/ 2249166 h 6858000"/>
              <a:gd name="connsiteX29" fmla="*/ 5251214 w 6127519"/>
              <a:gd name="connsiteY29" fmla="*/ 2250944 h 6858000"/>
              <a:gd name="connsiteX30" fmla="*/ 5250644 w 6127519"/>
              <a:gd name="connsiteY30" fmla="*/ 2266619 h 6858000"/>
              <a:gd name="connsiteX31" fmla="*/ 5293877 w 6127519"/>
              <a:gd name="connsiteY31" fmla="*/ 2368649 h 6858000"/>
              <a:gd name="connsiteX32" fmla="*/ 5311338 w 6127519"/>
              <a:gd name="connsiteY32" fmla="*/ 2404034 h 6858000"/>
              <a:gd name="connsiteX33" fmla="*/ 5338366 w 6127519"/>
              <a:gd name="connsiteY33" fmla="*/ 2465052 h 6858000"/>
              <a:gd name="connsiteX34" fmla="*/ 5371263 w 6127519"/>
              <a:gd name="connsiteY34" fmla="*/ 2586413 h 6858000"/>
              <a:gd name="connsiteX35" fmla="*/ 5407503 w 6127519"/>
              <a:gd name="connsiteY35" fmla="*/ 2786290 h 6858000"/>
              <a:gd name="connsiteX36" fmla="*/ 5407356 w 6127519"/>
              <a:gd name="connsiteY36" fmla="*/ 2787545 h 6858000"/>
              <a:gd name="connsiteX37" fmla="*/ 5457023 w 6127519"/>
              <a:gd name="connsiteY37" fmla="*/ 2858292 h 6858000"/>
              <a:gd name="connsiteX38" fmla="*/ 5479298 w 6127519"/>
              <a:gd name="connsiteY38" fmla="*/ 2947791 h 6858000"/>
              <a:gd name="connsiteX39" fmla="*/ 5481770 w 6127519"/>
              <a:gd name="connsiteY39" fmla="*/ 2951352 h 6858000"/>
              <a:gd name="connsiteX40" fmla="*/ 5482415 w 6127519"/>
              <a:gd name="connsiteY40" fmla="*/ 3004079 h 6858000"/>
              <a:gd name="connsiteX41" fmla="*/ 5503944 w 6127519"/>
              <a:gd name="connsiteY41" fmla="*/ 3123335 h 6858000"/>
              <a:gd name="connsiteX42" fmla="*/ 5516007 w 6127519"/>
              <a:gd name="connsiteY42" fmla="*/ 3258473 h 6858000"/>
              <a:gd name="connsiteX43" fmla="*/ 5589758 w 6127519"/>
              <a:gd name="connsiteY43" fmla="*/ 3453699 h 6858000"/>
              <a:gd name="connsiteX44" fmla="*/ 5596144 w 6127519"/>
              <a:gd name="connsiteY44" fmla="*/ 3534624 h 6858000"/>
              <a:gd name="connsiteX45" fmla="*/ 5597750 w 6127519"/>
              <a:gd name="connsiteY45" fmla="*/ 3534129 h 6858000"/>
              <a:gd name="connsiteX46" fmla="*/ 5599700 w 6127519"/>
              <a:gd name="connsiteY46" fmla="*/ 3547221 h 6858000"/>
              <a:gd name="connsiteX47" fmla="*/ 5615031 w 6127519"/>
              <a:gd name="connsiteY47" fmla="*/ 3557482 h 6858000"/>
              <a:gd name="connsiteX48" fmla="*/ 5618377 w 6127519"/>
              <a:gd name="connsiteY48" fmla="*/ 3588431 h 6858000"/>
              <a:gd name="connsiteX49" fmla="*/ 5612155 w 6127519"/>
              <a:gd name="connsiteY49" fmla="*/ 3589869 h 6858000"/>
              <a:gd name="connsiteX50" fmla="*/ 5620843 w 6127519"/>
              <a:gd name="connsiteY50" fmla="*/ 3606745 h 6858000"/>
              <a:gd name="connsiteX51" fmla="*/ 5655472 w 6127519"/>
              <a:gd name="connsiteY51" fmla="*/ 3678877 h 6858000"/>
              <a:gd name="connsiteX52" fmla="*/ 5683015 w 6127519"/>
              <a:gd name="connsiteY52" fmla="*/ 3762025 h 6858000"/>
              <a:gd name="connsiteX53" fmla="*/ 5696643 w 6127519"/>
              <a:gd name="connsiteY53" fmla="*/ 3773888 h 6858000"/>
              <a:gd name="connsiteX54" fmla="*/ 5707995 w 6127519"/>
              <a:gd name="connsiteY54" fmla="*/ 3781685 h 6858000"/>
              <a:gd name="connsiteX55" fmla="*/ 5768491 w 6127519"/>
              <a:gd name="connsiteY55" fmla="*/ 3914399 h 6858000"/>
              <a:gd name="connsiteX56" fmla="*/ 5793123 w 6127519"/>
              <a:gd name="connsiteY56" fmla="*/ 3969952 h 6858000"/>
              <a:gd name="connsiteX57" fmla="*/ 5808321 w 6127519"/>
              <a:gd name="connsiteY57" fmla="*/ 3988153 h 6858000"/>
              <a:gd name="connsiteX58" fmla="*/ 5825621 w 6127519"/>
              <a:gd name="connsiteY58" fmla="*/ 4015525 h 6858000"/>
              <a:gd name="connsiteX59" fmla="*/ 5860672 w 6127519"/>
              <a:gd name="connsiteY59" fmla="*/ 4061579 h 6858000"/>
              <a:gd name="connsiteX60" fmla="*/ 5872173 w 6127519"/>
              <a:gd name="connsiteY60" fmla="*/ 4088497 h 6858000"/>
              <a:gd name="connsiteX61" fmla="*/ 5894095 w 6127519"/>
              <a:gd name="connsiteY61" fmla="*/ 4128857 h 6858000"/>
              <a:gd name="connsiteX62" fmla="*/ 5903513 w 6127519"/>
              <a:gd name="connsiteY62" fmla="*/ 4187661 h 6858000"/>
              <a:gd name="connsiteX63" fmla="*/ 5917114 w 6127519"/>
              <a:gd name="connsiteY63" fmla="*/ 4213096 h 6858000"/>
              <a:gd name="connsiteX64" fmla="*/ 5924233 w 6127519"/>
              <a:gd name="connsiteY64" fmla="*/ 4242060 h 6858000"/>
              <a:gd name="connsiteX65" fmla="*/ 5928910 w 6127519"/>
              <a:gd name="connsiteY65" fmla="*/ 4300973 h 6858000"/>
              <a:gd name="connsiteX66" fmla="*/ 5939320 w 6127519"/>
              <a:gd name="connsiteY66" fmla="*/ 4340435 h 6858000"/>
              <a:gd name="connsiteX67" fmla="*/ 5946705 w 6127519"/>
              <a:gd name="connsiteY67" fmla="*/ 4428051 h 6858000"/>
              <a:gd name="connsiteX68" fmla="*/ 5949261 w 6127519"/>
              <a:gd name="connsiteY68" fmla="*/ 4449185 h 6858000"/>
              <a:gd name="connsiteX69" fmla="*/ 5968960 w 6127519"/>
              <a:gd name="connsiteY69" fmla="*/ 4482655 h 6858000"/>
              <a:gd name="connsiteX70" fmla="*/ 5980106 w 6127519"/>
              <a:gd name="connsiteY70" fmla="*/ 4585087 h 6858000"/>
              <a:gd name="connsiteX71" fmla="*/ 5998138 w 6127519"/>
              <a:gd name="connsiteY71" fmla="*/ 4697518 h 6858000"/>
              <a:gd name="connsiteX72" fmla="*/ 6007819 w 6127519"/>
              <a:gd name="connsiteY72" fmla="*/ 4858148 h 6858000"/>
              <a:gd name="connsiteX73" fmla="*/ 6007749 w 6127519"/>
              <a:gd name="connsiteY73" fmla="*/ 4964715 h 6858000"/>
              <a:gd name="connsiteX74" fmla="*/ 6005269 w 6127519"/>
              <a:gd name="connsiteY74" fmla="*/ 5150567 h 6858000"/>
              <a:gd name="connsiteX75" fmla="*/ 6001127 w 6127519"/>
              <a:gd name="connsiteY75" fmla="*/ 5164609 h 6858000"/>
              <a:gd name="connsiteX76" fmla="*/ 5998514 w 6127519"/>
              <a:gd name="connsiteY76" fmla="*/ 5189673 h 6858000"/>
              <a:gd name="connsiteX77" fmla="*/ 6018409 w 6127519"/>
              <a:gd name="connsiteY77" fmla="*/ 5227157 h 6858000"/>
              <a:gd name="connsiteX78" fmla="*/ 6036748 w 6127519"/>
              <a:gd name="connsiteY78" fmla="*/ 5322752 h 6858000"/>
              <a:gd name="connsiteX79" fmla="*/ 6036943 w 6127519"/>
              <a:gd name="connsiteY79" fmla="*/ 5329480 h 6858000"/>
              <a:gd name="connsiteX80" fmla="*/ 6037677 w 6127519"/>
              <a:gd name="connsiteY80" fmla="*/ 5354807 h 6858000"/>
              <a:gd name="connsiteX81" fmla="*/ 6039728 w 6127519"/>
              <a:gd name="connsiteY81" fmla="*/ 5359416 h 6858000"/>
              <a:gd name="connsiteX82" fmla="*/ 6053435 w 6127519"/>
              <a:gd name="connsiteY82" fmla="*/ 5387547 h 6858000"/>
              <a:gd name="connsiteX83" fmla="*/ 6065933 w 6127519"/>
              <a:gd name="connsiteY83" fmla="*/ 5443002 h 6858000"/>
              <a:gd name="connsiteX84" fmla="*/ 6068640 w 6127519"/>
              <a:gd name="connsiteY84" fmla="*/ 5474503 h 6858000"/>
              <a:gd name="connsiteX85" fmla="*/ 6080922 w 6127519"/>
              <a:gd name="connsiteY85" fmla="*/ 5561070 h 6858000"/>
              <a:gd name="connsiteX86" fmla="*/ 6096949 w 6127519"/>
              <a:gd name="connsiteY86" fmla="*/ 5648179 h 6858000"/>
              <a:gd name="connsiteX87" fmla="*/ 6121353 w 6127519"/>
              <a:gd name="connsiteY87" fmla="*/ 5721725 h 6858000"/>
              <a:gd name="connsiteX88" fmla="*/ 6109884 w 6127519"/>
              <a:gd name="connsiteY88" fmla="*/ 5721959 h 6858000"/>
              <a:gd name="connsiteX89" fmla="*/ 6127024 w 6127519"/>
              <a:gd name="connsiteY89" fmla="*/ 5786902 h 6858000"/>
              <a:gd name="connsiteX90" fmla="*/ 6127519 w 6127519"/>
              <a:gd name="connsiteY90" fmla="*/ 5865775 h 6858000"/>
              <a:gd name="connsiteX91" fmla="*/ 6119217 w 6127519"/>
              <a:gd name="connsiteY91" fmla="*/ 5888542 h 6858000"/>
              <a:gd name="connsiteX92" fmla="*/ 6102493 w 6127519"/>
              <a:gd name="connsiteY92" fmla="*/ 5928602 h 6858000"/>
              <a:gd name="connsiteX93" fmla="*/ 6056863 w 6127519"/>
              <a:gd name="connsiteY93" fmla="*/ 6000643 h 6858000"/>
              <a:gd name="connsiteX94" fmla="*/ 6045436 w 6127519"/>
              <a:gd name="connsiteY94" fmla="*/ 6124480 h 6858000"/>
              <a:gd name="connsiteX95" fmla="*/ 6030489 w 6127519"/>
              <a:gd name="connsiteY95" fmla="*/ 6317666 h 6858000"/>
              <a:gd name="connsiteX96" fmla="*/ 6007492 w 6127519"/>
              <a:gd name="connsiteY96" fmla="*/ 6440818 h 6858000"/>
              <a:gd name="connsiteX97" fmla="*/ 6009467 w 6127519"/>
              <a:gd name="connsiteY97" fmla="*/ 6487076 h 6858000"/>
              <a:gd name="connsiteX98" fmla="*/ 5995064 w 6127519"/>
              <a:gd name="connsiteY98" fmla="*/ 6540791 h 6858000"/>
              <a:gd name="connsiteX99" fmla="*/ 6004510 w 6127519"/>
              <a:gd name="connsiteY99" fmla="*/ 6599256 h 6858000"/>
              <a:gd name="connsiteX100" fmla="*/ 5986207 w 6127519"/>
              <a:gd name="connsiteY100" fmla="*/ 6695855 h 6858000"/>
              <a:gd name="connsiteX101" fmla="*/ 5979428 w 6127519"/>
              <a:gd name="connsiteY101" fmla="*/ 6754678 h 6858000"/>
              <a:gd name="connsiteX102" fmla="*/ 5983398 w 6127519"/>
              <a:gd name="connsiteY102" fmla="*/ 6778641 h 6858000"/>
              <a:gd name="connsiteX103" fmla="*/ 5984543 w 6127519"/>
              <a:gd name="connsiteY103" fmla="*/ 6811016 h 6858000"/>
              <a:gd name="connsiteX104" fmla="*/ 5979671 w 6127519"/>
              <a:gd name="connsiteY104" fmla="*/ 6858000 h 6858000"/>
              <a:gd name="connsiteX105" fmla="*/ 0 w 6127519"/>
              <a:gd name="connsiteY105" fmla="*/ 6858000 h 6858000"/>
              <a:gd name="connsiteX106" fmla="*/ 0 w 6127519"/>
              <a:gd name="connsiteY106" fmla="*/ 0 h 6858000"/>
              <a:gd name="connsiteX0" fmla="*/ 0 w 6127519"/>
              <a:gd name="connsiteY0" fmla="*/ 0 h 6858000"/>
              <a:gd name="connsiteX1" fmla="*/ 4965888 w 6127519"/>
              <a:gd name="connsiteY1" fmla="*/ 0 h 6858000"/>
              <a:gd name="connsiteX2" fmla="*/ 4967767 w 6127519"/>
              <a:gd name="connsiteY2" fmla="*/ 7930 h 6858000"/>
              <a:gd name="connsiteX3" fmla="*/ 4979444 w 6127519"/>
              <a:gd name="connsiteY3" fmla="*/ 43921 h 6858000"/>
              <a:gd name="connsiteX4" fmla="*/ 5021173 w 6127519"/>
              <a:gd name="connsiteY4" fmla="*/ 123738 h 6858000"/>
              <a:gd name="connsiteX5" fmla="*/ 5075458 w 6127519"/>
              <a:gd name="connsiteY5" fmla="*/ 264355 h 6858000"/>
              <a:gd name="connsiteX6" fmla="*/ 5081175 w 6127519"/>
              <a:gd name="connsiteY6" fmla="*/ 277448 h 6858000"/>
              <a:gd name="connsiteX7" fmla="*/ 5097011 w 6127519"/>
              <a:gd name="connsiteY7" fmla="*/ 355616 h 6858000"/>
              <a:gd name="connsiteX8" fmla="*/ 5130982 w 6127519"/>
              <a:gd name="connsiteY8" fmla="*/ 412030 h 6858000"/>
              <a:gd name="connsiteX9" fmla="*/ 5153000 w 6127519"/>
              <a:gd name="connsiteY9" fmla="*/ 507134 h 6858000"/>
              <a:gd name="connsiteX10" fmla="*/ 5171282 w 6127519"/>
              <a:gd name="connsiteY10" fmla="*/ 602071 h 6858000"/>
              <a:gd name="connsiteX11" fmla="*/ 5176196 w 6127519"/>
              <a:gd name="connsiteY11" fmla="*/ 636822 h 6858000"/>
              <a:gd name="connsiteX12" fmla="*/ 5189051 w 6127519"/>
              <a:gd name="connsiteY12" fmla="*/ 782518 h 6858000"/>
              <a:gd name="connsiteX13" fmla="*/ 5221088 w 6127519"/>
              <a:gd name="connsiteY13" fmla="*/ 860193 h 6858000"/>
              <a:gd name="connsiteX14" fmla="*/ 5230806 w 6127519"/>
              <a:gd name="connsiteY14" fmla="*/ 961354 h 6858000"/>
              <a:gd name="connsiteX15" fmla="*/ 5201018 w 6127519"/>
              <a:gd name="connsiteY15" fmla="*/ 1095027 h 6858000"/>
              <a:gd name="connsiteX16" fmla="*/ 5202153 w 6127519"/>
              <a:gd name="connsiteY16" fmla="*/ 1133224 h 6858000"/>
              <a:gd name="connsiteX17" fmla="*/ 5189234 w 6127519"/>
              <a:gd name="connsiteY17" fmla="*/ 1193495 h 6858000"/>
              <a:gd name="connsiteX18" fmla="*/ 5202769 w 6127519"/>
              <a:gd name="connsiteY18" fmla="*/ 1269450 h 6858000"/>
              <a:gd name="connsiteX19" fmla="*/ 5225968 w 6127519"/>
              <a:gd name="connsiteY19" fmla="*/ 1357994 h 6858000"/>
              <a:gd name="connsiteX20" fmla="*/ 5233819 w 6127519"/>
              <a:gd name="connsiteY20" fmla="*/ 1380922 h 6858000"/>
              <a:gd name="connsiteX21" fmla="*/ 5237226 w 6127519"/>
              <a:gd name="connsiteY21" fmla="*/ 1441327 h 6858000"/>
              <a:gd name="connsiteX22" fmla="*/ 5255653 w 6127519"/>
              <a:gd name="connsiteY22" fmla="*/ 1524712 h 6858000"/>
              <a:gd name="connsiteX23" fmla="*/ 5263491 w 6127519"/>
              <a:gd name="connsiteY23" fmla="*/ 1642938 h 6858000"/>
              <a:gd name="connsiteX24" fmla="*/ 5261314 w 6127519"/>
              <a:gd name="connsiteY24" fmla="*/ 1689177 h 6858000"/>
              <a:gd name="connsiteX25" fmla="*/ 5259788 w 6127519"/>
              <a:gd name="connsiteY25" fmla="*/ 1768516 h 6858000"/>
              <a:gd name="connsiteX26" fmla="*/ 5255696 w 6127519"/>
              <a:gd name="connsiteY26" fmla="*/ 1953770 h 6858000"/>
              <a:gd name="connsiteX27" fmla="*/ 5252592 w 6127519"/>
              <a:gd name="connsiteY27" fmla="*/ 2092210 h 6858000"/>
              <a:gd name="connsiteX28" fmla="*/ 5250104 w 6127519"/>
              <a:gd name="connsiteY28" fmla="*/ 2249166 h 6858000"/>
              <a:gd name="connsiteX29" fmla="*/ 5251214 w 6127519"/>
              <a:gd name="connsiteY29" fmla="*/ 2250944 h 6858000"/>
              <a:gd name="connsiteX30" fmla="*/ 5250644 w 6127519"/>
              <a:gd name="connsiteY30" fmla="*/ 2266619 h 6858000"/>
              <a:gd name="connsiteX31" fmla="*/ 5293877 w 6127519"/>
              <a:gd name="connsiteY31" fmla="*/ 2368649 h 6858000"/>
              <a:gd name="connsiteX32" fmla="*/ 5311338 w 6127519"/>
              <a:gd name="connsiteY32" fmla="*/ 2404034 h 6858000"/>
              <a:gd name="connsiteX33" fmla="*/ 5338366 w 6127519"/>
              <a:gd name="connsiteY33" fmla="*/ 2465052 h 6858000"/>
              <a:gd name="connsiteX34" fmla="*/ 5371263 w 6127519"/>
              <a:gd name="connsiteY34" fmla="*/ 2586413 h 6858000"/>
              <a:gd name="connsiteX35" fmla="*/ 5407503 w 6127519"/>
              <a:gd name="connsiteY35" fmla="*/ 2786290 h 6858000"/>
              <a:gd name="connsiteX36" fmla="*/ 5407356 w 6127519"/>
              <a:gd name="connsiteY36" fmla="*/ 2787545 h 6858000"/>
              <a:gd name="connsiteX37" fmla="*/ 5457023 w 6127519"/>
              <a:gd name="connsiteY37" fmla="*/ 2858292 h 6858000"/>
              <a:gd name="connsiteX38" fmla="*/ 5479298 w 6127519"/>
              <a:gd name="connsiteY38" fmla="*/ 2947791 h 6858000"/>
              <a:gd name="connsiteX39" fmla="*/ 5481770 w 6127519"/>
              <a:gd name="connsiteY39" fmla="*/ 2951352 h 6858000"/>
              <a:gd name="connsiteX40" fmla="*/ 5482415 w 6127519"/>
              <a:gd name="connsiteY40" fmla="*/ 3004079 h 6858000"/>
              <a:gd name="connsiteX41" fmla="*/ 5503944 w 6127519"/>
              <a:gd name="connsiteY41" fmla="*/ 3123335 h 6858000"/>
              <a:gd name="connsiteX42" fmla="*/ 5516007 w 6127519"/>
              <a:gd name="connsiteY42" fmla="*/ 3258473 h 6858000"/>
              <a:gd name="connsiteX43" fmla="*/ 5589758 w 6127519"/>
              <a:gd name="connsiteY43" fmla="*/ 3453699 h 6858000"/>
              <a:gd name="connsiteX44" fmla="*/ 5596144 w 6127519"/>
              <a:gd name="connsiteY44" fmla="*/ 3534624 h 6858000"/>
              <a:gd name="connsiteX45" fmla="*/ 5597750 w 6127519"/>
              <a:gd name="connsiteY45" fmla="*/ 3534129 h 6858000"/>
              <a:gd name="connsiteX46" fmla="*/ 5599700 w 6127519"/>
              <a:gd name="connsiteY46" fmla="*/ 3547221 h 6858000"/>
              <a:gd name="connsiteX47" fmla="*/ 5615031 w 6127519"/>
              <a:gd name="connsiteY47" fmla="*/ 3557482 h 6858000"/>
              <a:gd name="connsiteX48" fmla="*/ 5618377 w 6127519"/>
              <a:gd name="connsiteY48" fmla="*/ 3588431 h 6858000"/>
              <a:gd name="connsiteX49" fmla="*/ 5612155 w 6127519"/>
              <a:gd name="connsiteY49" fmla="*/ 3589869 h 6858000"/>
              <a:gd name="connsiteX50" fmla="*/ 5620843 w 6127519"/>
              <a:gd name="connsiteY50" fmla="*/ 3606745 h 6858000"/>
              <a:gd name="connsiteX51" fmla="*/ 5655472 w 6127519"/>
              <a:gd name="connsiteY51" fmla="*/ 3678877 h 6858000"/>
              <a:gd name="connsiteX52" fmla="*/ 5683015 w 6127519"/>
              <a:gd name="connsiteY52" fmla="*/ 3762025 h 6858000"/>
              <a:gd name="connsiteX53" fmla="*/ 5696643 w 6127519"/>
              <a:gd name="connsiteY53" fmla="*/ 3773888 h 6858000"/>
              <a:gd name="connsiteX54" fmla="*/ 5707995 w 6127519"/>
              <a:gd name="connsiteY54" fmla="*/ 3781685 h 6858000"/>
              <a:gd name="connsiteX55" fmla="*/ 5768491 w 6127519"/>
              <a:gd name="connsiteY55" fmla="*/ 3914399 h 6858000"/>
              <a:gd name="connsiteX56" fmla="*/ 5793123 w 6127519"/>
              <a:gd name="connsiteY56" fmla="*/ 3969952 h 6858000"/>
              <a:gd name="connsiteX57" fmla="*/ 5808321 w 6127519"/>
              <a:gd name="connsiteY57" fmla="*/ 3988153 h 6858000"/>
              <a:gd name="connsiteX58" fmla="*/ 5825621 w 6127519"/>
              <a:gd name="connsiteY58" fmla="*/ 4015525 h 6858000"/>
              <a:gd name="connsiteX59" fmla="*/ 5860672 w 6127519"/>
              <a:gd name="connsiteY59" fmla="*/ 4061579 h 6858000"/>
              <a:gd name="connsiteX60" fmla="*/ 5872173 w 6127519"/>
              <a:gd name="connsiteY60" fmla="*/ 4088497 h 6858000"/>
              <a:gd name="connsiteX61" fmla="*/ 5894095 w 6127519"/>
              <a:gd name="connsiteY61" fmla="*/ 4128857 h 6858000"/>
              <a:gd name="connsiteX62" fmla="*/ 5903513 w 6127519"/>
              <a:gd name="connsiteY62" fmla="*/ 4187661 h 6858000"/>
              <a:gd name="connsiteX63" fmla="*/ 5917114 w 6127519"/>
              <a:gd name="connsiteY63" fmla="*/ 4213096 h 6858000"/>
              <a:gd name="connsiteX64" fmla="*/ 5924233 w 6127519"/>
              <a:gd name="connsiteY64" fmla="*/ 4242060 h 6858000"/>
              <a:gd name="connsiteX65" fmla="*/ 5928910 w 6127519"/>
              <a:gd name="connsiteY65" fmla="*/ 4300973 h 6858000"/>
              <a:gd name="connsiteX66" fmla="*/ 5939320 w 6127519"/>
              <a:gd name="connsiteY66" fmla="*/ 4340435 h 6858000"/>
              <a:gd name="connsiteX67" fmla="*/ 5946705 w 6127519"/>
              <a:gd name="connsiteY67" fmla="*/ 4428051 h 6858000"/>
              <a:gd name="connsiteX68" fmla="*/ 5949261 w 6127519"/>
              <a:gd name="connsiteY68" fmla="*/ 4449185 h 6858000"/>
              <a:gd name="connsiteX69" fmla="*/ 5968960 w 6127519"/>
              <a:gd name="connsiteY69" fmla="*/ 4482655 h 6858000"/>
              <a:gd name="connsiteX70" fmla="*/ 5980106 w 6127519"/>
              <a:gd name="connsiteY70" fmla="*/ 4585087 h 6858000"/>
              <a:gd name="connsiteX71" fmla="*/ 5998138 w 6127519"/>
              <a:gd name="connsiteY71" fmla="*/ 4697518 h 6858000"/>
              <a:gd name="connsiteX72" fmla="*/ 6007819 w 6127519"/>
              <a:gd name="connsiteY72" fmla="*/ 4858148 h 6858000"/>
              <a:gd name="connsiteX73" fmla="*/ 6007749 w 6127519"/>
              <a:gd name="connsiteY73" fmla="*/ 4964715 h 6858000"/>
              <a:gd name="connsiteX74" fmla="*/ 6005269 w 6127519"/>
              <a:gd name="connsiteY74" fmla="*/ 5150567 h 6858000"/>
              <a:gd name="connsiteX75" fmla="*/ 6001127 w 6127519"/>
              <a:gd name="connsiteY75" fmla="*/ 5164609 h 6858000"/>
              <a:gd name="connsiteX76" fmla="*/ 5998514 w 6127519"/>
              <a:gd name="connsiteY76" fmla="*/ 5189673 h 6858000"/>
              <a:gd name="connsiteX77" fmla="*/ 6018409 w 6127519"/>
              <a:gd name="connsiteY77" fmla="*/ 5227157 h 6858000"/>
              <a:gd name="connsiteX78" fmla="*/ 6036748 w 6127519"/>
              <a:gd name="connsiteY78" fmla="*/ 5322752 h 6858000"/>
              <a:gd name="connsiteX79" fmla="*/ 6036943 w 6127519"/>
              <a:gd name="connsiteY79" fmla="*/ 5329480 h 6858000"/>
              <a:gd name="connsiteX80" fmla="*/ 6037677 w 6127519"/>
              <a:gd name="connsiteY80" fmla="*/ 5354807 h 6858000"/>
              <a:gd name="connsiteX81" fmla="*/ 6039728 w 6127519"/>
              <a:gd name="connsiteY81" fmla="*/ 5359416 h 6858000"/>
              <a:gd name="connsiteX82" fmla="*/ 6053435 w 6127519"/>
              <a:gd name="connsiteY82" fmla="*/ 5387547 h 6858000"/>
              <a:gd name="connsiteX83" fmla="*/ 6065933 w 6127519"/>
              <a:gd name="connsiteY83" fmla="*/ 5443002 h 6858000"/>
              <a:gd name="connsiteX84" fmla="*/ 6068640 w 6127519"/>
              <a:gd name="connsiteY84" fmla="*/ 5474503 h 6858000"/>
              <a:gd name="connsiteX85" fmla="*/ 6080922 w 6127519"/>
              <a:gd name="connsiteY85" fmla="*/ 5561070 h 6858000"/>
              <a:gd name="connsiteX86" fmla="*/ 6096949 w 6127519"/>
              <a:gd name="connsiteY86" fmla="*/ 5648179 h 6858000"/>
              <a:gd name="connsiteX87" fmla="*/ 6121353 w 6127519"/>
              <a:gd name="connsiteY87" fmla="*/ 5721725 h 6858000"/>
              <a:gd name="connsiteX88" fmla="*/ 6109884 w 6127519"/>
              <a:gd name="connsiteY88" fmla="*/ 5721959 h 6858000"/>
              <a:gd name="connsiteX89" fmla="*/ 6127024 w 6127519"/>
              <a:gd name="connsiteY89" fmla="*/ 5786902 h 6858000"/>
              <a:gd name="connsiteX90" fmla="*/ 6127519 w 6127519"/>
              <a:gd name="connsiteY90" fmla="*/ 5865775 h 6858000"/>
              <a:gd name="connsiteX91" fmla="*/ 6116287 w 6127519"/>
              <a:gd name="connsiteY91" fmla="*/ 5868026 h 6858000"/>
              <a:gd name="connsiteX92" fmla="*/ 6102493 w 6127519"/>
              <a:gd name="connsiteY92" fmla="*/ 5928602 h 6858000"/>
              <a:gd name="connsiteX93" fmla="*/ 6056863 w 6127519"/>
              <a:gd name="connsiteY93" fmla="*/ 6000643 h 6858000"/>
              <a:gd name="connsiteX94" fmla="*/ 6045436 w 6127519"/>
              <a:gd name="connsiteY94" fmla="*/ 6124480 h 6858000"/>
              <a:gd name="connsiteX95" fmla="*/ 6030489 w 6127519"/>
              <a:gd name="connsiteY95" fmla="*/ 6317666 h 6858000"/>
              <a:gd name="connsiteX96" fmla="*/ 6007492 w 6127519"/>
              <a:gd name="connsiteY96" fmla="*/ 6440818 h 6858000"/>
              <a:gd name="connsiteX97" fmla="*/ 6009467 w 6127519"/>
              <a:gd name="connsiteY97" fmla="*/ 6487076 h 6858000"/>
              <a:gd name="connsiteX98" fmla="*/ 5995064 w 6127519"/>
              <a:gd name="connsiteY98" fmla="*/ 6540791 h 6858000"/>
              <a:gd name="connsiteX99" fmla="*/ 6004510 w 6127519"/>
              <a:gd name="connsiteY99" fmla="*/ 6599256 h 6858000"/>
              <a:gd name="connsiteX100" fmla="*/ 5986207 w 6127519"/>
              <a:gd name="connsiteY100" fmla="*/ 6695855 h 6858000"/>
              <a:gd name="connsiteX101" fmla="*/ 5979428 w 6127519"/>
              <a:gd name="connsiteY101" fmla="*/ 6754678 h 6858000"/>
              <a:gd name="connsiteX102" fmla="*/ 5983398 w 6127519"/>
              <a:gd name="connsiteY102" fmla="*/ 6778641 h 6858000"/>
              <a:gd name="connsiteX103" fmla="*/ 5984543 w 6127519"/>
              <a:gd name="connsiteY103" fmla="*/ 6811016 h 6858000"/>
              <a:gd name="connsiteX104" fmla="*/ 5979671 w 6127519"/>
              <a:gd name="connsiteY104" fmla="*/ 6858000 h 6858000"/>
              <a:gd name="connsiteX105" fmla="*/ 0 w 6127519"/>
              <a:gd name="connsiteY105" fmla="*/ 6858000 h 6858000"/>
              <a:gd name="connsiteX106" fmla="*/ 0 w 6127519"/>
              <a:gd name="connsiteY106" fmla="*/ 0 h 6858000"/>
              <a:gd name="connsiteX0" fmla="*/ 0 w 6127519"/>
              <a:gd name="connsiteY0" fmla="*/ 0 h 6858000"/>
              <a:gd name="connsiteX1" fmla="*/ 4965888 w 6127519"/>
              <a:gd name="connsiteY1" fmla="*/ 0 h 6858000"/>
              <a:gd name="connsiteX2" fmla="*/ 4967767 w 6127519"/>
              <a:gd name="connsiteY2" fmla="*/ 7930 h 6858000"/>
              <a:gd name="connsiteX3" fmla="*/ 4979444 w 6127519"/>
              <a:gd name="connsiteY3" fmla="*/ 43921 h 6858000"/>
              <a:gd name="connsiteX4" fmla="*/ 5021173 w 6127519"/>
              <a:gd name="connsiteY4" fmla="*/ 123738 h 6858000"/>
              <a:gd name="connsiteX5" fmla="*/ 5075458 w 6127519"/>
              <a:gd name="connsiteY5" fmla="*/ 264355 h 6858000"/>
              <a:gd name="connsiteX6" fmla="*/ 5081175 w 6127519"/>
              <a:gd name="connsiteY6" fmla="*/ 277448 h 6858000"/>
              <a:gd name="connsiteX7" fmla="*/ 5097011 w 6127519"/>
              <a:gd name="connsiteY7" fmla="*/ 355616 h 6858000"/>
              <a:gd name="connsiteX8" fmla="*/ 5130982 w 6127519"/>
              <a:gd name="connsiteY8" fmla="*/ 412030 h 6858000"/>
              <a:gd name="connsiteX9" fmla="*/ 5153000 w 6127519"/>
              <a:gd name="connsiteY9" fmla="*/ 507134 h 6858000"/>
              <a:gd name="connsiteX10" fmla="*/ 5171282 w 6127519"/>
              <a:gd name="connsiteY10" fmla="*/ 602071 h 6858000"/>
              <a:gd name="connsiteX11" fmla="*/ 5176196 w 6127519"/>
              <a:gd name="connsiteY11" fmla="*/ 636822 h 6858000"/>
              <a:gd name="connsiteX12" fmla="*/ 5189051 w 6127519"/>
              <a:gd name="connsiteY12" fmla="*/ 782518 h 6858000"/>
              <a:gd name="connsiteX13" fmla="*/ 5221088 w 6127519"/>
              <a:gd name="connsiteY13" fmla="*/ 860193 h 6858000"/>
              <a:gd name="connsiteX14" fmla="*/ 5230806 w 6127519"/>
              <a:gd name="connsiteY14" fmla="*/ 961354 h 6858000"/>
              <a:gd name="connsiteX15" fmla="*/ 5201018 w 6127519"/>
              <a:gd name="connsiteY15" fmla="*/ 1095027 h 6858000"/>
              <a:gd name="connsiteX16" fmla="*/ 5202153 w 6127519"/>
              <a:gd name="connsiteY16" fmla="*/ 1133224 h 6858000"/>
              <a:gd name="connsiteX17" fmla="*/ 5189234 w 6127519"/>
              <a:gd name="connsiteY17" fmla="*/ 1193495 h 6858000"/>
              <a:gd name="connsiteX18" fmla="*/ 5202769 w 6127519"/>
              <a:gd name="connsiteY18" fmla="*/ 1269450 h 6858000"/>
              <a:gd name="connsiteX19" fmla="*/ 5225968 w 6127519"/>
              <a:gd name="connsiteY19" fmla="*/ 1357994 h 6858000"/>
              <a:gd name="connsiteX20" fmla="*/ 5233819 w 6127519"/>
              <a:gd name="connsiteY20" fmla="*/ 1380922 h 6858000"/>
              <a:gd name="connsiteX21" fmla="*/ 5237226 w 6127519"/>
              <a:gd name="connsiteY21" fmla="*/ 1441327 h 6858000"/>
              <a:gd name="connsiteX22" fmla="*/ 5255653 w 6127519"/>
              <a:gd name="connsiteY22" fmla="*/ 1524712 h 6858000"/>
              <a:gd name="connsiteX23" fmla="*/ 5263491 w 6127519"/>
              <a:gd name="connsiteY23" fmla="*/ 1642938 h 6858000"/>
              <a:gd name="connsiteX24" fmla="*/ 5261314 w 6127519"/>
              <a:gd name="connsiteY24" fmla="*/ 1689177 h 6858000"/>
              <a:gd name="connsiteX25" fmla="*/ 5259788 w 6127519"/>
              <a:gd name="connsiteY25" fmla="*/ 1768516 h 6858000"/>
              <a:gd name="connsiteX26" fmla="*/ 5255696 w 6127519"/>
              <a:gd name="connsiteY26" fmla="*/ 1953770 h 6858000"/>
              <a:gd name="connsiteX27" fmla="*/ 5252592 w 6127519"/>
              <a:gd name="connsiteY27" fmla="*/ 2092210 h 6858000"/>
              <a:gd name="connsiteX28" fmla="*/ 5250104 w 6127519"/>
              <a:gd name="connsiteY28" fmla="*/ 2249166 h 6858000"/>
              <a:gd name="connsiteX29" fmla="*/ 5251214 w 6127519"/>
              <a:gd name="connsiteY29" fmla="*/ 2250944 h 6858000"/>
              <a:gd name="connsiteX30" fmla="*/ 5250644 w 6127519"/>
              <a:gd name="connsiteY30" fmla="*/ 2266619 h 6858000"/>
              <a:gd name="connsiteX31" fmla="*/ 5293877 w 6127519"/>
              <a:gd name="connsiteY31" fmla="*/ 2368649 h 6858000"/>
              <a:gd name="connsiteX32" fmla="*/ 5311338 w 6127519"/>
              <a:gd name="connsiteY32" fmla="*/ 2404034 h 6858000"/>
              <a:gd name="connsiteX33" fmla="*/ 5338366 w 6127519"/>
              <a:gd name="connsiteY33" fmla="*/ 2465052 h 6858000"/>
              <a:gd name="connsiteX34" fmla="*/ 5371263 w 6127519"/>
              <a:gd name="connsiteY34" fmla="*/ 2586413 h 6858000"/>
              <a:gd name="connsiteX35" fmla="*/ 5407503 w 6127519"/>
              <a:gd name="connsiteY35" fmla="*/ 2786290 h 6858000"/>
              <a:gd name="connsiteX36" fmla="*/ 5407356 w 6127519"/>
              <a:gd name="connsiteY36" fmla="*/ 2787545 h 6858000"/>
              <a:gd name="connsiteX37" fmla="*/ 5457023 w 6127519"/>
              <a:gd name="connsiteY37" fmla="*/ 2858292 h 6858000"/>
              <a:gd name="connsiteX38" fmla="*/ 5479298 w 6127519"/>
              <a:gd name="connsiteY38" fmla="*/ 2947791 h 6858000"/>
              <a:gd name="connsiteX39" fmla="*/ 5481770 w 6127519"/>
              <a:gd name="connsiteY39" fmla="*/ 2951352 h 6858000"/>
              <a:gd name="connsiteX40" fmla="*/ 5482415 w 6127519"/>
              <a:gd name="connsiteY40" fmla="*/ 3004079 h 6858000"/>
              <a:gd name="connsiteX41" fmla="*/ 5503944 w 6127519"/>
              <a:gd name="connsiteY41" fmla="*/ 3123335 h 6858000"/>
              <a:gd name="connsiteX42" fmla="*/ 5516007 w 6127519"/>
              <a:gd name="connsiteY42" fmla="*/ 3258473 h 6858000"/>
              <a:gd name="connsiteX43" fmla="*/ 5589758 w 6127519"/>
              <a:gd name="connsiteY43" fmla="*/ 3453699 h 6858000"/>
              <a:gd name="connsiteX44" fmla="*/ 5596144 w 6127519"/>
              <a:gd name="connsiteY44" fmla="*/ 3534624 h 6858000"/>
              <a:gd name="connsiteX45" fmla="*/ 5597750 w 6127519"/>
              <a:gd name="connsiteY45" fmla="*/ 3534129 h 6858000"/>
              <a:gd name="connsiteX46" fmla="*/ 5599700 w 6127519"/>
              <a:gd name="connsiteY46" fmla="*/ 3547221 h 6858000"/>
              <a:gd name="connsiteX47" fmla="*/ 5615031 w 6127519"/>
              <a:gd name="connsiteY47" fmla="*/ 3557482 h 6858000"/>
              <a:gd name="connsiteX48" fmla="*/ 5618377 w 6127519"/>
              <a:gd name="connsiteY48" fmla="*/ 3588431 h 6858000"/>
              <a:gd name="connsiteX49" fmla="*/ 5612155 w 6127519"/>
              <a:gd name="connsiteY49" fmla="*/ 3589869 h 6858000"/>
              <a:gd name="connsiteX50" fmla="*/ 5620843 w 6127519"/>
              <a:gd name="connsiteY50" fmla="*/ 3606745 h 6858000"/>
              <a:gd name="connsiteX51" fmla="*/ 5655472 w 6127519"/>
              <a:gd name="connsiteY51" fmla="*/ 3678877 h 6858000"/>
              <a:gd name="connsiteX52" fmla="*/ 5683015 w 6127519"/>
              <a:gd name="connsiteY52" fmla="*/ 3762025 h 6858000"/>
              <a:gd name="connsiteX53" fmla="*/ 5696643 w 6127519"/>
              <a:gd name="connsiteY53" fmla="*/ 3773888 h 6858000"/>
              <a:gd name="connsiteX54" fmla="*/ 5707995 w 6127519"/>
              <a:gd name="connsiteY54" fmla="*/ 3781685 h 6858000"/>
              <a:gd name="connsiteX55" fmla="*/ 5768491 w 6127519"/>
              <a:gd name="connsiteY55" fmla="*/ 3914399 h 6858000"/>
              <a:gd name="connsiteX56" fmla="*/ 5793123 w 6127519"/>
              <a:gd name="connsiteY56" fmla="*/ 3969952 h 6858000"/>
              <a:gd name="connsiteX57" fmla="*/ 5808321 w 6127519"/>
              <a:gd name="connsiteY57" fmla="*/ 3988153 h 6858000"/>
              <a:gd name="connsiteX58" fmla="*/ 5825621 w 6127519"/>
              <a:gd name="connsiteY58" fmla="*/ 4015525 h 6858000"/>
              <a:gd name="connsiteX59" fmla="*/ 5860672 w 6127519"/>
              <a:gd name="connsiteY59" fmla="*/ 4061579 h 6858000"/>
              <a:gd name="connsiteX60" fmla="*/ 5872173 w 6127519"/>
              <a:gd name="connsiteY60" fmla="*/ 4088497 h 6858000"/>
              <a:gd name="connsiteX61" fmla="*/ 5894095 w 6127519"/>
              <a:gd name="connsiteY61" fmla="*/ 4128857 h 6858000"/>
              <a:gd name="connsiteX62" fmla="*/ 5903513 w 6127519"/>
              <a:gd name="connsiteY62" fmla="*/ 4187661 h 6858000"/>
              <a:gd name="connsiteX63" fmla="*/ 5917114 w 6127519"/>
              <a:gd name="connsiteY63" fmla="*/ 4213096 h 6858000"/>
              <a:gd name="connsiteX64" fmla="*/ 5924233 w 6127519"/>
              <a:gd name="connsiteY64" fmla="*/ 4242060 h 6858000"/>
              <a:gd name="connsiteX65" fmla="*/ 5928910 w 6127519"/>
              <a:gd name="connsiteY65" fmla="*/ 4300973 h 6858000"/>
              <a:gd name="connsiteX66" fmla="*/ 5939320 w 6127519"/>
              <a:gd name="connsiteY66" fmla="*/ 4340435 h 6858000"/>
              <a:gd name="connsiteX67" fmla="*/ 5946705 w 6127519"/>
              <a:gd name="connsiteY67" fmla="*/ 4428051 h 6858000"/>
              <a:gd name="connsiteX68" fmla="*/ 5949261 w 6127519"/>
              <a:gd name="connsiteY68" fmla="*/ 4449185 h 6858000"/>
              <a:gd name="connsiteX69" fmla="*/ 5968960 w 6127519"/>
              <a:gd name="connsiteY69" fmla="*/ 4482655 h 6858000"/>
              <a:gd name="connsiteX70" fmla="*/ 5980106 w 6127519"/>
              <a:gd name="connsiteY70" fmla="*/ 4585087 h 6858000"/>
              <a:gd name="connsiteX71" fmla="*/ 5998138 w 6127519"/>
              <a:gd name="connsiteY71" fmla="*/ 4697518 h 6858000"/>
              <a:gd name="connsiteX72" fmla="*/ 6007819 w 6127519"/>
              <a:gd name="connsiteY72" fmla="*/ 4858148 h 6858000"/>
              <a:gd name="connsiteX73" fmla="*/ 6007749 w 6127519"/>
              <a:gd name="connsiteY73" fmla="*/ 4964715 h 6858000"/>
              <a:gd name="connsiteX74" fmla="*/ 6005269 w 6127519"/>
              <a:gd name="connsiteY74" fmla="*/ 5150567 h 6858000"/>
              <a:gd name="connsiteX75" fmla="*/ 6001127 w 6127519"/>
              <a:gd name="connsiteY75" fmla="*/ 5164609 h 6858000"/>
              <a:gd name="connsiteX76" fmla="*/ 5998514 w 6127519"/>
              <a:gd name="connsiteY76" fmla="*/ 5189673 h 6858000"/>
              <a:gd name="connsiteX77" fmla="*/ 6018409 w 6127519"/>
              <a:gd name="connsiteY77" fmla="*/ 5227157 h 6858000"/>
              <a:gd name="connsiteX78" fmla="*/ 6036748 w 6127519"/>
              <a:gd name="connsiteY78" fmla="*/ 5322752 h 6858000"/>
              <a:gd name="connsiteX79" fmla="*/ 6036943 w 6127519"/>
              <a:gd name="connsiteY79" fmla="*/ 5329480 h 6858000"/>
              <a:gd name="connsiteX80" fmla="*/ 6037677 w 6127519"/>
              <a:gd name="connsiteY80" fmla="*/ 5354807 h 6858000"/>
              <a:gd name="connsiteX81" fmla="*/ 6039728 w 6127519"/>
              <a:gd name="connsiteY81" fmla="*/ 5359416 h 6858000"/>
              <a:gd name="connsiteX82" fmla="*/ 6053435 w 6127519"/>
              <a:gd name="connsiteY82" fmla="*/ 5387547 h 6858000"/>
              <a:gd name="connsiteX83" fmla="*/ 6065933 w 6127519"/>
              <a:gd name="connsiteY83" fmla="*/ 5443002 h 6858000"/>
              <a:gd name="connsiteX84" fmla="*/ 6068640 w 6127519"/>
              <a:gd name="connsiteY84" fmla="*/ 5474503 h 6858000"/>
              <a:gd name="connsiteX85" fmla="*/ 6080922 w 6127519"/>
              <a:gd name="connsiteY85" fmla="*/ 5561070 h 6858000"/>
              <a:gd name="connsiteX86" fmla="*/ 6096949 w 6127519"/>
              <a:gd name="connsiteY86" fmla="*/ 5648179 h 6858000"/>
              <a:gd name="connsiteX87" fmla="*/ 6121353 w 6127519"/>
              <a:gd name="connsiteY87" fmla="*/ 5721725 h 6858000"/>
              <a:gd name="connsiteX88" fmla="*/ 6109884 w 6127519"/>
              <a:gd name="connsiteY88" fmla="*/ 5721959 h 6858000"/>
              <a:gd name="connsiteX89" fmla="*/ 6127024 w 6127519"/>
              <a:gd name="connsiteY89" fmla="*/ 5786902 h 6858000"/>
              <a:gd name="connsiteX90" fmla="*/ 6127519 w 6127519"/>
              <a:gd name="connsiteY90" fmla="*/ 5865775 h 6858000"/>
              <a:gd name="connsiteX91" fmla="*/ 6102493 w 6127519"/>
              <a:gd name="connsiteY91" fmla="*/ 5928602 h 6858000"/>
              <a:gd name="connsiteX92" fmla="*/ 6056863 w 6127519"/>
              <a:gd name="connsiteY92" fmla="*/ 6000643 h 6858000"/>
              <a:gd name="connsiteX93" fmla="*/ 6045436 w 6127519"/>
              <a:gd name="connsiteY93" fmla="*/ 6124480 h 6858000"/>
              <a:gd name="connsiteX94" fmla="*/ 6030489 w 6127519"/>
              <a:gd name="connsiteY94" fmla="*/ 6317666 h 6858000"/>
              <a:gd name="connsiteX95" fmla="*/ 6007492 w 6127519"/>
              <a:gd name="connsiteY95" fmla="*/ 6440818 h 6858000"/>
              <a:gd name="connsiteX96" fmla="*/ 6009467 w 6127519"/>
              <a:gd name="connsiteY96" fmla="*/ 6487076 h 6858000"/>
              <a:gd name="connsiteX97" fmla="*/ 5995064 w 6127519"/>
              <a:gd name="connsiteY97" fmla="*/ 6540791 h 6858000"/>
              <a:gd name="connsiteX98" fmla="*/ 6004510 w 6127519"/>
              <a:gd name="connsiteY98" fmla="*/ 6599256 h 6858000"/>
              <a:gd name="connsiteX99" fmla="*/ 5986207 w 6127519"/>
              <a:gd name="connsiteY99" fmla="*/ 6695855 h 6858000"/>
              <a:gd name="connsiteX100" fmla="*/ 5979428 w 6127519"/>
              <a:gd name="connsiteY100" fmla="*/ 6754678 h 6858000"/>
              <a:gd name="connsiteX101" fmla="*/ 5983398 w 6127519"/>
              <a:gd name="connsiteY101" fmla="*/ 6778641 h 6858000"/>
              <a:gd name="connsiteX102" fmla="*/ 5984543 w 6127519"/>
              <a:gd name="connsiteY102" fmla="*/ 6811016 h 6858000"/>
              <a:gd name="connsiteX103" fmla="*/ 5979671 w 6127519"/>
              <a:gd name="connsiteY103" fmla="*/ 6858000 h 6858000"/>
              <a:gd name="connsiteX104" fmla="*/ 0 w 6127519"/>
              <a:gd name="connsiteY104" fmla="*/ 6858000 h 6858000"/>
              <a:gd name="connsiteX105" fmla="*/ 0 w 6127519"/>
              <a:gd name="connsiteY105" fmla="*/ 0 h 6858000"/>
              <a:gd name="connsiteX0" fmla="*/ 0 w 6127024"/>
              <a:gd name="connsiteY0" fmla="*/ 0 h 6858000"/>
              <a:gd name="connsiteX1" fmla="*/ 4965888 w 6127024"/>
              <a:gd name="connsiteY1" fmla="*/ 0 h 6858000"/>
              <a:gd name="connsiteX2" fmla="*/ 4967767 w 6127024"/>
              <a:gd name="connsiteY2" fmla="*/ 7930 h 6858000"/>
              <a:gd name="connsiteX3" fmla="*/ 4979444 w 6127024"/>
              <a:gd name="connsiteY3" fmla="*/ 43921 h 6858000"/>
              <a:gd name="connsiteX4" fmla="*/ 5021173 w 6127024"/>
              <a:gd name="connsiteY4" fmla="*/ 123738 h 6858000"/>
              <a:gd name="connsiteX5" fmla="*/ 5075458 w 6127024"/>
              <a:gd name="connsiteY5" fmla="*/ 264355 h 6858000"/>
              <a:gd name="connsiteX6" fmla="*/ 5081175 w 6127024"/>
              <a:gd name="connsiteY6" fmla="*/ 277448 h 6858000"/>
              <a:gd name="connsiteX7" fmla="*/ 5097011 w 6127024"/>
              <a:gd name="connsiteY7" fmla="*/ 355616 h 6858000"/>
              <a:gd name="connsiteX8" fmla="*/ 5130982 w 6127024"/>
              <a:gd name="connsiteY8" fmla="*/ 412030 h 6858000"/>
              <a:gd name="connsiteX9" fmla="*/ 5153000 w 6127024"/>
              <a:gd name="connsiteY9" fmla="*/ 507134 h 6858000"/>
              <a:gd name="connsiteX10" fmla="*/ 5171282 w 6127024"/>
              <a:gd name="connsiteY10" fmla="*/ 602071 h 6858000"/>
              <a:gd name="connsiteX11" fmla="*/ 5176196 w 6127024"/>
              <a:gd name="connsiteY11" fmla="*/ 636822 h 6858000"/>
              <a:gd name="connsiteX12" fmla="*/ 5189051 w 6127024"/>
              <a:gd name="connsiteY12" fmla="*/ 782518 h 6858000"/>
              <a:gd name="connsiteX13" fmla="*/ 5221088 w 6127024"/>
              <a:gd name="connsiteY13" fmla="*/ 860193 h 6858000"/>
              <a:gd name="connsiteX14" fmla="*/ 5230806 w 6127024"/>
              <a:gd name="connsiteY14" fmla="*/ 961354 h 6858000"/>
              <a:gd name="connsiteX15" fmla="*/ 5201018 w 6127024"/>
              <a:gd name="connsiteY15" fmla="*/ 1095027 h 6858000"/>
              <a:gd name="connsiteX16" fmla="*/ 5202153 w 6127024"/>
              <a:gd name="connsiteY16" fmla="*/ 1133224 h 6858000"/>
              <a:gd name="connsiteX17" fmla="*/ 5189234 w 6127024"/>
              <a:gd name="connsiteY17" fmla="*/ 1193495 h 6858000"/>
              <a:gd name="connsiteX18" fmla="*/ 5202769 w 6127024"/>
              <a:gd name="connsiteY18" fmla="*/ 1269450 h 6858000"/>
              <a:gd name="connsiteX19" fmla="*/ 5225968 w 6127024"/>
              <a:gd name="connsiteY19" fmla="*/ 1357994 h 6858000"/>
              <a:gd name="connsiteX20" fmla="*/ 5233819 w 6127024"/>
              <a:gd name="connsiteY20" fmla="*/ 1380922 h 6858000"/>
              <a:gd name="connsiteX21" fmla="*/ 5237226 w 6127024"/>
              <a:gd name="connsiteY21" fmla="*/ 1441327 h 6858000"/>
              <a:gd name="connsiteX22" fmla="*/ 5255653 w 6127024"/>
              <a:gd name="connsiteY22" fmla="*/ 1524712 h 6858000"/>
              <a:gd name="connsiteX23" fmla="*/ 5263491 w 6127024"/>
              <a:gd name="connsiteY23" fmla="*/ 1642938 h 6858000"/>
              <a:gd name="connsiteX24" fmla="*/ 5261314 w 6127024"/>
              <a:gd name="connsiteY24" fmla="*/ 1689177 h 6858000"/>
              <a:gd name="connsiteX25" fmla="*/ 5259788 w 6127024"/>
              <a:gd name="connsiteY25" fmla="*/ 1768516 h 6858000"/>
              <a:gd name="connsiteX26" fmla="*/ 5255696 w 6127024"/>
              <a:gd name="connsiteY26" fmla="*/ 1953770 h 6858000"/>
              <a:gd name="connsiteX27" fmla="*/ 5252592 w 6127024"/>
              <a:gd name="connsiteY27" fmla="*/ 2092210 h 6858000"/>
              <a:gd name="connsiteX28" fmla="*/ 5250104 w 6127024"/>
              <a:gd name="connsiteY28" fmla="*/ 2249166 h 6858000"/>
              <a:gd name="connsiteX29" fmla="*/ 5251214 w 6127024"/>
              <a:gd name="connsiteY29" fmla="*/ 2250944 h 6858000"/>
              <a:gd name="connsiteX30" fmla="*/ 5250644 w 6127024"/>
              <a:gd name="connsiteY30" fmla="*/ 2266619 h 6858000"/>
              <a:gd name="connsiteX31" fmla="*/ 5293877 w 6127024"/>
              <a:gd name="connsiteY31" fmla="*/ 2368649 h 6858000"/>
              <a:gd name="connsiteX32" fmla="*/ 5311338 w 6127024"/>
              <a:gd name="connsiteY32" fmla="*/ 2404034 h 6858000"/>
              <a:gd name="connsiteX33" fmla="*/ 5338366 w 6127024"/>
              <a:gd name="connsiteY33" fmla="*/ 2465052 h 6858000"/>
              <a:gd name="connsiteX34" fmla="*/ 5371263 w 6127024"/>
              <a:gd name="connsiteY34" fmla="*/ 2586413 h 6858000"/>
              <a:gd name="connsiteX35" fmla="*/ 5407503 w 6127024"/>
              <a:gd name="connsiteY35" fmla="*/ 2786290 h 6858000"/>
              <a:gd name="connsiteX36" fmla="*/ 5407356 w 6127024"/>
              <a:gd name="connsiteY36" fmla="*/ 2787545 h 6858000"/>
              <a:gd name="connsiteX37" fmla="*/ 5457023 w 6127024"/>
              <a:gd name="connsiteY37" fmla="*/ 2858292 h 6858000"/>
              <a:gd name="connsiteX38" fmla="*/ 5479298 w 6127024"/>
              <a:gd name="connsiteY38" fmla="*/ 2947791 h 6858000"/>
              <a:gd name="connsiteX39" fmla="*/ 5481770 w 6127024"/>
              <a:gd name="connsiteY39" fmla="*/ 2951352 h 6858000"/>
              <a:gd name="connsiteX40" fmla="*/ 5482415 w 6127024"/>
              <a:gd name="connsiteY40" fmla="*/ 3004079 h 6858000"/>
              <a:gd name="connsiteX41" fmla="*/ 5503944 w 6127024"/>
              <a:gd name="connsiteY41" fmla="*/ 3123335 h 6858000"/>
              <a:gd name="connsiteX42" fmla="*/ 5516007 w 6127024"/>
              <a:gd name="connsiteY42" fmla="*/ 3258473 h 6858000"/>
              <a:gd name="connsiteX43" fmla="*/ 5589758 w 6127024"/>
              <a:gd name="connsiteY43" fmla="*/ 3453699 h 6858000"/>
              <a:gd name="connsiteX44" fmla="*/ 5596144 w 6127024"/>
              <a:gd name="connsiteY44" fmla="*/ 3534624 h 6858000"/>
              <a:gd name="connsiteX45" fmla="*/ 5597750 w 6127024"/>
              <a:gd name="connsiteY45" fmla="*/ 3534129 h 6858000"/>
              <a:gd name="connsiteX46" fmla="*/ 5599700 w 6127024"/>
              <a:gd name="connsiteY46" fmla="*/ 3547221 h 6858000"/>
              <a:gd name="connsiteX47" fmla="*/ 5615031 w 6127024"/>
              <a:gd name="connsiteY47" fmla="*/ 3557482 h 6858000"/>
              <a:gd name="connsiteX48" fmla="*/ 5618377 w 6127024"/>
              <a:gd name="connsiteY48" fmla="*/ 3588431 h 6858000"/>
              <a:gd name="connsiteX49" fmla="*/ 5612155 w 6127024"/>
              <a:gd name="connsiteY49" fmla="*/ 3589869 h 6858000"/>
              <a:gd name="connsiteX50" fmla="*/ 5620843 w 6127024"/>
              <a:gd name="connsiteY50" fmla="*/ 3606745 h 6858000"/>
              <a:gd name="connsiteX51" fmla="*/ 5655472 w 6127024"/>
              <a:gd name="connsiteY51" fmla="*/ 3678877 h 6858000"/>
              <a:gd name="connsiteX52" fmla="*/ 5683015 w 6127024"/>
              <a:gd name="connsiteY52" fmla="*/ 3762025 h 6858000"/>
              <a:gd name="connsiteX53" fmla="*/ 5696643 w 6127024"/>
              <a:gd name="connsiteY53" fmla="*/ 3773888 h 6858000"/>
              <a:gd name="connsiteX54" fmla="*/ 5707995 w 6127024"/>
              <a:gd name="connsiteY54" fmla="*/ 3781685 h 6858000"/>
              <a:gd name="connsiteX55" fmla="*/ 5768491 w 6127024"/>
              <a:gd name="connsiteY55" fmla="*/ 3914399 h 6858000"/>
              <a:gd name="connsiteX56" fmla="*/ 5793123 w 6127024"/>
              <a:gd name="connsiteY56" fmla="*/ 3969952 h 6858000"/>
              <a:gd name="connsiteX57" fmla="*/ 5808321 w 6127024"/>
              <a:gd name="connsiteY57" fmla="*/ 3988153 h 6858000"/>
              <a:gd name="connsiteX58" fmla="*/ 5825621 w 6127024"/>
              <a:gd name="connsiteY58" fmla="*/ 4015525 h 6858000"/>
              <a:gd name="connsiteX59" fmla="*/ 5860672 w 6127024"/>
              <a:gd name="connsiteY59" fmla="*/ 4061579 h 6858000"/>
              <a:gd name="connsiteX60" fmla="*/ 5872173 w 6127024"/>
              <a:gd name="connsiteY60" fmla="*/ 4088497 h 6858000"/>
              <a:gd name="connsiteX61" fmla="*/ 5894095 w 6127024"/>
              <a:gd name="connsiteY61" fmla="*/ 4128857 h 6858000"/>
              <a:gd name="connsiteX62" fmla="*/ 5903513 w 6127024"/>
              <a:gd name="connsiteY62" fmla="*/ 4187661 h 6858000"/>
              <a:gd name="connsiteX63" fmla="*/ 5917114 w 6127024"/>
              <a:gd name="connsiteY63" fmla="*/ 4213096 h 6858000"/>
              <a:gd name="connsiteX64" fmla="*/ 5924233 w 6127024"/>
              <a:gd name="connsiteY64" fmla="*/ 4242060 h 6858000"/>
              <a:gd name="connsiteX65" fmla="*/ 5928910 w 6127024"/>
              <a:gd name="connsiteY65" fmla="*/ 4300973 h 6858000"/>
              <a:gd name="connsiteX66" fmla="*/ 5939320 w 6127024"/>
              <a:gd name="connsiteY66" fmla="*/ 4340435 h 6858000"/>
              <a:gd name="connsiteX67" fmla="*/ 5946705 w 6127024"/>
              <a:gd name="connsiteY67" fmla="*/ 4428051 h 6858000"/>
              <a:gd name="connsiteX68" fmla="*/ 5949261 w 6127024"/>
              <a:gd name="connsiteY68" fmla="*/ 4449185 h 6858000"/>
              <a:gd name="connsiteX69" fmla="*/ 5968960 w 6127024"/>
              <a:gd name="connsiteY69" fmla="*/ 4482655 h 6858000"/>
              <a:gd name="connsiteX70" fmla="*/ 5980106 w 6127024"/>
              <a:gd name="connsiteY70" fmla="*/ 4585087 h 6858000"/>
              <a:gd name="connsiteX71" fmla="*/ 5998138 w 6127024"/>
              <a:gd name="connsiteY71" fmla="*/ 4697518 h 6858000"/>
              <a:gd name="connsiteX72" fmla="*/ 6007819 w 6127024"/>
              <a:gd name="connsiteY72" fmla="*/ 4858148 h 6858000"/>
              <a:gd name="connsiteX73" fmla="*/ 6007749 w 6127024"/>
              <a:gd name="connsiteY73" fmla="*/ 4964715 h 6858000"/>
              <a:gd name="connsiteX74" fmla="*/ 6005269 w 6127024"/>
              <a:gd name="connsiteY74" fmla="*/ 5150567 h 6858000"/>
              <a:gd name="connsiteX75" fmla="*/ 6001127 w 6127024"/>
              <a:gd name="connsiteY75" fmla="*/ 5164609 h 6858000"/>
              <a:gd name="connsiteX76" fmla="*/ 5998514 w 6127024"/>
              <a:gd name="connsiteY76" fmla="*/ 5189673 h 6858000"/>
              <a:gd name="connsiteX77" fmla="*/ 6018409 w 6127024"/>
              <a:gd name="connsiteY77" fmla="*/ 5227157 h 6858000"/>
              <a:gd name="connsiteX78" fmla="*/ 6036748 w 6127024"/>
              <a:gd name="connsiteY78" fmla="*/ 5322752 h 6858000"/>
              <a:gd name="connsiteX79" fmla="*/ 6036943 w 6127024"/>
              <a:gd name="connsiteY79" fmla="*/ 5329480 h 6858000"/>
              <a:gd name="connsiteX80" fmla="*/ 6037677 w 6127024"/>
              <a:gd name="connsiteY80" fmla="*/ 5354807 h 6858000"/>
              <a:gd name="connsiteX81" fmla="*/ 6039728 w 6127024"/>
              <a:gd name="connsiteY81" fmla="*/ 5359416 h 6858000"/>
              <a:gd name="connsiteX82" fmla="*/ 6053435 w 6127024"/>
              <a:gd name="connsiteY82" fmla="*/ 5387547 h 6858000"/>
              <a:gd name="connsiteX83" fmla="*/ 6065933 w 6127024"/>
              <a:gd name="connsiteY83" fmla="*/ 5443002 h 6858000"/>
              <a:gd name="connsiteX84" fmla="*/ 6068640 w 6127024"/>
              <a:gd name="connsiteY84" fmla="*/ 5474503 h 6858000"/>
              <a:gd name="connsiteX85" fmla="*/ 6080922 w 6127024"/>
              <a:gd name="connsiteY85" fmla="*/ 5561070 h 6858000"/>
              <a:gd name="connsiteX86" fmla="*/ 6096949 w 6127024"/>
              <a:gd name="connsiteY86" fmla="*/ 5648179 h 6858000"/>
              <a:gd name="connsiteX87" fmla="*/ 6121353 w 6127024"/>
              <a:gd name="connsiteY87" fmla="*/ 5721725 h 6858000"/>
              <a:gd name="connsiteX88" fmla="*/ 6109884 w 6127024"/>
              <a:gd name="connsiteY88" fmla="*/ 5721959 h 6858000"/>
              <a:gd name="connsiteX89" fmla="*/ 6127024 w 6127024"/>
              <a:gd name="connsiteY89" fmla="*/ 5786902 h 6858000"/>
              <a:gd name="connsiteX90" fmla="*/ 6115796 w 6127024"/>
              <a:gd name="connsiteY90" fmla="*/ 5862844 h 6858000"/>
              <a:gd name="connsiteX91" fmla="*/ 6102493 w 6127024"/>
              <a:gd name="connsiteY91" fmla="*/ 5928602 h 6858000"/>
              <a:gd name="connsiteX92" fmla="*/ 6056863 w 6127024"/>
              <a:gd name="connsiteY92" fmla="*/ 6000643 h 6858000"/>
              <a:gd name="connsiteX93" fmla="*/ 6045436 w 6127024"/>
              <a:gd name="connsiteY93" fmla="*/ 6124480 h 6858000"/>
              <a:gd name="connsiteX94" fmla="*/ 6030489 w 6127024"/>
              <a:gd name="connsiteY94" fmla="*/ 6317666 h 6858000"/>
              <a:gd name="connsiteX95" fmla="*/ 6007492 w 6127024"/>
              <a:gd name="connsiteY95" fmla="*/ 6440818 h 6858000"/>
              <a:gd name="connsiteX96" fmla="*/ 6009467 w 6127024"/>
              <a:gd name="connsiteY96" fmla="*/ 6487076 h 6858000"/>
              <a:gd name="connsiteX97" fmla="*/ 5995064 w 6127024"/>
              <a:gd name="connsiteY97" fmla="*/ 6540791 h 6858000"/>
              <a:gd name="connsiteX98" fmla="*/ 6004510 w 6127024"/>
              <a:gd name="connsiteY98" fmla="*/ 6599256 h 6858000"/>
              <a:gd name="connsiteX99" fmla="*/ 5986207 w 6127024"/>
              <a:gd name="connsiteY99" fmla="*/ 6695855 h 6858000"/>
              <a:gd name="connsiteX100" fmla="*/ 5979428 w 6127024"/>
              <a:gd name="connsiteY100" fmla="*/ 6754678 h 6858000"/>
              <a:gd name="connsiteX101" fmla="*/ 5983398 w 6127024"/>
              <a:gd name="connsiteY101" fmla="*/ 6778641 h 6858000"/>
              <a:gd name="connsiteX102" fmla="*/ 5984543 w 6127024"/>
              <a:gd name="connsiteY102" fmla="*/ 6811016 h 6858000"/>
              <a:gd name="connsiteX103" fmla="*/ 5979671 w 6127024"/>
              <a:gd name="connsiteY103" fmla="*/ 6858000 h 6858000"/>
              <a:gd name="connsiteX104" fmla="*/ 0 w 6127024"/>
              <a:gd name="connsiteY104" fmla="*/ 6858000 h 6858000"/>
              <a:gd name="connsiteX105" fmla="*/ 0 w 6127024"/>
              <a:gd name="connsiteY105" fmla="*/ 0 h 6858000"/>
              <a:gd name="connsiteX0" fmla="*/ 0 w 6127024"/>
              <a:gd name="connsiteY0" fmla="*/ 0 h 6858000"/>
              <a:gd name="connsiteX1" fmla="*/ 4965888 w 6127024"/>
              <a:gd name="connsiteY1" fmla="*/ 0 h 6858000"/>
              <a:gd name="connsiteX2" fmla="*/ 4967767 w 6127024"/>
              <a:gd name="connsiteY2" fmla="*/ 7930 h 6858000"/>
              <a:gd name="connsiteX3" fmla="*/ 4979444 w 6127024"/>
              <a:gd name="connsiteY3" fmla="*/ 43921 h 6858000"/>
              <a:gd name="connsiteX4" fmla="*/ 5021173 w 6127024"/>
              <a:gd name="connsiteY4" fmla="*/ 123738 h 6858000"/>
              <a:gd name="connsiteX5" fmla="*/ 5075458 w 6127024"/>
              <a:gd name="connsiteY5" fmla="*/ 264355 h 6858000"/>
              <a:gd name="connsiteX6" fmla="*/ 5081175 w 6127024"/>
              <a:gd name="connsiteY6" fmla="*/ 277448 h 6858000"/>
              <a:gd name="connsiteX7" fmla="*/ 5097011 w 6127024"/>
              <a:gd name="connsiteY7" fmla="*/ 355616 h 6858000"/>
              <a:gd name="connsiteX8" fmla="*/ 5130982 w 6127024"/>
              <a:gd name="connsiteY8" fmla="*/ 412030 h 6858000"/>
              <a:gd name="connsiteX9" fmla="*/ 5153000 w 6127024"/>
              <a:gd name="connsiteY9" fmla="*/ 507134 h 6858000"/>
              <a:gd name="connsiteX10" fmla="*/ 5171282 w 6127024"/>
              <a:gd name="connsiteY10" fmla="*/ 602071 h 6858000"/>
              <a:gd name="connsiteX11" fmla="*/ 5176196 w 6127024"/>
              <a:gd name="connsiteY11" fmla="*/ 636822 h 6858000"/>
              <a:gd name="connsiteX12" fmla="*/ 5189051 w 6127024"/>
              <a:gd name="connsiteY12" fmla="*/ 782518 h 6858000"/>
              <a:gd name="connsiteX13" fmla="*/ 5221088 w 6127024"/>
              <a:gd name="connsiteY13" fmla="*/ 860193 h 6858000"/>
              <a:gd name="connsiteX14" fmla="*/ 5230806 w 6127024"/>
              <a:gd name="connsiteY14" fmla="*/ 961354 h 6858000"/>
              <a:gd name="connsiteX15" fmla="*/ 5201018 w 6127024"/>
              <a:gd name="connsiteY15" fmla="*/ 1095027 h 6858000"/>
              <a:gd name="connsiteX16" fmla="*/ 5202153 w 6127024"/>
              <a:gd name="connsiteY16" fmla="*/ 1133224 h 6858000"/>
              <a:gd name="connsiteX17" fmla="*/ 5189234 w 6127024"/>
              <a:gd name="connsiteY17" fmla="*/ 1193495 h 6858000"/>
              <a:gd name="connsiteX18" fmla="*/ 5202769 w 6127024"/>
              <a:gd name="connsiteY18" fmla="*/ 1269450 h 6858000"/>
              <a:gd name="connsiteX19" fmla="*/ 5225968 w 6127024"/>
              <a:gd name="connsiteY19" fmla="*/ 1357994 h 6858000"/>
              <a:gd name="connsiteX20" fmla="*/ 5233819 w 6127024"/>
              <a:gd name="connsiteY20" fmla="*/ 1380922 h 6858000"/>
              <a:gd name="connsiteX21" fmla="*/ 5237226 w 6127024"/>
              <a:gd name="connsiteY21" fmla="*/ 1441327 h 6858000"/>
              <a:gd name="connsiteX22" fmla="*/ 5255653 w 6127024"/>
              <a:gd name="connsiteY22" fmla="*/ 1524712 h 6858000"/>
              <a:gd name="connsiteX23" fmla="*/ 5263491 w 6127024"/>
              <a:gd name="connsiteY23" fmla="*/ 1642938 h 6858000"/>
              <a:gd name="connsiteX24" fmla="*/ 5261314 w 6127024"/>
              <a:gd name="connsiteY24" fmla="*/ 1689177 h 6858000"/>
              <a:gd name="connsiteX25" fmla="*/ 5259788 w 6127024"/>
              <a:gd name="connsiteY25" fmla="*/ 1768516 h 6858000"/>
              <a:gd name="connsiteX26" fmla="*/ 5255696 w 6127024"/>
              <a:gd name="connsiteY26" fmla="*/ 1953770 h 6858000"/>
              <a:gd name="connsiteX27" fmla="*/ 5252592 w 6127024"/>
              <a:gd name="connsiteY27" fmla="*/ 2092210 h 6858000"/>
              <a:gd name="connsiteX28" fmla="*/ 5250104 w 6127024"/>
              <a:gd name="connsiteY28" fmla="*/ 2249166 h 6858000"/>
              <a:gd name="connsiteX29" fmla="*/ 5251214 w 6127024"/>
              <a:gd name="connsiteY29" fmla="*/ 2250944 h 6858000"/>
              <a:gd name="connsiteX30" fmla="*/ 5250644 w 6127024"/>
              <a:gd name="connsiteY30" fmla="*/ 2266619 h 6858000"/>
              <a:gd name="connsiteX31" fmla="*/ 5293877 w 6127024"/>
              <a:gd name="connsiteY31" fmla="*/ 2368649 h 6858000"/>
              <a:gd name="connsiteX32" fmla="*/ 5311338 w 6127024"/>
              <a:gd name="connsiteY32" fmla="*/ 2404034 h 6858000"/>
              <a:gd name="connsiteX33" fmla="*/ 5338366 w 6127024"/>
              <a:gd name="connsiteY33" fmla="*/ 2465052 h 6858000"/>
              <a:gd name="connsiteX34" fmla="*/ 5371263 w 6127024"/>
              <a:gd name="connsiteY34" fmla="*/ 2586413 h 6858000"/>
              <a:gd name="connsiteX35" fmla="*/ 5407503 w 6127024"/>
              <a:gd name="connsiteY35" fmla="*/ 2786290 h 6858000"/>
              <a:gd name="connsiteX36" fmla="*/ 5407356 w 6127024"/>
              <a:gd name="connsiteY36" fmla="*/ 2787545 h 6858000"/>
              <a:gd name="connsiteX37" fmla="*/ 5457023 w 6127024"/>
              <a:gd name="connsiteY37" fmla="*/ 2858292 h 6858000"/>
              <a:gd name="connsiteX38" fmla="*/ 5479298 w 6127024"/>
              <a:gd name="connsiteY38" fmla="*/ 2947791 h 6858000"/>
              <a:gd name="connsiteX39" fmla="*/ 5481770 w 6127024"/>
              <a:gd name="connsiteY39" fmla="*/ 2951352 h 6858000"/>
              <a:gd name="connsiteX40" fmla="*/ 5482415 w 6127024"/>
              <a:gd name="connsiteY40" fmla="*/ 3004079 h 6858000"/>
              <a:gd name="connsiteX41" fmla="*/ 5503944 w 6127024"/>
              <a:gd name="connsiteY41" fmla="*/ 3123335 h 6858000"/>
              <a:gd name="connsiteX42" fmla="*/ 5516007 w 6127024"/>
              <a:gd name="connsiteY42" fmla="*/ 3258473 h 6858000"/>
              <a:gd name="connsiteX43" fmla="*/ 5589758 w 6127024"/>
              <a:gd name="connsiteY43" fmla="*/ 3453699 h 6858000"/>
              <a:gd name="connsiteX44" fmla="*/ 5596144 w 6127024"/>
              <a:gd name="connsiteY44" fmla="*/ 3534624 h 6858000"/>
              <a:gd name="connsiteX45" fmla="*/ 5597750 w 6127024"/>
              <a:gd name="connsiteY45" fmla="*/ 3534129 h 6858000"/>
              <a:gd name="connsiteX46" fmla="*/ 5599700 w 6127024"/>
              <a:gd name="connsiteY46" fmla="*/ 3547221 h 6858000"/>
              <a:gd name="connsiteX47" fmla="*/ 5615031 w 6127024"/>
              <a:gd name="connsiteY47" fmla="*/ 3557482 h 6858000"/>
              <a:gd name="connsiteX48" fmla="*/ 5618377 w 6127024"/>
              <a:gd name="connsiteY48" fmla="*/ 3588431 h 6858000"/>
              <a:gd name="connsiteX49" fmla="*/ 5612155 w 6127024"/>
              <a:gd name="connsiteY49" fmla="*/ 3589869 h 6858000"/>
              <a:gd name="connsiteX50" fmla="*/ 5620843 w 6127024"/>
              <a:gd name="connsiteY50" fmla="*/ 3606745 h 6858000"/>
              <a:gd name="connsiteX51" fmla="*/ 5655472 w 6127024"/>
              <a:gd name="connsiteY51" fmla="*/ 3678877 h 6858000"/>
              <a:gd name="connsiteX52" fmla="*/ 5683015 w 6127024"/>
              <a:gd name="connsiteY52" fmla="*/ 3762025 h 6858000"/>
              <a:gd name="connsiteX53" fmla="*/ 5696643 w 6127024"/>
              <a:gd name="connsiteY53" fmla="*/ 3773888 h 6858000"/>
              <a:gd name="connsiteX54" fmla="*/ 5768491 w 6127024"/>
              <a:gd name="connsiteY54" fmla="*/ 3914399 h 6858000"/>
              <a:gd name="connsiteX55" fmla="*/ 5793123 w 6127024"/>
              <a:gd name="connsiteY55" fmla="*/ 3969952 h 6858000"/>
              <a:gd name="connsiteX56" fmla="*/ 5808321 w 6127024"/>
              <a:gd name="connsiteY56" fmla="*/ 3988153 h 6858000"/>
              <a:gd name="connsiteX57" fmla="*/ 5825621 w 6127024"/>
              <a:gd name="connsiteY57" fmla="*/ 4015525 h 6858000"/>
              <a:gd name="connsiteX58" fmla="*/ 5860672 w 6127024"/>
              <a:gd name="connsiteY58" fmla="*/ 4061579 h 6858000"/>
              <a:gd name="connsiteX59" fmla="*/ 5872173 w 6127024"/>
              <a:gd name="connsiteY59" fmla="*/ 4088497 h 6858000"/>
              <a:gd name="connsiteX60" fmla="*/ 5894095 w 6127024"/>
              <a:gd name="connsiteY60" fmla="*/ 4128857 h 6858000"/>
              <a:gd name="connsiteX61" fmla="*/ 5903513 w 6127024"/>
              <a:gd name="connsiteY61" fmla="*/ 4187661 h 6858000"/>
              <a:gd name="connsiteX62" fmla="*/ 5917114 w 6127024"/>
              <a:gd name="connsiteY62" fmla="*/ 4213096 h 6858000"/>
              <a:gd name="connsiteX63" fmla="*/ 5924233 w 6127024"/>
              <a:gd name="connsiteY63" fmla="*/ 4242060 h 6858000"/>
              <a:gd name="connsiteX64" fmla="*/ 5928910 w 6127024"/>
              <a:gd name="connsiteY64" fmla="*/ 4300973 h 6858000"/>
              <a:gd name="connsiteX65" fmla="*/ 5939320 w 6127024"/>
              <a:gd name="connsiteY65" fmla="*/ 4340435 h 6858000"/>
              <a:gd name="connsiteX66" fmla="*/ 5946705 w 6127024"/>
              <a:gd name="connsiteY66" fmla="*/ 4428051 h 6858000"/>
              <a:gd name="connsiteX67" fmla="*/ 5949261 w 6127024"/>
              <a:gd name="connsiteY67" fmla="*/ 4449185 h 6858000"/>
              <a:gd name="connsiteX68" fmla="*/ 5968960 w 6127024"/>
              <a:gd name="connsiteY68" fmla="*/ 4482655 h 6858000"/>
              <a:gd name="connsiteX69" fmla="*/ 5980106 w 6127024"/>
              <a:gd name="connsiteY69" fmla="*/ 4585087 h 6858000"/>
              <a:gd name="connsiteX70" fmla="*/ 5998138 w 6127024"/>
              <a:gd name="connsiteY70" fmla="*/ 4697518 h 6858000"/>
              <a:gd name="connsiteX71" fmla="*/ 6007819 w 6127024"/>
              <a:gd name="connsiteY71" fmla="*/ 4858148 h 6858000"/>
              <a:gd name="connsiteX72" fmla="*/ 6007749 w 6127024"/>
              <a:gd name="connsiteY72" fmla="*/ 4964715 h 6858000"/>
              <a:gd name="connsiteX73" fmla="*/ 6005269 w 6127024"/>
              <a:gd name="connsiteY73" fmla="*/ 5150567 h 6858000"/>
              <a:gd name="connsiteX74" fmla="*/ 6001127 w 6127024"/>
              <a:gd name="connsiteY74" fmla="*/ 5164609 h 6858000"/>
              <a:gd name="connsiteX75" fmla="*/ 5998514 w 6127024"/>
              <a:gd name="connsiteY75" fmla="*/ 5189673 h 6858000"/>
              <a:gd name="connsiteX76" fmla="*/ 6018409 w 6127024"/>
              <a:gd name="connsiteY76" fmla="*/ 5227157 h 6858000"/>
              <a:gd name="connsiteX77" fmla="*/ 6036748 w 6127024"/>
              <a:gd name="connsiteY77" fmla="*/ 5322752 h 6858000"/>
              <a:gd name="connsiteX78" fmla="*/ 6036943 w 6127024"/>
              <a:gd name="connsiteY78" fmla="*/ 5329480 h 6858000"/>
              <a:gd name="connsiteX79" fmla="*/ 6037677 w 6127024"/>
              <a:gd name="connsiteY79" fmla="*/ 5354807 h 6858000"/>
              <a:gd name="connsiteX80" fmla="*/ 6039728 w 6127024"/>
              <a:gd name="connsiteY80" fmla="*/ 5359416 h 6858000"/>
              <a:gd name="connsiteX81" fmla="*/ 6053435 w 6127024"/>
              <a:gd name="connsiteY81" fmla="*/ 5387547 h 6858000"/>
              <a:gd name="connsiteX82" fmla="*/ 6065933 w 6127024"/>
              <a:gd name="connsiteY82" fmla="*/ 5443002 h 6858000"/>
              <a:gd name="connsiteX83" fmla="*/ 6068640 w 6127024"/>
              <a:gd name="connsiteY83" fmla="*/ 5474503 h 6858000"/>
              <a:gd name="connsiteX84" fmla="*/ 6080922 w 6127024"/>
              <a:gd name="connsiteY84" fmla="*/ 5561070 h 6858000"/>
              <a:gd name="connsiteX85" fmla="*/ 6096949 w 6127024"/>
              <a:gd name="connsiteY85" fmla="*/ 5648179 h 6858000"/>
              <a:gd name="connsiteX86" fmla="*/ 6121353 w 6127024"/>
              <a:gd name="connsiteY86" fmla="*/ 5721725 h 6858000"/>
              <a:gd name="connsiteX87" fmla="*/ 6109884 w 6127024"/>
              <a:gd name="connsiteY87" fmla="*/ 5721959 h 6858000"/>
              <a:gd name="connsiteX88" fmla="*/ 6127024 w 6127024"/>
              <a:gd name="connsiteY88" fmla="*/ 5786902 h 6858000"/>
              <a:gd name="connsiteX89" fmla="*/ 6115796 w 6127024"/>
              <a:gd name="connsiteY89" fmla="*/ 5862844 h 6858000"/>
              <a:gd name="connsiteX90" fmla="*/ 6102493 w 6127024"/>
              <a:gd name="connsiteY90" fmla="*/ 5928602 h 6858000"/>
              <a:gd name="connsiteX91" fmla="*/ 6056863 w 6127024"/>
              <a:gd name="connsiteY91" fmla="*/ 6000643 h 6858000"/>
              <a:gd name="connsiteX92" fmla="*/ 6045436 w 6127024"/>
              <a:gd name="connsiteY92" fmla="*/ 6124480 h 6858000"/>
              <a:gd name="connsiteX93" fmla="*/ 6030489 w 6127024"/>
              <a:gd name="connsiteY93" fmla="*/ 6317666 h 6858000"/>
              <a:gd name="connsiteX94" fmla="*/ 6007492 w 6127024"/>
              <a:gd name="connsiteY94" fmla="*/ 6440818 h 6858000"/>
              <a:gd name="connsiteX95" fmla="*/ 6009467 w 6127024"/>
              <a:gd name="connsiteY95" fmla="*/ 6487076 h 6858000"/>
              <a:gd name="connsiteX96" fmla="*/ 5995064 w 6127024"/>
              <a:gd name="connsiteY96" fmla="*/ 6540791 h 6858000"/>
              <a:gd name="connsiteX97" fmla="*/ 6004510 w 6127024"/>
              <a:gd name="connsiteY97" fmla="*/ 6599256 h 6858000"/>
              <a:gd name="connsiteX98" fmla="*/ 5986207 w 6127024"/>
              <a:gd name="connsiteY98" fmla="*/ 6695855 h 6858000"/>
              <a:gd name="connsiteX99" fmla="*/ 5979428 w 6127024"/>
              <a:gd name="connsiteY99" fmla="*/ 6754678 h 6858000"/>
              <a:gd name="connsiteX100" fmla="*/ 5983398 w 6127024"/>
              <a:gd name="connsiteY100" fmla="*/ 6778641 h 6858000"/>
              <a:gd name="connsiteX101" fmla="*/ 5984543 w 6127024"/>
              <a:gd name="connsiteY101" fmla="*/ 6811016 h 6858000"/>
              <a:gd name="connsiteX102" fmla="*/ 5979671 w 6127024"/>
              <a:gd name="connsiteY102" fmla="*/ 6858000 h 6858000"/>
              <a:gd name="connsiteX103" fmla="*/ 0 w 6127024"/>
              <a:gd name="connsiteY103" fmla="*/ 6858000 h 6858000"/>
              <a:gd name="connsiteX104" fmla="*/ 0 w 6127024"/>
              <a:gd name="connsiteY104" fmla="*/ 0 h 6858000"/>
              <a:gd name="connsiteX0" fmla="*/ 0 w 6127024"/>
              <a:gd name="connsiteY0" fmla="*/ 0 h 6858000"/>
              <a:gd name="connsiteX1" fmla="*/ 4965888 w 6127024"/>
              <a:gd name="connsiteY1" fmla="*/ 0 h 6858000"/>
              <a:gd name="connsiteX2" fmla="*/ 4967767 w 6127024"/>
              <a:gd name="connsiteY2" fmla="*/ 7930 h 6858000"/>
              <a:gd name="connsiteX3" fmla="*/ 4979444 w 6127024"/>
              <a:gd name="connsiteY3" fmla="*/ 43921 h 6858000"/>
              <a:gd name="connsiteX4" fmla="*/ 5021173 w 6127024"/>
              <a:gd name="connsiteY4" fmla="*/ 123738 h 6858000"/>
              <a:gd name="connsiteX5" fmla="*/ 5075458 w 6127024"/>
              <a:gd name="connsiteY5" fmla="*/ 264355 h 6858000"/>
              <a:gd name="connsiteX6" fmla="*/ 5081175 w 6127024"/>
              <a:gd name="connsiteY6" fmla="*/ 277448 h 6858000"/>
              <a:gd name="connsiteX7" fmla="*/ 5097011 w 6127024"/>
              <a:gd name="connsiteY7" fmla="*/ 355616 h 6858000"/>
              <a:gd name="connsiteX8" fmla="*/ 5130982 w 6127024"/>
              <a:gd name="connsiteY8" fmla="*/ 412030 h 6858000"/>
              <a:gd name="connsiteX9" fmla="*/ 5153000 w 6127024"/>
              <a:gd name="connsiteY9" fmla="*/ 507134 h 6858000"/>
              <a:gd name="connsiteX10" fmla="*/ 5171282 w 6127024"/>
              <a:gd name="connsiteY10" fmla="*/ 602071 h 6858000"/>
              <a:gd name="connsiteX11" fmla="*/ 5176196 w 6127024"/>
              <a:gd name="connsiteY11" fmla="*/ 636822 h 6858000"/>
              <a:gd name="connsiteX12" fmla="*/ 5189051 w 6127024"/>
              <a:gd name="connsiteY12" fmla="*/ 782518 h 6858000"/>
              <a:gd name="connsiteX13" fmla="*/ 5221088 w 6127024"/>
              <a:gd name="connsiteY13" fmla="*/ 860193 h 6858000"/>
              <a:gd name="connsiteX14" fmla="*/ 5230806 w 6127024"/>
              <a:gd name="connsiteY14" fmla="*/ 961354 h 6858000"/>
              <a:gd name="connsiteX15" fmla="*/ 5201018 w 6127024"/>
              <a:gd name="connsiteY15" fmla="*/ 1095027 h 6858000"/>
              <a:gd name="connsiteX16" fmla="*/ 5202153 w 6127024"/>
              <a:gd name="connsiteY16" fmla="*/ 1133224 h 6858000"/>
              <a:gd name="connsiteX17" fmla="*/ 5189234 w 6127024"/>
              <a:gd name="connsiteY17" fmla="*/ 1193495 h 6858000"/>
              <a:gd name="connsiteX18" fmla="*/ 5202769 w 6127024"/>
              <a:gd name="connsiteY18" fmla="*/ 1269450 h 6858000"/>
              <a:gd name="connsiteX19" fmla="*/ 5225968 w 6127024"/>
              <a:gd name="connsiteY19" fmla="*/ 1357994 h 6858000"/>
              <a:gd name="connsiteX20" fmla="*/ 5233819 w 6127024"/>
              <a:gd name="connsiteY20" fmla="*/ 1380922 h 6858000"/>
              <a:gd name="connsiteX21" fmla="*/ 5237226 w 6127024"/>
              <a:gd name="connsiteY21" fmla="*/ 1441327 h 6858000"/>
              <a:gd name="connsiteX22" fmla="*/ 5255653 w 6127024"/>
              <a:gd name="connsiteY22" fmla="*/ 1524712 h 6858000"/>
              <a:gd name="connsiteX23" fmla="*/ 5263491 w 6127024"/>
              <a:gd name="connsiteY23" fmla="*/ 1642938 h 6858000"/>
              <a:gd name="connsiteX24" fmla="*/ 5261314 w 6127024"/>
              <a:gd name="connsiteY24" fmla="*/ 1689177 h 6858000"/>
              <a:gd name="connsiteX25" fmla="*/ 5259788 w 6127024"/>
              <a:gd name="connsiteY25" fmla="*/ 1768516 h 6858000"/>
              <a:gd name="connsiteX26" fmla="*/ 5255696 w 6127024"/>
              <a:gd name="connsiteY26" fmla="*/ 1953770 h 6858000"/>
              <a:gd name="connsiteX27" fmla="*/ 5252592 w 6127024"/>
              <a:gd name="connsiteY27" fmla="*/ 2092210 h 6858000"/>
              <a:gd name="connsiteX28" fmla="*/ 5250104 w 6127024"/>
              <a:gd name="connsiteY28" fmla="*/ 2249166 h 6858000"/>
              <a:gd name="connsiteX29" fmla="*/ 5251214 w 6127024"/>
              <a:gd name="connsiteY29" fmla="*/ 2250944 h 6858000"/>
              <a:gd name="connsiteX30" fmla="*/ 5250644 w 6127024"/>
              <a:gd name="connsiteY30" fmla="*/ 2266619 h 6858000"/>
              <a:gd name="connsiteX31" fmla="*/ 5293877 w 6127024"/>
              <a:gd name="connsiteY31" fmla="*/ 2368649 h 6858000"/>
              <a:gd name="connsiteX32" fmla="*/ 5311338 w 6127024"/>
              <a:gd name="connsiteY32" fmla="*/ 2404034 h 6858000"/>
              <a:gd name="connsiteX33" fmla="*/ 5338366 w 6127024"/>
              <a:gd name="connsiteY33" fmla="*/ 2465052 h 6858000"/>
              <a:gd name="connsiteX34" fmla="*/ 5371263 w 6127024"/>
              <a:gd name="connsiteY34" fmla="*/ 2586413 h 6858000"/>
              <a:gd name="connsiteX35" fmla="*/ 5407503 w 6127024"/>
              <a:gd name="connsiteY35" fmla="*/ 2786290 h 6858000"/>
              <a:gd name="connsiteX36" fmla="*/ 5407356 w 6127024"/>
              <a:gd name="connsiteY36" fmla="*/ 2787545 h 6858000"/>
              <a:gd name="connsiteX37" fmla="*/ 5457023 w 6127024"/>
              <a:gd name="connsiteY37" fmla="*/ 2858292 h 6858000"/>
              <a:gd name="connsiteX38" fmla="*/ 5479298 w 6127024"/>
              <a:gd name="connsiteY38" fmla="*/ 2947791 h 6858000"/>
              <a:gd name="connsiteX39" fmla="*/ 5481770 w 6127024"/>
              <a:gd name="connsiteY39" fmla="*/ 2951352 h 6858000"/>
              <a:gd name="connsiteX40" fmla="*/ 5482415 w 6127024"/>
              <a:gd name="connsiteY40" fmla="*/ 3004079 h 6858000"/>
              <a:gd name="connsiteX41" fmla="*/ 5503944 w 6127024"/>
              <a:gd name="connsiteY41" fmla="*/ 3123335 h 6858000"/>
              <a:gd name="connsiteX42" fmla="*/ 5516007 w 6127024"/>
              <a:gd name="connsiteY42" fmla="*/ 3258473 h 6858000"/>
              <a:gd name="connsiteX43" fmla="*/ 5589758 w 6127024"/>
              <a:gd name="connsiteY43" fmla="*/ 3453699 h 6858000"/>
              <a:gd name="connsiteX44" fmla="*/ 5596144 w 6127024"/>
              <a:gd name="connsiteY44" fmla="*/ 3534624 h 6858000"/>
              <a:gd name="connsiteX45" fmla="*/ 5597750 w 6127024"/>
              <a:gd name="connsiteY45" fmla="*/ 3534129 h 6858000"/>
              <a:gd name="connsiteX46" fmla="*/ 5599700 w 6127024"/>
              <a:gd name="connsiteY46" fmla="*/ 3547221 h 6858000"/>
              <a:gd name="connsiteX47" fmla="*/ 5618377 w 6127024"/>
              <a:gd name="connsiteY47" fmla="*/ 3588431 h 6858000"/>
              <a:gd name="connsiteX48" fmla="*/ 5612155 w 6127024"/>
              <a:gd name="connsiteY48" fmla="*/ 3589869 h 6858000"/>
              <a:gd name="connsiteX49" fmla="*/ 5620843 w 6127024"/>
              <a:gd name="connsiteY49" fmla="*/ 3606745 h 6858000"/>
              <a:gd name="connsiteX50" fmla="*/ 5655472 w 6127024"/>
              <a:gd name="connsiteY50" fmla="*/ 3678877 h 6858000"/>
              <a:gd name="connsiteX51" fmla="*/ 5683015 w 6127024"/>
              <a:gd name="connsiteY51" fmla="*/ 3762025 h 6858000"/>
              <a:gd name="connsiteX52" fmla="*/ 5696643 w 6127024"/>
              <a:gd name="connsiteY52" fmla="*/ 3773888 h 6858000"/>
              <a:gd name="connsiteX53" fmla="*/ 5768491 w 6127024"/>
              <a:gd name="connsiteY53" fmla="*/ 3914399 h 6858000"/>
              <a:gd name="connsiteX54" fmla="*/ 5793123 w 6127024"/>
              <a:gd name="connsiteY54" fmla="*/ 3969952 h 6858000"/>
              <a:gd name="connsiteX55" fmla="*/ 5808321 w 6127024"/>
              <a:gd name="connsiteY55" fmla="*/ 3988153 h 6858000"/>
              <a:gd name="connsiteX56" fmla="*/ 5825621 w 6127024"/>
              <a:gd name="connsiteY56" fmla="*/ 4015525 h 6858000"/>
              <a:gd name="connsiteX57" fmla="*/ 5860672 w 6127024"/>
              <a:gd name="connsiteY57" fmla="*/ 4061579 h 6858000"/>
              <a:gd name="connsiteX58" fmla="*/ 5872173 w 6127024"/>
              <a:gd name="connsiteY58" fmla="*/ 4088497 h 6858000"/>
              <a:gd name="connsiteX59" fmla="*/ 5894095 w 6127024"/>
              <a:gd name="connsiteY59" fmla="*/ 4128857 h 6858000"/>
              <a:gd name="connsiteX60" fmla="*/ 5903513 w 6127024"/>
              <a:gd name="connsiteY60" fmla="*/ 4187661 h 6858000"/>
              <a:gd name="connsiteX61" fmla="*/ 5917114 w 6127024"/>
              <a:gd name="connsiteY61" fmla="*/ 4213096 h 6858000"/>
              <a:gd name="connsiteX62" fmla="*/ 5924233 w 6127024"/>
              <a:gd name="connsiteY62" fmla="*/ 4242060 h 6858000"/>
              <a:gd name="connsiteX63" fmla="*/ 5928910 w 6127024"/>
              <a:gd name="connsiteY63" fmla="*/ 4300973 h 6858000"/>
              <a:gd name="connsiteX64" fmla="*/ 5939320 w 6127024"/>
              <a:gd name="connsiteY64" fmla="*/ 4340435 h 6858000"/>
              <a:gd name="connsiteX65" fmla="*/ 5946705 w 6127024"/>
              <a:gd name="connsiteY65" fmla="*/ 4428051 h 6858000"/>
              <a:gd name="connsiteX66" fmla="*/ 5949261 w 6127024"/>
              <a:gd name="connsiteY66" fmla="*/ 4449185 h 6858000"/>
              <a:gd name="connsiteX67" fmla="*/ 5968960 w 6127024"/>
              <a:gd name="connsiteY67" fmla="*/ 4482655 h 6858000"/>
              <a:gd name="connsiteX68" fmla="*/ 5980106 w 6127024"/>
              <a:gd name="connsiteY68" fmla="*/ 4585087 h 6858000"/>
              <a:gd name="connsiteX69" fmla="*/ 5998138 w 6127024"/>
              <a:gd name="connsiteY69" fmla="*/ 4697518 h 6858000"/>
              <a:gd name="connsiteX70" fmla="*/ 6007819 w 6127024"/>
              <a:gd name="connsiteY70" fmla="*/ 4858148 h 6858000"/>
              <a:gd name="connsiteX71" fmla="*/ 6007749 w 6127024"/>
              <a:gd name="connsiteY71" fmla="*/ 4964715 h 6858000"/>
              <a:gd name="connsiteX72" fmla="*/ 6005269 w 6127024"/>
              <a:gd name="connsiteY72" fmla="*/ 5150567 h 6858000"/>
              <a:gd name="connsiteX73" fmla="*/ 6001127 w 6127024"/>
              <a:gd name="connsiteY73" fmla="*/ 5164609 h 6858000"/>
              <a:gd name="connsiteX74" fmla="*/ 5998514 w 6127024"/>
              <a:gd name="connsiteY74" fmla="*/ 5189673 h 6858000"/>
              <a:gd name="connsiteX75" fmla="*/ 6018409 w 6127024"/>
              <a:gd name="connsiteY75" fmla="*/ 5227157 h 6858000"/>
              <a:gd name="connsiteX76" fmla="*/ 6036748 w 6127024"/>
              <a:gd name="connsiteY76" fmla="*/ 5322752 h 6858000"/>
              <a:gd name="connsiteX77" fmla="*/ 6036943 w 6127024"/>
              <a:gd name="connsiteY77" fmla="*/ 5329480 h 6858000"/>
              <a:gd name="connsiteX78" fmla="*/ 6037677 w 6127024"/>
              <a:gd name="connsiteY78" fmla="*/ 5354807 h 6858000"/>
              <a:gd name="connsiteX79" fmla="*/ 6039728 w 6127024"/>
              <a:gd name="connsiteY79" fmla="*/ 5359416 h 6858000"/>
              <a:gd name="connsiteX80" fmla="*/ 6053435 w 6127024"/>
              <a:gd name="connsiteY80" fmla="*/ 5387547 h 6858000"/>
              <a:gd name="connsiteX81" fmla="*/ 6065933 w 6127024"/>
              <a:gd name="connsiteY81" fmla="*/ 5443002 h 6858000"/>
              <a:gd name="connsiteX82" fmla="*/ 6068640 w 6127024"/>
              <a:gd name="connsiteY82" fmla="*/ 5474503 h 6858000"/>
              <a:gd name="connsiteX83" fmla="*/ 6080922 w 6127024"/>
              <a:gd name="connsiteY83" fmla="*/ 5561070 h 6858000"/>
              <a:gd name="connsiteX84" fmla="*/ 6096949 w 6127024"/>
              <a:gd name="connsiteY84" fmla="*/ 5648179 h 6858000"/>
              <a:gd name="connsiteX85" fmla="*/ 6121353 w 6127024"/>
              <a:gd name="connsiteY85" fmla="*/ 5721725 h 6858000"/>
              <a:gd name="connsiteX86" fmla="*/ 6109884 w 6127024"/>
              <a:gd name="connsiteY86" fmla="*/ 5721959 h 6858000"/>
              <a:gd name="connsiteX87" fmla="*/ 6127024 w 6127024"/>
              <a:gd name="connsiteY87" fmla="*/ 5786902 h 6858000"/>
              <a:gd name="connsiteX88" fmla="*/ 6115796 w 6127024"/>
              <a:gd name="connsiteY88" fmla="*/ 5862844 h 6858000"/>
              <a:gd name="connsiteX89" fmla="*/ 6102493 w 6127024"/>
              <a:gd name="connsiteY89" fmla="*/ 5928602 h 6858000"/>
              <a:gd name="connsiteX90" fmla="*/ 6056863 w 6127024"/>
              <a:gd name="connsiteY90" fmla="*/ 6000643 h 6858000"/>
              <a:gd name="connsiteX91" fmla="*/ 6045436 w 6127024"/>
              <a:gd name="connsiteY91" fmla="*/ 6124480 h 6858000"/>
              <a:gd name="connsiteX92" fmla="*/ 6030489 w 6127024"/>
              <a:gd name="connsiteY92" fmla="*/ 6317666 h 6858000"/>
              <a:gd name="connsiteX93" fmla="*/ 6007492 w 6127024"/>
              <a:gd name="connsiteY93" fmla="*/ 6440818 h 6858000"/>
              <a:gd name="connsiteX94" fmla="*/ 6009467 w 6127024"/>
              <a:gd name="connsiteY94" fmla="*/ 6487076 h 6858000"/>
              <a:gd name="connsiteX95" fmla="*/ 5995064 w 6127024"/>
              <a:gd name="connsiteY95" fmla="*/ 6540791 h 6858000"/>
              <a:gd name="connsiteX96" fmla="*/ 6004510 w 6127024"/>
              <a:gd name="connsiteY96" fmla="*/ 6599256 h 6858000"/>
              <a:gd name="connsiteX97" fmla="*/ 5986207 w 6127024"/>
              <a:gd name="connsiteY97" fmla="*/ 6695855 h 6858000"/>
              <a:gd name="connsiteX98" fmla="*/ 5979428 w 6127024"/>
              <a:gd name="connsiteY98" fmla="*/ 6754678 h 6858000"/>
              <a:gd name="connsiteX99" fmla="*/ 5983398 w 6127024"/>
              <a:gd name="connsiteY99" fmla="*/ 6778641 h 6858000"/>
              <a:gd name="connsiteX100" fmla="*/ 5984543 w 6127024"/>
              <a:gd name="connsiteY100" fmla="*/ 6811016 h 6858000"/>
              <a:gd name="connsiteX101" fmla="*/ 5979671 w 6127024"/>
              <a:gd name="connsiteY101" fmla="*/ 6858000 h 6858000"/>
              <a:gd name="connsiteX102" fmla="*/ 0 w 6127024"/>
              <a:gd name="connsiteY102" fmla="*/ 6858000 h 6858000"/>
              <a:gd name="connsiteX103" fmla="*/ 0 w 6127024"/>
              <a:gd name="connsiteY103" fmla="*/ 0 h 6858000"/>
              <a:gd name="connsiteX0" fmla="*/ 0 w 6127024"/>
              <a:gd name="connsiteY0" fmla="*/ 0 h 6858000"/>
              <a:gd name="connsiteX1" fmla="*/ 4965888 w 6127024"/>
              <a:gd name="connsiteY1" fmla="*/ 0 h 6858000"/>
              <a:gd name="connsiteX2" fmla="*/ 4967767 w 6127024"/>
              <a:gd name="connsiteY2" fmla="*/ 7930 h 6858000"/>
              <a:gd name="connsiteX3" fmla="*/ 4979444 w 6127024"/>
              <a:gd name="connsiteY3" fmla="*/ 43921 h 6858000"/>
              <a:gd name="connsiteX4" fmla="*/ 5021173 w 6127024"/>
              <a:gd name="connsiteY4" fmla="*/ 123738 h 6858000"/>
              <a:gd name="connsiteX5" fmla="*/ 5075458 w 6127024"/>
              <a:gd name="connsiteY5" fmla="*/ 264355 h 6858000"/>
              <a:gd name="connsiteX6" fmla="*/ 5081175 w 6127024"/>
              <a:gd name="connsiteY6" fmla="*/ 277448 h 6858000"/>
              <a:gd name="connsiteX7" fmla="*/ 5097011 w 6127024"/>
              <a:gd name="connsiteY7" fmla="*/ 355616 h 6858000"/>
              <a:gd name="connsiteX8" fmla="*/ 5153000 w 6127024"/>
              <a:gd name="connsiteY8" fmla="*/ 507134 h 6858000"/>
              <a:gd name="connsiteX9" fmla="*/ 5171282 w 6127024"/>
              <a:gd name="connsiteY9" fmla="*/ 602071 h 6858000"/>
              <a:gd name="connsiteX10" fmla="*/ 5176196 w 6127024"/>
              <a:gd name="connsiteY10" fmla="*/ 636822 h 6858000"/>
              <a:gd name="connsiteX11" fmla="*/ 5189051 w 6127024"/>
              <a:gd name="connsiteY11" fmla="*/ 782518 h 6858000"/>
              <a:gd name="connsiteX12" fmla="*/ 5221088 w 6127024"/>
              <a:gd name="connsiteY12" fmla="*/ 860193 h 6858000"/>
              <a:gd name="connsiteX13" fmla="*/ 5230806 w 6127024"/>
              <a:gd name="connsiteY13" fmla="*/ 961354 h 6858000"/>
              <a:gd name="connsiteX14" fmla="*/ 5201018 w 6127024"/>
              <a:gd name="connsiteY14" fmla="*/ 1095027 h 6858000"/>
              <a:gd name="connsiteX15" fmla="*/ 5202153 w 6127024"/>
              <a:gd name="connsiteY15" fmla="*/ 1133224 h 6858000"/>
              <a:gd name="connsiteX16" fmla="*/ 5189234 w 6127024"/>
              <a:gd name="connsiteY16" fmla="*/ 1193495 h 6858000"/>
              <a:gd name="connsiteX17" fmla="*/ 5202769 w 6127024"/>
              <a:gd name="connsiteY17" fmla="*/ 1269450 h 6858000"/>
              <a:gd name="connsiteX18" fmla="*/ 5225968 w 6127024"/>
              <a:gd name="connsiteY18" fmla="*/ 1357994 h 6858000"/>
              <a:gd name="connsiteX19" fmla="*/ 5233819 w 6127024"/>
              <a:gd name="connsiteY19" fmla="*/ 1380922 h 6858000"/>
              <a:gd name="connsiteX20" fmla="*/ 5237226 w 6127024"/>
              <a:gd name="connsiteY20" fmla="*/ 1441327 h 6858000"/>
              <a:gd name="connsiteX21" fmla="*/ 5255653 w 6127024"/>
              <a:gd name="connsiteY21" fmla="*/ 1524712 h 6858000"/>
              <a:gd name="connsiteX22" fmla="*/ 5263491 w 6127024"/>
              <a:gd name="connsiteY22" fmla="*/ 1642938 h 6858000"/>
              <a:gd name="connsiteX23" fmla="*/ 5261314 w 6127024"/>
              <a:gd name="connsiteY23" fmla="*/ 1689177 h 6858000"/>
              <a:gd name="connsiteX24" fmla="*/ 5259788 w 6127024"/>
              <a:gd name="connsiteY24" fmla="*/ 1768516 h 6858000"/>
              <a:gd name="connsiteX25" fmla="*/ 5255696 w 6127024"/>
              <a:gd name="connsiteY25" fmla="*/ 1953770 h 6858000"/>
              <a:gd name="connsiteX26" fmla="*/ 5252592 w 6127024"/>
              <a:gd name="connsiteY26" fmla="*/ 2092210 h 6858000"/>
              <a:gd name="connsiteX27" fmla="*/ 5250104 w 6127024"/>
              <a:gd name="connsiteY27" fmla="*/ 2249166 h 6858000"/>
              <a:gd name="connsiteX28" fmla="*/ 5251214 w 6127024"/>
              <a:gd name="connsiteY28" fmla="*/ 2250944 h 6858000"/>
              <a:gd name="connsiteX29" fmla="*/ 5250644 w 6127024"/>
              <a:gd name="connsiteY29" fmla="*/ 2266619 h 6858000"/>
              <a:gd name="connsiteX30" fmla="*/ 5293877 w 6127024"/>
              <a:gd name="connsiteY30" fmla="*/ 2368649 h 6858000"/>
              <a:gd name="connsiteX31" fmla="*/ 5311338 w 6127024"/>
              <a:gd name="connsiteY31" fmla="*/ 2404034 h 6858000"/>
              <a:gd name="connsiteX32" fmla="*/ 5338366 w 6127024"/>
              <a:gd name="connsiteY32" fmla="*/ 2465052 h 6858000"/>
              <a:gd name="connsiteX33" fmla="*/ 5371263 w 6127024"/>
              <a:gd name="connsiteY33" fmla="*/ 2586413 h 6858000"/>
              <a:gd name="connsiteX34" fmla="*/ 5407503 w 6127024"/>
              <a:gd name="connsiteY34" fmla="*/ 2786290 h 6858000"/>
              <a:gd name="connsiteX35" fmla="*/ 5407356 w 6127024"/>
              <a:gd name="connsiteY35" fmla="*/ 2787545 h 6858000"/>
              <a:gd name="connsiteX36" fmla="*/ 5457023 w 6127024"/>
              <a:gd name="connsiteY36" fmla="*/ 2858292 h 6858000"/>
              <a:gd name="connsiteX37" fmla="*/ 5479298 w 6127024"/>
              <a:gd name="connsiteY37" fmla="*/ 2947791 h 6858000"/>
              <a:gd name="connsiteX38" fmla="*/ 5481770 w 6127024"/>
              <a:gd name="connsiteY38" fmla="*/ 2951352 h 6858000"/>
              <a:gd name="connsiteX39" fmla="*/ 5482415 w 6127024"/>
              <a:gd name="connsiteY39" fmla="*/ 3004079 h 6858000"/>
              <a:gd name="connsiteX40" fmla="*/ 5503944 w 6127024"/>
              <a:gd name="connsiteY40" fmla="*/ 3123335 h 6858000"/>
              <a:gd name="connsiteX41" fmla="*/ 5516007 w 6127024"/>
              <a:gd name="connsiteY41" fmla="*/ 3258473 h 6858000"/>
              <a:gd name="connsiteX42" fmla="*/ 5589758 w 6127024"/>
              <a:gd name="connsiteY42" fmla="*/ 3453699 h 6858000"/>
              <a:gd name="connsiteX43" fmla="*/ 5596144 w 6127024"/>
              <a:gd name="connsiteY43" fmla="*/ 3534624 h 6858000"/>
              <a:gd name="connsiteX44" fmla="*/ 5597750 w 6127024"/>
              <a:gd name="connsiteY44" fmla="*/ 3534129 h 6858000"/>
              <a:gd name="connsiteX45" fmla="*/ 5599700 w 6127024"/>
              <a:gd name="connsiteY45" fmla="*/ 3547221 h 6858000"/>
              <a:gd name="connsiteX46" fmla="*/ 5618377 w 6127024"/>
              <a:gd name="connsiteY46" fmla="*/ 3588431 h 6858000"/>
              <a:gd name="connsiteX47" fmla="*/ 5612155 w 6127024"/>
              <a:gd name="connsiteY47" fmla="*/ 3589869 h 6858000"/>
              <a:gd name="connsiteX48" fmla="*/ 5620843 w 6127024"/>
              <a:gd name="connsiteY48" fmla="*/ 3606745 h 6858000"/>
              <a:gd name="connsiteX49" fmla="*/ 5655472 w 6127024"/>
              <a:gd name="connsiteY49" fmla="*/ 3678877 h 6858000"/>
              <a:gd name="connsiteX50" fmla="*/ 5683015 w 6127024"/>
              <a:gd name="connsiteY50" fmla="*/ 3762025 h 6858000"/>
              <a:gd name="connsiteX51" fmla="*/ 5696643 w 6127024"/>
              <a:gd name="connsiteY51" fmla="*/ 3773888 h 6858000"/>
              <a:gd name="connsiteX52" fmla="*/ 5768491 w 6127024"/>
              <a:gd name="connsiteY52" fmla="*/ 3914399 h 6858000"/>
              <a:gd name="connsiteX53" fmla="*/ 5793123 w 6127024"/>
              <a:gd name="connsiteY53" fmla="*/ 3969952 h 6858000"/>
              <a:gd name="connsiteX54" fmla="*/ 5808321 w 6127024"/>
              <a:gd name="connsiteY54" fmla="*/ 3988153 h 6858000"/>
              <a:gd name="connsiteX55" fmla="*/ 5825621 w 6127024"/>
              <a:gd name="connsiteY55" fmla="*/ 4015525 h 6858000"/>
              <a:gd name="connsiteX56" fmla="*/ 5860672 w 6127024"/>
              <a:gd name="connsiteY56" fmla="*/ 4061579 h 6858000"/>
              <a:gd name="connsiteX57" fmla="*/ 5872173 w 6127024"/>
              <a:gd name="connsiteY57" fmla="*/ 4088497 h 6858000"/>
              <a:gd name="connsiteX58" fmla="*/ 5894095 w 6127024"/>
              <a:gd name="connsiteY58" fmla="*/ 4128857 h 6858000"/>
              <a:gd name="connsiteX59" fmla="*/ 5903513 w 6127024"/>
              <a:gd name="connsiteY59" fmla="*/ 4187661 h 6858000"/>
              <a:gd name="connsiteX60" fmla="*/ 5917114 w 6127024"/>
              <a:gd name="connsiteY60" fmla="*/ 4213096 h 6858000"/>
              <a:gd name="connsiteX61" fmla="*/ 5924233 w 6127024"/>
              <a:gd name="connsiteY61" fmla="*/ 4242060 h 6858000"/>
              <a:gd name="connsiteX62" fmla="*/ 5928910 w 6127024"/>
              <a:gd name="connsiteY62" fmla="*/ 4300973 h 6858000"/>
              <a:gd name="connsiteX63" fmla="*/ 5939320 w 6127024"/>
              <a:gd name="connsiteY63" fmla="*/ 4340435 h 6858000"/>
              <a:gd name="connsiteX64" fmla="*/ 5946705 w 6127024"/>
              <a:gd name="connsiteY64" fmla="*/ 4428051 h 6858000"/>
              <a:gd name="connsiteX65" fmla="*/ 5949261 w 6127024"/>
              <a:gd name="connsiteY65" fmla="*/ 4449185 h 6858000"/>
              <a:gd name="connsiteX66" fmla="*/ 5968960 w 6127024"/>
              <a:gd name="connsiteY66" fmla="*/ 4482655 h 6858000"/>
              <a:gd name="connsiteX67" fmla="*/ 5980106 w 6127024"/>
              <a:gd name="connsiteY67" fmla="*/ 4585087 h 6858000"/>
              <a:gd name="connsiteX68" fmla="*/ 5998138 w 6127024"/>
              <a:gd name="connsiteY68" fmla="*/ 4697518 h 6858000"/>
              <a:gd name="connsiteX69" fmla="*/ 6007819 w 6127024"/>
              <a:gd name="connsiteY69" fmla="*/ 4858148 h 6858000"/>
              <a:gd name="connsiteX70" fmla="*/ 6007749 w 6127024"/>
              <a:gd name="connsiteY70" fmla="*/ 4964715 h 6858000"/>
              <a:gd name="connsiteX71" fmla="*/ 6005269 w 6127024"/>
              <a:gd name="connsiteY71" fmla="*/ 5150567 h 6858000"/>
              <a:gd name="connsiteX72" fmla="*/ 6001127 w 6127024"/>
              <a:gd name="connsiteY72" fmla="*/ 5164609 h 6858000"/>
              <a:gd name="connsiteX73" fmla="*/ 5998514 w 6127024"/>
              <a:gd name="connsiteY73" fmla="*/ 5189673 h 6858000"/>
              <a:gd name="connsiteX74" fmla="*/ 6018409 w 6127024"/>
              <a:gd name="connsiteY74" fmla="*/ 5227157 h 6858000"/>
              <a:gd name="connsiteX75" fmla="*/ 6036748 w 6127024"/>
              <a:gd name="connsiteY75" fmla="*/ 5322752 h 6858000"/>
              <a:gd name="connsiteX76" fmla="*/ 6036943 w 6127024"/>
              <a:gd name="connsiteY76" fmla="*/ 5329480 h 6858000"/>
              <a:gd name="connsiteX77" fmla="*/ 6037677 w 6127024"/>
              <a:gd name="connsiteY77" fmla="*/ 5354807 h 6858000"/>
              <a:gd name="connsiteX78" fmla="*/ 6039728 w 6127024"/>
              <a:gd name="connsiteY78" fmla="*/ 5359416 h 6858000"/>
              <a:gd name="connsiteX79" fmla="*/ 6053435 w 6127024"/>
              <a:gd name="connsiteY79" fmla="*/ 5387547 h 6858000"/>
              <a:gd name="connsiteX80" fmla="*/ 6065933 w 6127024"/>
              <a:gd name="connsiteY80" fmla="*/ 5443002 h 6858000"/>
              <a:gd name="connsiteX81" fmla="*/ 6068640 w 6127024"/>
              <a:gd name="connsiteY81" fmla="*/ 5474503 h 6858000"/>
              <a:gd name="connsiteX82" fmla="*/ 6080922 w 6127024"/>
              <a:gd name="connsiteY82" fmla="*/ 5561070 h 6858000"/>
              <a:gd name="connsiteX83" fmla="*/ 6096949 w 6127024"/>
              <a:gd name="connsiteY83" fmla="*/ 5648179 h 6858000"/>
              <a:gd name="connsiteX84" fmla="*/ 6121353 w 6127024"/>
              <a:gd name="connsiteY84" fmla="*/ 5721725 h 6858000"/>
              <a:gd name="connsiteX85" fmla="*/ 6109884 w 6127024"/>
              <a:gd name="connsiteY85" fmla="*/ 5721959 h 6858000"/>
              <a:gd name="connsiteX86" fmla="*/ 6127024 w 6127024"/>
              <a:gd name="connsiteY86" fmla="*/ 5786902 h 6858000"/>
              <a:gd name="connsiteX87" fmla="*/ 6115796 w 6127024"/>
              <a:gd name="connsiteY87" fmla="*/ 5862844 h 6858000"/>
              <a:gd name="connsiteX88" fmla="*/ 6102493 w 6127024"/>
              <a:gd name="connsiteY88" fmla="*/ 5928602 h 6858000"/>
              <a:gd name="connsiteX89" fmla="*/ 6056863 w 6127024"/>
              <a:gd name="connsiteY89" fmla="*/ 6000643 h 6858000"/>
              <a:gd name="connsiteX90" fmla="*/ 6045436 w 6127024"/>
              <a:gd name="connsiteY90" fmla="*/ 6124480 h 6858000"/>
              <a:gd name="connsiteX91" fmla="*/ 6030489 w 6127024"/>
              <a:gd name="connsiteY91" fmla="*/ 6317666 h 6858000"/>
              <a:gd name="connsiteX92" fmla="*/ 6007492 w 6127024"/>
              <a:gd name="connsiteY92" fmla="*/ 6440818 h 6858000"/>
              <a:gd name="connsiteX93" fmla="*/ 6009467 w 6127024"/>
              <a:gd name="connsiteY93" fmla="*/ 6487076 h 6858000"/>
              <a:gd name="connsiteX94" fmla="*/ 5995064 w 6127024"/>
              <a:gd name="connsiteY94" fmla="*/ 6540791 h 6858000"/>
              <a:gd name="connsiteX95" fmla="*/ 6004510 w 6127024"/>
              <a:gd name="connsiteY95" fmla="*/ 6599256 h 6858000"/>
              <a:gd name="connsiteX96" fmla="*/ 5986207 w 6127024"/>
              <a:gd name="connsiteY96" fmla="*/ 6695855 h 6858000"/>
              <a:gd name="connsiteX97" fmla="*/ 5979428 w 6127024"/>
              <a:gd name="connsiteY97" fmla="*/ 6754678 h 6858000"/>
              <a:gd name="connsiteX98" fmla="*/ 5983398 w 6127024"/>
              <a:gd name="connsiteY98" fmla="*/ 6778641 h 6858000"/>
              <a:gd name="connsiteX99" fmla="*/ 5984543 w 6127024"/>
              <a:gd name="connsiteY99" fmla="*/ 6811016 h 6858000"/>
              <a:gd name="connsiteX100" fmla="*/ 5979671 w 6127024"/>
              <a:gd name="connsiteY100" fmla="*/ 6858000 h 6858000"/>
              <a:gd name="connsiteX101" fmla="*/ 0 w 6127024"/>
              <a:gd name="connsiteY101" fmla="*/ 6858000 h 6858000"/>
              <a:gd name="connsiteX102" fmla="*/ 0 w 6127024"/>
              <a:gd name="connsiteY102" fmla="*/ 0 h 6858000"/>
              <a:gd name="connsiteX0" fmla="*/ 0 w 6127024"/>
              <a:gd name="connsiteY0" fmla="*/ 0 h 6858000"/>
              <a:gd name="connsiteX1" fmla="*/ 4965888 w 6127024"/>
              <a:gd name="connsiteY1" fmla="*/ 0 h 6858000"/>
              <a:gd name="connsiteX2" fmla="*/ 4967767 w 6127024"/>
              <a:gd name="connsiteY2" fmla="*/ 7930 h 6858000"/>
              <a:gd name="connsiteX3" fmla="*/ 4979444 w 6127024"/>
              <a:gd name="connsiteY3" fmla="*/ 43921 h 6858000"/>
              <a:gd name="connsiteX4" fmla="*/ 5021173 w 6127024"/>
              <a:gd name="connsiteY4" fmla="*/ 123738 h 6858000"/>
              <a:gd name="connsiteX5" fmla="*/ 5075458 w 6127024"/>
              <a:gd name="connsiteY5" fmla="*/ 264355 h 6858000"/>
              <a:gd name="connsiteX6" fmla="*/ 5081175 w 6127024"/>
              <a:gd name="connsiteY6" fmla="*/ 277448 h 6858000"/>
              <a:gd name="connsiteX7" fmla="*/ 5097011 w 6127024"/>
              <a:gd name="connsiteY7" fmla="*/ 355616 h 6858000"/>
              <a:gd name="connsiteX8" fmla="*/ 5153000 w 6127024"/>
              <a:gd name="connsiteY8" fmla="*/ 507134 h 6858000"/>
              <a:gd name="connsiteX9" fmla="*/ 5171282 w 6127024"/>
              <a:gd name="connsiteY9" fmla="*/ 602071 h 6858000"/>
              <a:gd name="connsiteX10" fmla="*/ 5176196 w 6127024"/>
              <a:gd name="connsiteY10" fmla="*/ 636822 h 6858000"/>
              <a:gd name="connsiteX11" fmla="*/ 5189051 w 6127024"/>
              <a:gd name="connsiteY11" fmla="*/ 782518 h 6858000"/>
              <a:gd name="connsiteX12" fmla="*/ 5221088 w 6127024"/>
              <a:gd name="connsiteY12" fmla="*/ 860193 h 6858000"/>
              <a:gd name="connsiteX13" fmla="*/ 5230806 w 6127024"/>
              <a:gd name="connsiteY13" fmla="*/ 961354 h 6858000"/>
              <a:gd name="connsiteX14" fmla="*/ 5201018 w 6127024"/>
              <a:gd name="connsiteY14" fmla="*/ 1095027 h 6858000"/>
              <a:gd name="connsiteX15" fmla="*/ 5202153 w 6127024"/>
              <a:gd name="connsiteY15" fmla="*/ 1133224 h 6858000"/>
              <a:gd name="connsiteX16" fmla="*/ 5189234 w 6127024"/>
              <a:gd name="connsiteY16" fmla="*/ 1193495 h 6858000"/>
              <a:gd name="connsiteX17" fmla="*/ 5202769 w 6127024"/>
              <a:gd name="connsiteY17" fmla="*/ 1269450 h 6858000"/>
              <a:gd name="connsiteX18" fmla="*/ 5225968 w 6127024"/>
              <a:gd name="connsiteY18" fmla="*/ 1357994 h 6858000"/>
              <a:gd name="connsiteX19" fmla="*/ 5233819 w 6127024"/>
              <a:gd name="connsiteY19" fmla="*/ 1380922 h 6858000"/>
              <a:gd name="connsiteX20" fmla="*/ 5237226 w 6127024"/>
              <a:gd name="connsiteY20" fmla="*/ 1441327 h 6858000"/>
              <a:gd name="connsiteX21" fmla="*/ 5255653 w 6127024"/>
              <a:gd name="connsiteY21" fmla="*/ 1524712 h 6858000"/>
              <a:gd name="connsiteX22" fmla="*/ 5263491 w 6127024"/>
              <a:gd name="connsiteY22" fmla="*/ 1642938 h 6858000"/>
              <a:gd name="connsiteX23" fmla="*/ 5261314 w 6127024"/>
              <a:gd name="connsiteY23" fmla="*/ 1689177 h 6858000"/>
              <a:gd name="connsiteX24" fmla="*/ 5259788 w 6127024"/>
              <a:gd name="connsiteY24" fmla="*/ 1768516 h 6858000"/>
              <a:gd name="connsiteX25" fmla="*/ 5255696 w 6127024"/>
              <a:gd name="connsiteY25" fmla="*/ 1953770 h 6858000"/>
              <a:gd name="connsiteX26" fmla="*/ 5252592 w 6127024"/>
              <a:gd name="connsiteY26" fmla="*/ 2092210 h 6858000"/>
              <a:gd name="connsiteX27" fmla="*/ 5250104 w 6127024"/>
              <a:gd name="connsiteY27" fmla="*/ 2249166 h 6858000"/>
              <a:gd name="connsiteX28" fmla="*/ 5251214 w 6127024"/>
              <a:gd name="connsiteY28" fmla="*/ 2250944 h 6858000"/>
              <a:gd name="connsiteX29" fmla="*/ 5250644 w 6127024"/>
              <a:gd name="connsiteY29" fmla="*/ 2266619 h 6858000"/>
              <a:gd name="connsiteX30" fmla="*/ 5293877 w 6127024"/>
              <a:gd name="connsiteY30" fmla="*/ 2368649 h 6858000"/>
              <a:gd name="connsiteX31" fmla="*/ 5311338 w 6127024"/>
              <a:gd name="connsiteY31" fmla="*/ 2404034 h 6858000"/>
              <a:gd name="connsiteX32" fmla="*/ 5338366 w 6127024"/>
              <a:gd name="connsiteY32" fmla="*/ 2465052 h 6858000"/>
              <a:gd name="connsiteX33" fmla="*/ 5371263 w 6127024"/>
              <a:gd name="connsiteY33" fmla="*/ 2586413 h 6858000"/>
              <a:gd name="connsiteX34" fmla="*/ 5407503 w 6127024"/>
              <a:gd name="connsiteY34" fmla="*/ 2786290 h 6858000"/>
              <a:gd name="connsiteX35" fmla="*/ 5407356 w 6127024"/>
              <a:gd name="connsiteY35" fmla="*/ 2787545 h 6858000"/>
              <a:gd name="connsiteX36" fmla="*/ 5457023 w 6127024"/>
              <a:gd name="connsiteY36" fmla="*/ 2858292 h 6858000"/>
              <a:gd name="connsiteX37" fmla="*/ 5479298 w 6127024"/>
              <a:gd name="connsiteY37" fmla="*/ 2947791 h 6858000"/>
              <a:gd name="connsiteX38" fmla="*/ 5481770 w 6127024"/>
              <a:gd name="connsiteY38" fmla="*/ 2951352 h 6858000"/>
              <a:gd name="connsiteX39" fmla="*/ 5482415 w 6127024"/>
              <a:gd name="connsiteY39" fmla="*/ 3004079 h 6858000"/>
              <a:gd name="connsiteX40" fmla="*/ 5503944 w 6127024"/>
              <a:gd name="connsiteY40" fmla="*/ 3123335 h 6858000"/>
              <a:gd name="connsiteX41" fmla="*/ 5516007 w 6127024"/>
              <a:gd name="connsiteY41" fmla="*/ 3258473 h 6858000"/>
              <a:gd name="connsiteX42" fmla="*/ 5589758 w 6127024"/>
              <a:gd name="connsiteY42" fmla="*/ 3453699 h 6858000"/>
              <a:gd name="connsiteX43" fmla="*/ 5596144 w 6127024"/>
              <a:gd name="connsiteY43" fmla="*/ 3534624 h 6858000"/>
              <a:gd name="connsiteX44" fmla="*/ 5597750 w 6127024"/>
              <a:gd name="connsiteY44" fmla="*/ 3534129 h 6858000"/>
              <a:gd name="connsiteX45" fmla="*/ 5599700 w 6127024"/>
              <a:gd name="connsiteY45" fmla="*/ 3547221 h 6858000"/>
              <a:gd name="connsiteX46" fmla="*/ 5618377 w 6127024"/>
              <a:gd name="connsiteY46" fmla="*/ 3588431 h 6858000"/>
              <a:gd name="connsiteX47" fmla="*/ 5612155 w 6127024"/>
              <a:gd name="connsiteY47" fmla="*/ 3589869 h 6858000"/>
              <a:gd name="connsiteX48" fmla="*/ 5620843 w 6127024"/>
              <a:gd name="connsiteY48" fmla="*/ 3606745 h 6858000"/>
              <a:gd name="connsiteX49" fmla="*/ 5655472 w 6127024"/>
              <a:gd name="connsiteY49" fmla="*/ 3678877 h 6858000"/>
              <a:gd name="connsiteX50" fmla="*/ 5683015 w 6127024"/>
              <a:gd name="connsiteY50" fmla="*/ 3762025 h 6858000"/>
              <a:gd name="connsiteX51" fmla="*/ 5696643 w 6127024"/>
              <a:gd name="connsiteY51" fmla="*/ 3773888 h 6858000"/>
              <a:gd name="connsiteX52" fmla="*/ 5768491 w 6127024"/>
              <a:gd name="connsiteY52" fmla="*/ 3914399 h 6858000"/>
              <a:gd name="connsiteX53" fmla="*/ 5793123 w 6127024"/>
              <a:gd name="connsiteY53" fmla="*/ 3969952 h 6858000"/>
              <a:gd name="connsiteX54" fmla="*/ 5808321 w 6127024"/>
              <a:gd name="connsiteY54" fmla="*/ 3988153 h 6858000"/>
              <a:gd name="connsiteX55" fmla="*/ 5825621 w 6127024"/>
              <a:gd name="connsiteY55" fmla="*/ 4015525 h 6858000"/>
              <a:gd name="connsiteX56" fmla="*/ 5860672 w 6127024"/>
              <a:gd name="connsiteY56" fmla="*/ 4061579 h 6858000"/>
              <a:gd name="connsiteX57" fmla="*/ 5872173 w 6127024"/>
              <a:gd name="connsiteY57" fmla="*/ 4088497 h 6858000"/>
              <a:gd name="connsiteX58" fmla="*/ 5894095 w 6127024"/>
              <a:gd name="connsiteY58" fmla="*/ 4128857 h 6858000"/>
              <a:gd name="connsiteX59" fmla="*/ 5903513 w 6127024"/>
              <a:gd name="connsiteY59" fmla="*/ 4187661 h 6858000"/>
              <a:gd name="connsiteX60" fmla="*/ 5917114 w 6127024"/>
              <a:gd name="connsiteY60" fmla="*/ 4213096 h 6858000"/>
              <a:gd name="connsiteX61" fmla="*/ 5924233 w 6127024"/>
              <a:gd name="connsiteY61" fmla="*/ 4242060 h 6858000"/>
              <a:gd name="connsiteX62" fmla="*/ 5928910 w 6127024"/>
              <a:gd name="connsiteY62" fmla="*/ 4300973 h 6858000"/>
              <a:gd name="connsiteX63" fmla="*/ 5939320 w 6127024"/>
              <a:gd name="connsiteY63" fmla="*/ 4340435 h 6858000"/>
              <a:gd name="connsiteX64" fmla="*/ 5946705 w 6127024"/>
              <a:gd name="connsiteY64" fmla="*/ 4428051 h 6858000"/>
              <a:gd name="connsiteX65" fmla="*/ 5949261 w 6127024"/>
              <a:gd name="connsiteY65" fmla="*/ 4449185 h 6858000"/>
              <a:gd name="connsiteX66" fmla="*/ 5968960 w 6127024"/>
              <a:gd name="connsiteY66" fmla="*/ 4482655 h 6858000"/>
              <a:gd name="connsiteX67" fmla="*/ 5980106 w 6127024"/>
              <a:gd name="connsiteY67" fmla="*/ 4585087 h 6858000"/>
              <a:gd name="connsiteX68" fmla="*/ 5998138 w 6127024"/>
              <a:gd name="connsiteY68" fmla="*/ 4697518 h 6858000"/>
              <a:gd name="connsiteX69" fmla="*/ 6007819 w 6127024"/>
              <a:gd name="connsiteY69" fmla="*/ 4858148 h 6858000"/>
              <a:gd name="connsiteX70" fmla="*/ 6007749 w 6127024"/>
              <a:gd name="connsiteY70" fmla="*/ 4964715 h 6858000"/>
              <a:gd name="connsiteX71" fmla="*/ 6005269 w 6127024"/>
              <a:gd name="connsiteY71" fmla="*/ 5150567 h 6858000"/>
              <a:gd name="connsiteX72" fmla="*/ 6001127 w 6127024"/>
              <a:gd name="connsiteY72" fmla="*/ 5164609 h 6858000"/>
              <a:gd name="connsiteX73" fmla="*/ 5998514 w 6127024"/>
              <a:gd name="connsiteY73" fmla="*/ 5189673 h 6858000"/>
              <a:gd name="connsiteX74" fmla="*/ 6018409 w 6127024"/>
              <a:gd name="connsiteY74" fmla="*/ 5227157 h 6858000"/>
              <a:gd name="connsiteX75" fmla="*/ 6036748 w 6127024"/>
              <a:gd name="connsiteY75" fmla="*/ 5322752 h 6858000"/>
              <a:gd name="connsiteX76" fmla="*/ 6036943 w 6127024"/>
              <a:gd name="connsiteY76" fmla="*/ 5329480 h 6858000"/>
              <a:gd name="connsiteX77" fmla="*/ 6037677 w 6127024"/>
              <a:gd name="connsiteY77" fmla="*/ 5354807 h 6858000"/>
              <a:gd name="connsiteX78" fmla="*/ 6039728 w 6127024"/>
              <a:gd name="connsiteY78" fmla="*/ 5359416 h 6858000"/>
              <a:gd name="connsiteX79" fmla="*/ 6053435 w 6127024"/>
              <a:gd name="connsiteY79" fmla="*/ 5387547 h 6858000"/>
              <a:gd name="connsiteX80" fmla="*/ 6065933 w 6127024"/>
              <a:gd name="connsiteY80" fmla="*/ 5443002 h 6858000"/>
              <a:gd name="connsiteX81" fmla="*/ 6068640 w 6127024"/>
              <a:gd name="connsiteY81" fmla="*/ 5474503 h 6858000"/>
              <a:gd name="connsiteX82" fmla="*/ 6080922 w 6127024"/>
              <a:gd name="connsiteY82" fmla="*/ 5561070 h 6858000"/>
              <a:gd name="connsiteX83" fmla="*/ 6096949 w 6127024"/>
              <a:gd name="connsiteY83" fmla="*/ 5648179 h 6858000"/>
              <a:gd name="connsiteX84" fmla="*/ 6121353 w 6127024"/>
              <a:gd name="connsiteY84" fmla="*/ 5721725 h 6858000"/>
              <a:gd name="connsiteX85" fmla="*/ 6109884 w 6127024"/>
              <a:gd name="connsiteY85" fmla="*/ 5721959 h 6858000"/>
              <a:gd name="connsiteX86" fmla="*/ 6127024 w 6127024"/>
              <a:gd name="connsiteY86" fmla="*/ 5786902 h 6858000"/>
              <a:gd name="connsiteX87" fmla="*/ 6115796 w 6127024"/>
              <a:gd name="connsiteY87" fmla="*/ 5862844 h 6858000"/>
              <a:gd name="connsiteX88" fmla="*/ 6102493 w 6127024"/>
              <a:gd name="connsiteY88" fmla="*/ 5928602 h 6858000"/>
              <a:gd name="connsiteX89" fmla="*/ 6056863 w 6127024"/>
              <a:gd name="connsiteY89" fmla="*/ 6000643 h 6858000"/>
              <a:gd name="connsiteX90" fmla="*/ 6045436 w 6127024"/>
              <a:gd name="connsiteY90" fmla="*/ 6124480 h 6858000"/>
              <a:gd name="connsiteX91" fmla="*/ 6030489 w 6127024"/>
              <a:gd name="connsiteY91" fmla="*/ 6317666 h 6858000"/>
              <a:gd name="connsiteX92" fmla="*/ 6007492 w 6127024"/>
              <a:gd name="connsiteY92" fmla="*/ 6440818 h 6858000"/>
              <a:gd name="connsiteX93" fmla="*/ 6009467 w 6127024"/>
              <a:gd name="connsiteY93" fmla="*/ 6487076 h 6858000"/>
              <a:gd name="connsiteX94" fmla="*/ 5995064 w 6127024"/>
              <a:gd name="connsiteY94" fmla="*/ 6540791 h 6858000"/>
              <a:gd name="connsiteX95" fmla="*/ 6004510 w 6127024"/>
              <a:gd name="connsiteY95" fmla="*/ 6599256 h 6858000"/>
              <a:gd name="connsiteX96" fmla="*/ 5986207 w 6127024"/>
              <a:gd name="connsiteY96" fmla="*/ 6695855 h 6858000"/>
              <a:gd name="connsiteX97" fmla="*/ 5979428 w 6127024"/>
              <a:gd name="connsiteY97" fmla="*/ 6754678 h 6858000"/>
              <a:gd name="connsiteX98" fmla="*/ 5983398 w 6127024"/>
              <a:gd name="connsiteY98" fmla="*/ 6778641 h 6858000"/>
              <a:gd name="connsiteX99" fmla="*/ 5984543 w 6127024"/>
              <a:gd name="connsiteY99" fmla="*/ 6811016 h 6858000"/>
              <a:gd name="connsiteX100" fmla="*/ 5979671 w 6127024"/>
              <a:gd name="connsiteY100" fmla="*/ 6858000 h 6858000"/>
              <a:gd name="connsiteX101" fmla="*/ 0 w 6127024"/>
              <a:gd name="connsiteY101" fmla="*/ 6858000 h 6858000"/>
              <a:gd name="connsiteX102" fmla="*/ 0 w 6127024"/>
              <a:gd name="connsiteY102" fmla="*/ 0 h 6858000"/>
              <a:gd name="connsiteX0" fmla="*/ 0 w 6127024"/>
              <a:gd name="connsiteY0" fmla="*/ 0 h 6858000"/>
              <a:gd name="connsiteX1" fmla="*/ 4965888 w 6127024"/>
              <a:gd name="connsiteY1" fmla="*/ 0 h 6858000"/>
              <a:gd name="connsiteX2" fmla="*/ 4967767 w 6127024"/>
              <a:gd name="connsiteY2" fmla="*/ 7930 h 6858000"/>
              <a:gd name="connsiteX3" fmla="*/ 4979444 w 6127024"/>
              <a:gd name="connsiteY3" fmla="*/ 43921 h 6858000"/>
              <a:gd name="connsiteX4" fmla="*/ 5021173 w 6127024"/>
              <a:gd name="connsiteY4" fmla="*/ 123738 h 6858000"/>
              <a:gd name="connsiteX5" fmla="*/ 5075458 w 6127024"/>
              <a:gd name="connsiteY5" fmla="*/ 264355 h 6858000"/>
              <a:gd name="connsiteX6" fmla="*/ 5081175 w 6127024"/>
              <a:gd name="connsiteY6" fmla="*/ 277448 h 6858000"/>
              <a:gd name="connsiteX7" fmla="*/ 5097011 w 6127024"/>
              <a:gd name="connsiteY7" fmla="*/ 355616 h 6858000"/>
              <a:gd name="connsiteX8" fmla="*/ 5153000 w 6127024"/>
              <a:gd name="connsiteY8" fmla="*/ 507134 h 6858000"/>
              <a:gd name="connsiteX9" fmla="*/ 5171282 w 6127024"/>
              <a:gd name="connsiteY9" fmla="*/ 602071 h 6858000"/>
              <a:gd name="connsiteX10" fmla="*/ 5176196 w 6127024"/>
              <a:gd name="connsiteY10" fmla="*/ 636822 h 6858000"/>
              <a:gd name="connsiteX11" fmla="*/ 5189051 w 6127024"/>
              <a:gd name="connsiteY11" fmla="*/ 782518 h 6858000"/>
              <a:gd name="connsiteX12" fmla="*/ 5221088 w 6127024"/>
              <a:gd name="connsiteY12" fmla="*/ 860193 h 6858000"/>
              <a:gd name="connsiteX13" fmla="*/ 5221281 w 6127024"/>
              <a:gd name="connsiteY13" fmla="*/ 920873 h 6858000"/>
              <a:gd name="connsiteX14" fmla="*/ 5201018 w 6127024"/>
              <a:gd name="connsiteY14" fmla="*/ 1095027 h 6858000"/>
              <a:gd name="connsiteX15" fmla="*/ 5202153 w 6127024"/>
              <a:gd name="connsiteY15" fmla="*/ 1133224 h 6858000"/>
              <a:gd name="connsiteX16" fmla="*/ 5189234 w 6127024"/>
              <a:gd name="connsiteY16" fmla="*/ 1193495 h 6858000"/>
              <a:gd name="connsiteX17" fmla="*/ 5202769 w 6127024"/>
              <a:gd name="connsiteY17" fmla="*/ 1269450 h 6858000"/>
              <a:gd name="connsiteX18" fmla="*/ 5225968 w 6127024"/>
              <a:gd name="connsiteY18" fmla="*/ 1357994 h 6858000"/>
              <a:gd name="connsiteX19" fmla="*/ 5233819 w 6127024"/>
              <a:gd name="connsiteY19" fmla="*/ 1380922 h 6858000"/>
              <a:gd name="connsiteX20" fmla="*/ 5237226 w 6127024"/>
              <a:gd name="connsiteY20" fmla="*/ 1441327 h 6858000"/>
              <a:gd name="connsiteX21" fmla="*/ 5255653 w 6127024"/>
              <a:gd name="connsiteY21" fmla="*/ 1524712 h 6858000"/>
              <a:gd name="connsiteX22" fmla="*/ 5263491 w 6127024"/>
              <a:gd name="connsiteY22" fmla="*/ 1642938 h 6858000"/>
              <a:gd name="connsiteX23" fmla="*/ 5261314 w 6127024"/>
              <a:gd name="connsiteY23" fmla="*/ 1689177 h 6858000"/>
              <a:gd name="connsiteX24" fmla="*/ 5259788 w 6127024"/>
              <a:gd name="connsiteY24" fmla="*/ 1768516 h 6858000"/>
              <a:gd name="connsiteX25" fmla="*/ 5255696 w 6127024"/>
              <a:gd name="connsiteY25" fmla="*/ 1953770 h 6858000"/>
              <a:gd name="connsiteX26" fmla="*/ 5252592 w 6127024"/>
              <a:gd name="connsiteY26" fmla="*/ 2092210 h 6858000"/>
              <a:gd name="connsiteX27" fmla="*/ 5250104 w 6127024"/>
              <a:gd name="connsiteY27" fmla="*/ 2249166 h 6858000"/>
              <a:gd name="connsiteX28" fmla="*/ 5251214 w 6127024"/>
              <a:gd name="connsiteY28" fmla="*/ 2250944 h 6858000"/>
              <a:gd name="connsiteX29" fmla="*/ 5250644 w 6127024"/>
              <a:gd name="connsiteY29" fmla="*/ 2266619 h 6858000"/>
              <a:gd name="connsiteX30" fmla="*/ 5293877 w 6127024"/>
              <a:gd name="connsiteY30" fmla="*/ 2368649 h 6858000"/>
              <a:gd name="connsiteX31" fmla="*/ 5311338 w 6127024"/>
              <a:gd name="connsiteY31" fmla="*/ 2404034 h 6858000"/>
              <a:gd name="connsiteX32" fmla="*/ 5338366 w 6127024"/>
              <a:gd name="connsiteY32" fmla="*/ 2465052 h 6858000"/>
              <a:gd name="connsiteX33" fmla="*/ 5371263 w 6127024"/>
              <a:gd name="connsiteY33" fmla="*/ 2586413 h 6858000"/>
              <a:gd name="connsiteX34" fmla="*/ 5407503 w 6127024"/>
              <a:gd name="connsiteY34" fmla="*/ 2786290 h 6858000"/>
              <a:gd name="connsiteX35" fmla="*/ 5407356 w 6127024"/>
              <a:gd name="connsiteY35" fmla="*/ 2787545 h 6858000"/>
              <a:gd name="connsiteX36" fmla="*/ 5457023 w 6127024"/>
              <a:gd name="connsiteY36" fmla="*/ 2858292 h 6858000"/>
              <a:gd name="connsiteX37" fmla="*/ 5479298 w 6127024"/>
              <a:gd name="connsiteY37" fmla="*/ 2947791 h 6858000"/>
              <a:gd name="connsiteX38" fmla="*/ 5481770 w 6127024"/>
              <a:gd name="connsiteY38" fmla="*/ 2951352 h 6858000"/>
              <a:gd name="connsiteX39" fmla="*/ 5482415 w 6127024"/>
              <a:gd name="connsiteY39" fmla="*/ 3004079 h 6858000"/>
              <a:gd name="connsiteX40" fmla="*/ 5503944 w 6127024"/>
              <a:gd name="connsiteY40" fmla="*/ 3123335 h 6858000"/>
              <a:gd name="connsiteX41" fmla="*/ 5516007 w 6127024"/>
              <a:gd name="connsiteY41" fmla="*/ 3258473 h 6858000"/>
              <a:gd name="connsiteX42" fmla="*/ 5589758 w 6127024"/>
              <a:gd name="connsiteY42" fmla="*/ 3453699 h 6858000"/>
              <a:gd name="connsiteX43" fmla="*/ 5596144 w 6127024"/>
              <a:gd name="connsiteY43" fmla="*/ 3534624 h 6858000"/>
              <a:gd name="connsiteX44" fmla="*/ 5597750 w 6127024"/>
              <a:gd name="connsiteY44" fmla="*/ 3534129 h 6858000"/>
              <a:gd name="connsiteX45" fmla="*/ 5599700 w 6127024"/>
              <a:gd name="connsiteY45" fmla="*/ 3547221 h 6858000"/>
              <a:gd name="connsiteX46" fmla="*/ 5618377 w 6127024"/>
              <a:gd name="connsiteY46" fmla="*/ 3588431 h 6858000"/>
              <a:gd name="connsiteX47" fmla="*/ 5612155 w 6127024"/>
              <a:gd name="connsiteY47" fmla="*/ 3589869 h 6858000"/>
              <a:gd name="connsiteX48" fmla="*/ 5620843 w 6127024"/>
              <a:gd name="connsiteY48" fmla="*/ 3606745 h 6858000"/>
              <a:gd name="connsiteX49" fmla="*/ 5655472 w 6127024"/>
              <a:gd name="connsiteY49" fmla="*/ 3678877 h 6858000"/>
              <a:gd name="connsiteX50" fmla="*/ 5683015 w 6127024"/>
              <a:gd name="connsiteY50" fmla="*/ 3762025 h 6858000"/>
              <a:gd name="connsiteX51" fmla="*/ 5696643 w 6127024"/>
              <a:gd name="connsiteY51" fmla="*/ 3773888 h 6858000"/>
              <a:gd name="connsiteX52" fmla="*/ 5768491 w 6127024"/>
              <a:gd name="connsiteY52" fmla="*/ 3914399 h 6858000"/>
              <a:gd name="connsiteX53" fmla="*/ 5793123 w 6127024"/>
              <a:gd name="connsiteY53" fmla="*/ 3969952 h 6858000"/>
              <a:gd name="connsiteX54" fmla="*/ 5808321 w 6127024"/>
              <a:gd name="connsiteY54" fmla="*/ 3988153 h 6858000"/>
              <a:gd name="connsiteX55" fmla="*/ 5825621 w 6127024"/>
              <a:gd name="connsiteY55" fmla="*/ 4015525 h 6858000"/>
              <a:gd name="connsiteX56" fmla="*/ 5860672 w 6127024"/>
              <a:gd name="connsiteY56" fmla="*/ 4061579 h 6858000"/>
              <a:gd name="connsiteX57" fmla="*/ 5872173 w 6127024"/>
              <a:gd name="connsiteY57" fmla="*/ 4088497 h 6858000"/>
              <a:gd name="connsiteX58" fmla="*/ 5894095 w 6127024"/>
              <a:gd name="connsiteY58" fmla="*/ 4128857 h 6858000"/>
              <a:gd name="connsiteX59" fmla="*/ 5903513 w 6127024"/>
              <a:gd name="connsiteY59" fmla="*/ 4187661 h 6858000"/>
              <a:gd name="connsiteX60" fmla="*/ 5917114 w 6127024"/>
              <a:gd name="connsiteY60" fmla="*/ 4213096 h 6858000"/>
              <a:gd name="connsiteX61" fmla="*/ 5924233 w 6127024"/>
              <a:gd name="connsiteY61" fmla="*/ 4242060 h 6858000"/>
              <a:gd name="connsiteX62" fmla="*/ 5928910 w 6127024"/>
              <a:gd name="connsiteY62" fmla="*/ 4300973 h 6858000"/>
              <a:gd name="connsiteX63" fmla="*/ 5939320 w 6127024"/>
              <a:gd name="connsiteY63" fmla="*/ 4340435 h 6858000"/>
              <a:gd name="connsiteX64" fmla="*/ 5946705 w 6127024"/>
              <a:gd name="connsiteY64" fmla="*/ 4428051 h 6858000"/>
              <a:gd name="connsiteX65" fmla="*/ 5949261 w 6127024"/>
              <a:gd name="connsiteY65" fmla="*/ 4449185 h 6858000"/>
              <a:gd name="connsiteX66" fmla="*/ 5968960 w 6127024"/>
              <a:gd name="connsiteY66" fmla="*/ 4482655 h 6858000"/>
              <a:gd name="connsiteX67" fmla="*/ 5980106 w 6127024"/>
              <a:gd name="connsiteY67" fmla="*/ 4585087 h 6858000"/>
              <a:gd name="connsiteX68" fmla="*/ 5998138 w 6127024"/>
              <a:gd name="connsiteY68" fmla="*/ 4697518 h 6858000"/>
              <a:gd name="connsiteX69" fmla="*/ 6007819 w 6127024"/>
              <a:gd name="connsiteY69" fmla="*/ 4858148 h 6858000"/>
              <a:gd name="connsiteX70" fmla="*/ 6007749 w 6127024"/>
              <a:gd name="connsiteY70" fmla="*/ 4964715 h 6858000"/>
              <a:gd name="connsiteX71" fmla="*/ 6005269 w 6127024"/>
              <a:gd name="connsiteY71" fmla="*/ 5150567 h 6858000"/>
              <a:gd name="connsiteX72" fmla="*/ 6001127 w 6127024"/>
              <a:gd name="connsiteY72" fmla="*/ 5164609 h 6858000"/>
              <a:gd name="connsiteX73" fmla="*/ 5998514 w 6127024"/>
              <a:gd name="connsiteY73" fmla="*/ 5189673 h 6858000"/>
              <a:gd name="connsiteX74" fmla="*/ 6018409 w 6127024"/>
              <a:gd name="connsiteY74" fmla="*/ 5227157 h 6858000"/>
              <a:gd name="connsiteX75" fmla="*/ 6036748 w 6127024"/>
              <a:gd name="connsiteY75" fmla="*/ 5322752 h 6858000"/>
              <a:gd name="connsiteX76" fmla="*/ 6036943 w 6127024"/>
              <a:gd name="connsiteY76" fmla="*/ 5329480 h 6858000"/>
              <a:gd name="connsiteX77" fmla="*/ 6037677 w 6127024"/>
              <a:gd name="connsiteY77" fmla="*/ 5354807 h 6858000"/>
              <a:gd name="connsiteX78" fmla="*/ 6039728 w 6127024"/>
              <a:gd name="connsiteY78" fmla="*/ 5359416 h 6858000"/>
              <a:gd name="connsiteX79" fmla="*/ 6053435 w 6127024"/>
              <a:gd name="connsiteY79" fmla="*/ 5387547 h 6858000"/>
              <a:gd name="connsiteX80" fmla="*/ 6065933 w 6127024"/>
              <a:gd name="connsiteY80" fmla="*/ 5443002 h 6858000"/>
              <a:gd name="connsiteX81" fmla="*/ 6068640 w 6127024"/>
              <a:gd name="connsiteY81" fmla="*/ 5474503 h 6858000"/>
              <a:gd name="connsiteX82" fmla="*/ 6080922 w 6127024"/>
              <a:gd name="connsiteY82" fmla="*/ 5561070 h 6858000"/>
              <a:gd name="connsiteX83" fmla="*/ 6096949 w 6127024"/>
              <a:gd name="connsiteY83" fmla="*/ 5648179 h 6858000"/>
              <a:gd name="connsiteX84" fmla="*/ 6121353 w 6127024"/>
              <a:gd name="connsiteY84" fmla="*/ 5721725 h 6858000"/>
              <a:gd name="connsiteX85" fmla="*/ 6109884 w 6127024"/>
              <a:gd name="connsiteY85" fmla="*/ 5721959 h 6858000"/>
              <a:gd name="connsiteX86" fmla="*/ 6127024 w 6127024"/>
              <a:gd name="connsiteY86" fmla="*/ 5786902 h 6858000"/>
              <a:gd name="connsiteX87" fmla="*/ 6115796 w 6127024"/>
              <a:gd name="connsiteY87" fmla="*/ 5862844 h 6858000"/>
              <a:gd name="connsiteX88" fmla="*/ 6102493 w 6127024"/>
              <a:gd name="connsiteY88" fmla="*/ 5928602 h 6858000"/>
              <a:gd name="connsiteX89" fmla="*/ 6056863 w 6127024"/>
              <a:gd name="connsiteY89" fmla="*/ 6000643 h 6858000"/>
              <a:gd name="connsiteX90" fmla="*/ 6045436 w 6127024"/>
              <a:gd name="connsiteY90" fmla="*/ 6124480 h 6858000"/>
              <a:gd name="connsiteX91" fmla="*/ 6030489 w 6127024"/>
              <a:gd name="connsiteY91" fmla="*/ 6317666 h 6858000"/>
              <a:gd name="connsiteX92" fmla="*/ 6007492 w 6127024"/>
              <a:gd name="connsiteY92" fmla="*/ 6440818 h 6858000"/>
              <a:gd name="connsiteX93" fmla="*/ 6009467 w 6127024"/>
              <a:gd name="connsiteY93" fmla="*/ 6487076 h 6858000"/>
              <a:gd name="connsiteX94" fmla="*/ 5995064 w 6127024"/>
              <a:gd name="connsiteY94" fmla="*/ 6540791 h 6858000"/>
              <a:gd name="connsiteX95" fmla="*/ 6004510 w 6127024"/>
              <a:gd name="connsiteY95" fmla="*/ 6599256 h 6858000"/>
              <a:gd name="connsiteX96" fmla="*/ 5986207 w 6127024"/>
              <a:gd name="connsiteY96" fmla="*/ 6695855 h 6858000"/>
              <a:gd name="connsiteX97" fmla="*/ 5979428 w 6127024"/>
              <a:gd name="connsiteY97" fmla="*/ 6754678 h 6858000"/>
              <a:gd name="connsiteX98" fmla="*/ 5983398 w 6127024"/>
              <a:gd name="connsiteY98" fmla="*/ 6778641 h 6858000"/>
              <a:gd name="connsiteX99" fmla="*/ 5984543 w 6127024"/>
              <a:gd name="connsiteY99" fmla="*/ 6811016 h 6858000"/>
              <a:gd name="connsiteX100" fmla="*/ 5979671 w 6127024"/>
              <a:gd name="connsiteY100" fmla="*/ 6858000 h 6858000"/>
              <a:gd name="connsiteX101" fmla="*/ 0 w 6127024"/>
              <a:gd name="connsiteY101" fmla="*/ 6858000 h 6858000"/>
              <a:gd name="connsiteX102" fmla="*/ 0 w 6127024"/>
              <a:gd name="connsiteY102" fmla="*/ 0 h 6858000"/>
              <a:gd name="connsiteX0" fmla="*/ 0 w 6127024"/>
              <a:gd name="connsiteY0" fmla="*/ 0 h 6858000"/>
              <a:gd name="connsiteX1" fmla="*/ 4965888 w 6127024"/>
              <a:gd name="connsiteY1" fmla="*/ 0 h 6858000"/>
              <a:gd name="connsiteX2" fmla="*/ 4967767 w 6127024"/>
              <a:gd name="connsiteY2" fmla="*/ 7930 h 6858000"/>
              <a:gd name="connsiteX3" fmla="*/ 4979444 w 6127024"/>
              <a:gd name="connsiteY3" fmla="*/ 43921 h 6858000"/>
              <a:gd name="connsiteX4" fmla="*/ 5021173 w 6127024"/>
              <a:gd name="connsiteY4" fmla="*/ 123738 h 6858000"/>
              <a:gd name="connsiteX5" fmla="*/ 5075458 w 6127024"/>
              <a:gd name="connsiteY5" fmla="*/ 264355 h 6858000"/>
              <a:gd name="connsiteX6" fmla="*/ 5081175 w 6127024"/>
              <a:gd name="connsiteY6" fmla="*/ 277448 h 6858000"/>
              <a:gd name="connsiteX7" fmla="*/ 5097011 w 6127024"/>
              <a:gd name="connsiteY7" fmla="*/ 355616 h 6858000"/>
              <a:gd name="connsiteX8" fmla="*/ 5153000 w 6127024"/>
              <a:gd name="connsiteY8" fmla="*/ 507134 h 6858000"/>
              <a:gd name="connsiteX9" fmla="*/ 5171282 w 6127024"/>
              <a:gd name="connsiteY9" fmla="*/ 602071 h 6858000"/>
              <a:gd name="connsiteX10" fmla="*/ 5176196 w 6127024"/>
              <a:gd name="connsiteY10" fmla="*/ 636822 h 6858000"/>
              <a:gd name="connsiteX11" fmla="*/ 5189051 w 6127024"/>
              <a:gd name="connsiteY11" fmla="*/ 782518 h 6858000"/>
              <a:gd name="connsiteX12" fmla="*/ 5221088 w 6127024"/>
              <a:gd name="connsiteY12" fmla="*/ 860193 h 6858000"/>
              <a:gd name="connsiteX13" fmla="*/ 5221281 w 6127024"/>
              <a:gd name="connsiteY13" fmla="*/ 920873 h 6858000"/>
              <a:gd name="connsiteX14" fmla="*/ 5201018 w 6127024"/>
              <a:gd name="connsiteY14" fmla="*/ 1095027 h 6858000"/>
              <a:gd name="connsiteX15" fmla="*/ 5202153 w 6127024"/>
              <a:gd name="connsiteY15" fmla="*/ 1133224 h 6858000"/>
              <a:gd name="connsiteX16" fmla="*/ 5189234 w 6127024"/>
              <a:gd name="connsiteY16" fmla="*/ 1193495 h 6858000"/>
              <a:gd name="connsiteX17" fmla="*/ 5202769 w 6127024"/>
              <a:gd name="connsiteY17" fmla="*/ 1269450 h 6858000"/>
              <a:gd name="connsiteX18" fmla="*/ 5225968 w 6127024"/>
              <a:gd name="connsiteY18" fmla="*/ 1357994 h 6858000"/>
              <a:gd name="connsiteX19" fmla="*/ 5233819 w 6127024"/>
              <a:gd name="connsiteY19" fmla="*/ 1380922 h 6858000"/>
              <a:gd name="connsiteX20" fmla="*/ 5237226 w 6127024"/>
              <a:gd name="connsiteY20" fmla="*/ 1441327 h 6858000"/>
              <a:gd name="connsiteX21" fmla="*/ 5255653 w 6127024"/>
              <a:gd name="connsiteY21" fmla="*/ 1524712 h 6858000"/>
              <a:gd name="connsiteX22" fmla="*/ 5263491 w 6127024"/>
              <a:gd name="connsiteY22" fmla="*/ 1642938 h 6858000"/>
              <a:gd name="connsiteX23" fmla="*/ 5256552 w 6127024"/>
              <a:gd name="connsiteY23" fmla="*/ 1672509 h 6858000"/>
              <a:gd name="connsiteX24" fmla="*/ 5259788 w 6127024"/>
              <a:gd name="connsiteY24" fmla="*/ 1768516 h 6858000"/>
              <a:gd name="connsiteX25" fmla="*/ 5255696 w 6127024"/>
              <a:gd name="connsiteY25" fmla="*/ 1953770 h 6858000"/>
              <a:gd name="connsiteX26" fmla="*/ 5252592 w 6127024"/>
              <a:gd name="connsiteY26" fmla="*/ 2092210 h 6858000"/>
              <a:gd name="connsiteX27" fmla="*/ 5250104 w 6127024"/>
              <a:gd name="connsiteY27" fmla="*/ 2249166 h 6858000"/>
              <a:gd name="connsiteX28" fmla="*/ 5251214 w 6127024"/>
              <a:gd name="connsiteY28" fmla="*/ 2250944 h 6858000"/>
              <a:gd name="connsiteX29" fmla="*/ 5250644 w 6127024"/>
              <a:gd name="connsiteY29" fmla="*/ 2266619 h 6858000"/>
              <a:gd name="connsiteX30" fmla="*/ 5293877 w 6127024"/>
              <a:gd name="connsiteY30" fmla="*/ 2368649 h 6858000"/>
              <a:gd name="connsiteX31" fmla="*/ 5311338 w 6127024"/>
              <a:gd name="connsiteY31" fmla="*/ 2404034 h 6858000"/>
              <a:gd name="connsiteX32" fmla="*/ 5338366 w 6127024"/>
              <a:gd name="connsiteY32" fmla="*/ 2465052 h 6858000"/>
              <a:gd name="connsiteX33" fmla="*/ 5371263 w 6127024"/>
              <a:gd name="connsiteY33" fmla="*/ 2586413 h 6858000"/>
              <a:gd name="connsiteX34" fmla="*/ 5407503 w 6127024"/>
              <a:gd name="connsiteY34" fmla="*/ 2786290 h 6858000"/>
              <a:gd name="connsiteX35" fmla="*/ 5407356 w 6127024"/>
              <a:gd name="connsiteY35" fmla="*/ 2787545 h 6858000"/>
              <a:gd name="connsiteX36" fmla="*/ 5457023 w 6127024"/>
              <a:gd name="connsiteY36" fmla="*/ 2858292 h 6858000"/>
              <a:gd name="connsiteX37" fmla="*/ 5479298 w 6127024"/>
              <a:gd name="connsiteY37" fmla="*/ 2947791 h 6858000"/>
              <a:gd name="connsiteX38" fmla="*/ 5481770 w 6127024"/>
              <a:gd name="connsiteY38" fmla="*/ 2951352 h 6858000"/>
              <a:gd name="connsiteX39" fmla="*/ 5482415 w 6127024"/>
              <a:gd name="connsiteY39" fmla="*/ 3004079 h 6858000"/>
              <a:gd name="connsiteX40" fmla="*/ 5503944 w 6127024"/>
              <a:gd name="connsiteY40" fmla="*/ 3123335 h 6858000"/>
              <a:gd name="connsiteX41" fmla="*/ 5516007 w 6127024"/>
              <a:gd name="connsiteY41" fmla="*/ 3258473 h 6858000"/>
              <a:gd name="connsiteX42" fmla="*/ 5589758 w 6127024"/>
              <a:gd name="connsiteY42" fmla="*/ 3453699 h 6858000"/>
              <a:gd name="connsiteX43" fmla="*/ 5596144 w 6127024"/>
              <a:gd name="connsiteY43" fmla="*/ 3534624 h 6858000"/>
              <a:gd name="connsiteX44" fmla="*/ 5597750 w 6127024"/>
              <a:gd name="connsiteY44" fmla="*/ 3534129 h 6858000"/>
              <a:gd name="connsiteX45" fmla="*/ 5599700 w 6127024"/>
              <a:gd name="connsiteY45" fmla="*/ 3547221 h 6858000"/>
              <a:gd name="connsiteX46" fmla="*/ 5618377 w 6127024"/>
              <a:gd name="connsiteY46" fmla="*/ 3588431 h 6858000"/>
              <a:gd name="connsiteX47" fmla="*/ 5612155 w 6127024"/>
              <a:gd name="connsiteY47" fmla="*/ 3589869 h 6858000"/>
              <a:gd name="connsiteX48" fmla="*/ 5620843 w 6127024"/>
              <a:gd name="connsiteY48" fmla="*/ 3606745 h 6858000"/>
              <a:gd name="connsiteX49" fmla="*/ 5655472 w 6127024"/>
              <a:gd name="connsiteY49" fmla="*/ 3678877 h 6858000"/>
              <a:gd name="connsiteX50" fmla="*/ 5683015 w 6127024"/>
              <a:gd name="connsiteY50" fmla="*/ 3762025 h 6858000"/>
              <a:gd name="connsiteX51" fmla="*/ 5696643 w 6127024"/>
              <a:gd name="connsiteY51" fmla="*/ 3773888 h 6858000"/>
              <a:gd name="connsiteX52" fmla="*/ 5768491 w 6127024"/>
              <a:gd name="connsiteY52" fmla="*/ 3914399 h 6858000"/>
              <a:gd name="connsiteX53" fmla="*/ 5793123 w 6127024"/>
              <a:gd name="connsiteY53" fmla="*/ 3969952 h 6858000"/>
              <a:gd name="connsiteX54" fmla="*/ 5808321 w 6127024"/>
              <a:gd name="connsiteY54" fmla="*/ 3988153 h 6858000"/>
              <a:gd name="connsiteX55" fmla="*/ 5825621 w 6127024"/>
              <a:gd name="connsiteY55" fmla="*/ 4015525 h 6858000"/>
              <a:gd name="connsiteX56" fmla="*/ 5860672 w 6127024"/>
              <a:gd name="connsiteY56" fmla="*/ 4061579 h 6858000"/>
              <a:gd name="connsiteX57" fmla="*/ 5872173 w 6127024"/>
              <a:gd name="connsiteY57" fmla="*/ 4088497 h 6858000"/>
              <a:gd name="connsiteX58" fmla="*/ 5894095 w 6127024"/>
              <a:gd name="connsiteY58" fmla="*/ 4128857 h 6858000"/>
              <a:gd name="connsiteX59" fmla="*/ 5903513 w 6127024"/>
              <a:gd name="connsiteY59" fmla="*/ 4187661 h 6858000"/>
              <a:gd name="connsiteX60" fmla="*/ 5917114 w 6127024"/>
              <a:gd name="connsiteY60" fmla="*/ 4213096 h 6858000"/>
              <a:gd name="connsiteX61" fmla="*/ 5924233 w 6127024"/>
              <a:gd name="connsiteY61" fmla="*/ 4242060 h 6858000"/>
              <a:gd name="connsiteX62" fmla="*/ 5928910 w 6127024"/>
              <a:gd name="connsiteY62" fmla="*/ 4300973 h 6858000"/>
              <a:gd name="connsiteX63" fmla="*/ 5939320 w 6127024"/>
              <a:gd name="connsiteY63" fmla="*/ 4340435 h 6858000"/>
              <a:gd name="connsiteX64" fmla="*/ 5946705 w 6127024"/>
              <a:gd name="connsiteY64" fmla="*/ 4428051 h 6858000"/>
              <a:gd name="connsiteX65" fmla="*/ 5949261 w 6127024"/>
              <a:gd name="connsiteY65" fmla="*/ 4449185 h 6858000"/>
              <a:gd name="connsiteX66" fmla="*/ 5968960 w 6127024"/>
              <a:gd name="connsiteY66" fmla="*/ 4482655 h 6858000"/>
              <a:gd name="connsiteX67" fmla="*/ 5980106 w 6127024"/>
              <a:gd name="connsiteY67" fmla="*/ 4585087 h 6858000"/>
              <a:gd name="connsiteX68" fmla="*/ 5998138 w 6127024"/>
              <a:gd name="connsiteY68" fmla="*/ 4697518 h 6858000"/>
              <a:gd name="connsiteX69" fmla="*/ 6007819 w 6127024"/>
              <a:gd name="connsiteY69" fmla="*/ 4858148 h 6858000"/>
              <a:gd name="connsiteX70" fmla="*/ 6007749 w 6127024"/>
              <a:gd name="connsiteY70" fmla="*/ 4964715 h 6858000"/>
              <a:gd name="connsiteX71" fmla="*/ 6005269 w 6127024"/>
              <a:gd name="connsiteY71" fmla="*/ 5150567 h 6858000"/>
              <a:gd name="connsiteX72" fmla="*/ 6001127 w 6127024"/>
              <a:gd name="connsiteY72" fmla="*/ 5164609 h 6858000"/>
              <a:gd name="connsiteX73" fmla="*/ 5998514 w 6127024"/>
              <a:gd name="connsiteY73" fmla="*/ 5189673 h 6858000"/>
              <a:gd name="connsiteX74" fmla="*/ 6018409 w 6127024"/>
              <a:gd name="connsiteY74" fmla="*/ 5227157 h 6858000"/>
              <a:gd name="connsiteX75" fmla="*/ 6036748 w 6127024"/>
              <a:gd name="connsiteY75" fmla="*/ 5322752 h 6858000"/>
              <a:gd name="connsiteX76" fmla="*/ 6036943 w 6127024"/>
              <a:gd name="connsiteY76" fmla="*/ 5329480 h 6858000"/>
              <a:gd name="connsiteX77" fmla="*/ 6037677 w 6127024"/>
              <a:gd name="connsiteY77" fmla="*/ 5354807 h 6858000"/>
              <a:gd name="connsiteX78" fmla="*/ 6039728 w 6127024"/>
              <a:gd name="connsiteY78" fmla="*/ 5359416 h 6858000"/>
              <a:gd name="connsiteX79" fmla="*/ 6053435 w 6127024"/>
              <a:gd name="connsiteY79" fmla="*/ 5387547 h 6858000"/>
              <a:gd name="connsiteX80" fmla="*/ 6065933 w 6127024"/>
              <a:gd name="connsiteY80" fmla="*/ 5443002 h 6858000"/>
              <a:gd name="connsiteX81" fmla="*/ 6068640 w 6127024"/>
              <a:gd name="connsiteY81" fmla="*/ 5474503 h 6858000"/>
              <a:gd name="connsiteX82" fmla="*/ 6080922 w 6127024"/>
              <a:gd name="connsiteY82" fmla="*/ 5561070 h 6858000"/>
              <a:gd name="connsiteX83" fmla="*/ 6096949 w 6127024"/>
              <a:gd name="connsiteY83" fmla="*/ 5648179 h 6858000"/>
              <a:gd name="connsiteX84" fmla="*/ 6121353 w 6127024"/>
              <a:gd name="connsiteY84" fmla="*/ 5721725 h 6858000"/>
              <a:gd name="connsiteX85" fmla="*/ 6109884 w 6127024"/>
              <a:gd name="connsiteY85" fmla="*/ 5721959 h 6858000"/>
              <a:gd name="connsiteX86" fmla="*/ 6127024 w 6127024"/>
              <a:gd name="connsiteY86" fmla="*/ 5786902 h 6858000"/>
              <a:gd name="connsiteX87" fmla="*/ 6115796 w 6127024"/>
              <a:gd name="connsiteY87" fmla="*/ 5862844 h 6858000"/>
              <a:gd name="connsiteX88" fmla="*/ 6102493 w 6127024"/>
              <a:gd name="connsiteY88" fmla="*/ 5928602 h 6858000"/>
              <a:gd name="connsiteX89" fmla="*/ 6056863 w 6127024"/>
              <a:gd name="connsiteY89" fmla="*/ 6000643 h 6858000"/>
              <a:gd name="connsiteX90" fmla="*/ 6045436 w 6127024"/>
              <a:gd name="connsiteY90" fmla="*/ 6124480 h 6858000"/>
              <a:gd name="connsiteX91" fmla="*/ 6030489 w 6127024"/>
              <a:gd name="connsiteY91" fmla="*/ 6317666 h 6858000"/>
              <a:gd name="connsiteX92" fmla="*/ 6007492 w 6127024"/>
              <a:gd name="connsiteY92" fmla="*/ 6440818 h 6858000"/>
              <a:gd name="connsiteX93" fmla="*/ 6009467 w 6127024"/>
              <a:gd name="connsiteY93" fmla="*/ 6487076 h 6858000"/>
              <a:gd name="connsiteX94" fmla="*/ 5995064 w 6127024"/>
              <a:gd name="connsiteY94" fmla="*/ 6540791 h 6858000"/>
              <a:gd name="connsiteX95" fmla="*/ 6004510 w 6127024"/>
              <a:gd name="connsiteY95" fmla="*/ 6599256 h 6858000"/>
              <a:gd name="connsiteX96" fmla="*/ 5986207 w 6127024"/>
              <a:gd name="connsiteY96" fmla="*/ 6695855 h 6858000"/>
              <a:gd name="connsiteX97" fmla="*/ 5979428 w 6127024"/>
              <a:gd name="connsiteY97" fmla="*/ 6754678 h 6858000"/>
              <a:gd name="connsiteX98" fmla="*/ 5983398 w 6127024"/>
              <a:gd name="connsiteY98" fmla="*/ 6778641 h 6858000"/>
              <a:gd name="connsiteX99" fmla="*/ 5984543 w 6127024"/>
              <a:gd name="connsiteY99" fmla="*/ 6811016 h 6858000"/>
              <a:gd name="connsiteX100" fmla="*/ 5979671 w 6127024"/>
              <a:gd name="connsiteY100" fmla="*/ 6858000 h 6858000"/>
              <a:gd name="connsiteX101" fmla="*/ 0 w 6127024"/>
              <a:gd name="connsiteY101" fmla="*/ 6858000 h 6858000"/>
              <a:gd name="connsiteX102" fmla="*/ 0 w 6127024"/>
              <a:gd name="connsiteY102" fmla="*/ 0 h 6858000"/>
              <a:gd name="connsiteX0" fmla="*/ 0 w 6127024"/>
              <a:gd name="connsiteY0" fmla="*/ 0 h 6858000"/>
              <a:gd name="connsiteX1" fmla="*/ 4965888 w 6127024"/>
              <a:gd name="connsiteY1" fmla="*/ 0 h 6858000"/>
              <a:gd name="connsiteX2" fmla="*/ 4967767 w 6127024"/>
              <a:gd name="connsiteY2" fmla="*/ 7930 h 6858000"/>
              <a:gd name="connsiteX3" fmla="*/ 4979444 w 6127024"/>
              <a:gd name="connsiteY3" fmla="*/ 43921 h 6858000"/>
              <a:gd name="connsiteX4" fmla="*/ 5021173 w 6127024"/>
              <a:gd name="connsiteY4" fmla="*/ 123738 h 6858000"/>
              <a:gd name="connsiteX5" fmla="*/ 5075458 w 6127024"/>
              <a:gd name="connsiteY5" fmla="*/ 264355 h 6858000"/>
              <a:gd name="connsiteX6" fmla="*/ 5081175 w 6127024"/>
              <a:gd name="connsiteY6" fmla="*/ 277448 h 6858000"/>
              <a:gd name="connsiteX7" fmla="*/ 5097011 w 6127024"/>
              <a:gd name="connsiteY7" fmla="*/ 355616 h 6858000"/>
              <a:gd name="connsiteX8" fmla="*/ 5153000 w 6127024"/>
              <a:gd name="connsiteY8" fmla="*/ 507134 h 6858000"/>
              <a:gd name="connsiteX9" fmla="*/ 5171282 w 6127024"/>
              <a:gd name="connsiteY9" fmla="*/ 602071 h 6858000"/>
              <a:gd name="connsiteX10" fmla="*/ 5176196 w 6127024"/>
              <a:gd name="connsiteY10" fmla="*/ 636822 h 6858000"/>
              <a:gd name="connsiteX11" fmla="*/ 5189051 w 6127024"/>
              <a:gd name="connsiteY11" fmla="*/ 782518 h 6858000"/>
              <a:gd name="connsiteX12" fmla="*/ 5221088 w 6127024"/>
              <a:gd name="connsiteY12" fmla="*/ 860193 h 6858000"/>
              <a:gd name="connsiteX13" fmla="*/ 5221281 w 6127024"/>
              <a:gd name="connsiteY13" fmla="*/ 920873 h 6858000"/>
              <a:gd name="connsiteX14" fmla="*/ 5201018 w 6127024"/>
              <a:gd name="connsiteY14" fmla="*/ 1095027 h 6858000"/>
              <a:gd name="connsiteX15" fmla="*/ 5202153 w 6127024"/>
              <a:gd name="connsiteY15" fmla="*/ 1133224 h 6858000"/>
              <a:gd name="connsiteX16" fmla="*/ 5189234 w 6127024"/>
              <a:gd name="connsiteY16" fmla="*/ 1193495 h 6858000"/>
              <a:gd name="connsiteX17" fmla="*/ 5202769 w 6127024"/>
              <a:gd name="connsiteY17" fmla="*/ 1269450 h 6858000"/>
              <a:gd name="connsiteX18" fmla="*/ 5225968 w 6127024"/>
              <a:gd name="connsiteY18" fmla="*/ 1357994 h 6858000"/>
              <a:gd name="connsiteX19" fmla="*/ 5233819 w 6127024"/>
              <a:gd name="connsiteY19" fmla="*/ 1380922 h 6858000"/>
              <a:gd name="connsiteX20" fmla="*/ 5237226 w 6127024"/>
              <a:gd name="connsiteY20" fmla="*/ 1441327 h 6858000"/>
              <a:gd name="connsiteX21" fmla="*/ 5255653 w 6127024"/>
              <a:gd name="connsiteY21" fmla="*/ 1524712 h 6858000"/>
              <a:gd name="connsiteX22" fmla="*/ 5263491 w 6127024"/>
              <a:gd name="connsiteY22" fmla="*/ 1642938 h 6858000"/>
              <a:gd name="connsiteX23" fmla="*/ 5256552 w 6127024"/>
              <a:gd name="connsiteY23" fmla="*/ 1672509 h 6858000"/>
              <a:gd name="connsiteX24" fmla="*/ 5266931 w 6127024"/>
              <a:gd name="connsiteY24" fmla="*/ 1866147 h 6858000"/>
              <a:gd name="connsiteX25" fmla="*/ 5255696 w 6127024"/>
              <a:gd name="connsiteY25" fmla="*/ 1953770 h 6858000"/>
              <a:gd name="connsiteX26" fmla="*/ 5252592 w 6127024"/>
              <a:gd name="connsiteY26" fmla="*/ 2092210 h 6858000"/>
              <a:gd name="connsiteX27" fmla="*/ 5250104 w 6127024"/>
              <a:gd name="connsiteY27" fmla="*/ 2249166 h 6858000"/>
              <a:gd name="connsiteX28" fmla="*/ 5251214 w 6127024"/>
              <a:gd name="connsiteY28" fmla="*/ 2250944 h 6858000"/>
              <a:gd name="connsiteX29" fmla="*/ 5250644 w 6127024"/>
              <a:gd name="connsiteY29" fmla="*/ 2266619 h 6858000"/>
              <a:gd name="connsiteX30" fmla="*/ 5293877 w 6127024"/>
              <a:gd name="connsiteY30" fmla="*/ 2368649 h 6858000"/>
              <a:gd name="connsiteX31" fmla="*/ 5311338 w 6127024"/>
              <a:gd name="connsiteY31" fmla="*/ 2404034 h 6858000"/>
              <a:gd name="connsiteX32" fmla="*/ 5338366 w 6127024"/>
              <a:gd name="connsiteY32" fmla="*/ 2465052 h 6858000"/>
              <a:gd name="connsiteX33" fmla="*/ 5371263 w 6127024"/>
              <a:gd name="connsiteY33" fmla="*/ 2586413 h 6858000"/>
              <a:gd name="connsiteX34" fmla="*/ 5407503 w 6127024"/>
              <a:gd name="connsiteY34" fmla="*/ 2786290 h 6858000"/>
              <a:gd name="connsiteX35" fmla="*/ 5407356 w 6127024"/>
              <a:gd name="connsiteY35" fmla="*/ 2787545 h 6858000"/>
              <a:gd name="connsiteX36" fmla="*/ 5457023 w 6127024"/>
              <a:gd name="connsiteY36" fmla="*/ 2858292 h 6858000"/>
              <a:gd name="connsiteX37" fmla="*/ 5479298 w 6127024"/>
              <a:gd name="connsiteY37" fmla="*/ 2947791 h 6858000"/>
              <a:gd name="connsiteX38" fmla="*/ 5481770 w 6127024"/>
              <a:gd name="connsiteY38" fmla="*/ 2951352 h 6858000"/>
              <a:gd name="connsiteX39" fmla="*/ 5482415 w 6127024"/>
              <a:gd name="connsiteY39" fmla="*/ 3004079 h 6858000"/>
              <a:gd name="connsiteX40" fmla="*/ 5503944 w 6127024"/>
              <a:gd name="connsiteY40" fmla="*/ 3123335 h 6858000"/>
              <a:gd name="connsiteX41" fmla="*/ 5516007 w 6127024"/>
              <a:gd name="connsiteY41" fmla="*/ 3258473 h 6858000"/>
              <a:gd name="connsiteX42" fmla="*/ 5589758 w 6127024"/>
              <a:gd name="connsiteY42" fmla="*/ 3453699 h 6858000"/>
              <a:gd name="connsiteX43" fmla="*/ 5596144 w 6127024"/>
              <a:gd name="connsiteY43" fmla="*/ 3534624 h 6858000"/>
              <a:gd name="connsiteX44" fmla="*/ 5597750 w 6127024"/>
              <a:gd name="connsiteY44" fmla="*/ 3534129 h 6858000"/>
              <a:gd name="connsiteX45" fmla="*/ 5599700 w 6127024"/>
              <a:gd name="connsiteY45" fmla="*/ 3547221 h 6858000"/>
              <a:gd name="connsiteX46" fmla="*/ 5618377 w 6127024"/>
              <a:gd name="connsiteY46" fmla="*/ 3588431 h 6858000"/>
              <a:gd name="connsiteX47" fmla="*/ 5612155 w 6127024"/>
              <a:gd name="connsiteY47" fmla="*/ 3589869 h 6858000"/>
              <a:gd name="connsiteX48" fmla="*/ 5620843 w 6127024"/>
              <a:gd name="connsiteY48" fmla="*/ 3606745 h 6858000"/>
              <a:gd name="connsiteX49" fmla="*/ 5655472 w 6127024"/>
              <a:gd name="connsiteY49" fmla="*/ 3678877 h 6858000"/>
              <a:gd name="connsiteX50" fmla="*/ 5683015 w 6127024"/>
              <a:gd name="connsiteY50" fmla="*/ 3762025 h 6858000"/>
              <a:gd name="connsiteX51" fmla="*/ 5696643 w 6127024"/>
              <a:gd name="connsiteY51" fmla="*/ 3773888 h 6858000"/>
              <a:gd name="connsiteX52" fmla="*/ 5768491 w 6127024"/>
              <a:gd name="connsiteY52" fmla="*/ 3914399 h 6858000"/>
              <a:gd name="connsiteX53" fmla="*/ 5793123 w 6127024"/>
              <a:gd name="connsiteY53" fmla="*/ 3969952 h 6858000"/>
              <a:gd name="connsiteX54" fmla="*/ 5808321 w 6127024"/>
              <a:gd name="connsiteY54" fmla="*/ 3988153 h 6858000"/>
              <a:gd name="connsiteX55" fmla="*/ 5825621 w 6127024"/>
              <a:gd name="connsiteY55" fmla="*/ 4015525 h 6858000"/>
              <a:gd name="connsiteX56" fmla="*/ 5860672 w 6127024"/>
              <a:gd name="connsiteY56" fmla="*/ 4061579 h 6858000"/>
              <a:gd name="connsiteX57" fmla="*/ 5872173 w 6127024"/>
              <a:gd name="connsiteY57" fmla="*/ 4088497 h 6858000"/>
              <a:gd name="connsiteX58" fmla="*/ 5894095 w 6127024"/>
              <a:gd name="connsiteY58" fmla="*/ 4128857 h 6858000"/>
              <a:gd name="connsiteX59" fmla="*/ 5903513 w 6127024"/>
              <a:gd name="connsiteY59" fmla="*/ 4187661 h 6858000"/>
              <a:gd name="connsiteX60" fmla="*/ 5917114 w 6127024"/>
              <a:gd name="connsiteY60" fmla="*/ 4213096 h 6858000"/>
              <a:gd name="connsiteX61" fmla="*/ 5924233 w 6127024"/>
              <a:gd name="connsiteY61" fmla="*/ 4242060 h 6858000"/>
              <a:gd name="connsiteX62" fmla="*/ 5928910 w 6127024"/>
              <a:gd name="connsiteY62" fmla="*/ 4300973 h 6858000"/>
              <a:gd name="connsiteX63" fmla="*/ 5939320 w 6127024"/>
              <a:gd name="connsiteY63" fmla="*/ 4340435 h 6858000"/>
              <a:gd name="connsiteX64" fmla="*/ 5946705 w 6127024"/>
              <a:gd name="connsiteY64" fmla="*/ 4428051 h 6858000"/>
              <a:gd name="connsiteX65" fmla="*/ 5949261 w 6127024"/>
              <a:gd name="connsiteY65" fmla="*/ 4449185 h 6858000"/>
              <a:gd name="connsiteX66" fmla="*/ 5968960 w 6127024"/>
              <a:gd name="connsiteY66" fmla="*/ 4482655 h 6858000"/>
              <a:gd name="connsiteX67" fmla="*/ 5980106 w 6127024"/>
              <a:gd name="connsiteY67" fmla="*/ 4585087 h 6858000"/>
              <a:gd name="connsiteX68" fmla="*/ 5998138 w 6127024"/>
              <a:gd name="connsiteY68" fmla="*/ 4697518 h 6858000"/>
              <a:gd name="connsiteX69" fmla="*/ 6007819 w 6127024"/>
              <a:gd name="connsiteY69" fmla="*/ 4858148 h 6858000"/>
              <a:gd name="connsiteX70" fmla="*/ 6007749 w 6127024"/>
              <a:gd name="connsiteY70" fmla="*/ 4964715 h 6858000"/>
              <a:gd name="connsiteX71" fmla="*/ 6005269 w 6127024"/>
              <a:gd name="connsiteY71" fmla="*/ 5150567 h 6858000"/>
              <a:gd name="connsiteX72" fmla="*/ 6001127 w 6127024"/>
              <a:gd name="connsiteY72" fmla="*/ 5164609 h 6858000"/>
              <a:gd name="connsiteX73" fmla="*/ 5998514 w 6127024"/>
              <a:gd name="connsiteY73" fmla="*/ 5189673 h 6858000"/>
              <a:gd name="connsiteX74" fmla="*/ 6018409 w 6127024"/>
              <a:gd name="connsiteY74" fmla="*/ 5227157 h 6858000"/>
              <a:gd name="connsiteX75" fmla="*/ 6036748 w 6127024"/>
              <a:gd name="connsiteY75" fmla="*/ 5322752 h 6858000"/>
              <a:gd name="connsiteX76" fmla="*/ 6036943 w 6127024"/>
              <a:gd name="connsiteY76" fmla="*/ 5329480 h 6858000"/>
              <a:gd name="connsiteX77" fmla="*/ 6037677 w 6127024"/>
              <a:gd name="connsiteY77" fmla="*/ 5354807 h 6858000"/>
              <a:gd name="connsiteX78" fmla="*/ 6039728 w 6127024"/>
              <a:gd name="connsiteY78" fmla="*/ 5359416 h 6858000"/>
              <a:gd name="connsiteX79" fmla="*/ 6053435 w 6127024"/>
              <a:gd name="connsiteY79" fmla="*/ 5387547 h 6858000"/>
              <a:gd name="connsiteX80" fmla="*/ 6065933 w 6127024"/>
              <a:gd name="connsiteY80" fmla="*/ 5443002 h 6858000"/>
              <a:gd name="connsiteX81" fmla="*/ 6068640 w 6127024"/>
              <a:gd name="connsiteY81" fmla="*/ 5474503 h 6858000"/>
              <a:gd name="connsiteX82" fmla="*/ 6080922 w 6127024"/>
              <a:gd name="connsiteY82" fmla="*/ 5561070 h 6858000"/>
              <a:gd name="connsiteX83" fmla="*/ 6096949 w 6127024"/>
              <a:gd name="connsiteY83" fmla="*/ 5648179 h 6858000"/>
              <a:gd name="connsiteX84" fmla="*/ 6121353 w 6127024"/>
              <a:gd name="connsiteY84" fmla="*/ 5721725 h 6858000"/>
              <a:gd name="connsiteX85" fmla="*/ 6109884 w 6127024"/>
              <a:gd name="connsiteY85" fmla="*/ 5721959 h 6858000"/>
              <a:gd name="connsiteX86" fmla="*/ 6127024 w 6127024"/>
              <a:gd name="connsiteY86" fmla="*/ 5786902 h 6858000"/>
              <a:gd name="connsiteX87" fmla="*/ 6115796 w 6127024"/>
              <a:gd name="connsiteY87" fmla="*/ 5862844 h 6858000"/>
              <a:gd name="connsiteX88" fmla="*/ 6102493 w 6127024"/>
              <a:gd name="connsiteY88" fmla="*/ 5928602 h 6858000"/>
              <a:gd name="connsiteX89" fmla="*/ 6056863 w 6127024"/>
              <a:gd name="connsiteY89" fmla="*/ 6000643 h 6858000"/>
              <a:gd name="connsiteX90" fmla="*/ 6045436 w 6127024"/>
              <a:gd name="connsiteY90" fmla="*/ 6124480 h 6858000"/>
              <a:gd name="connsiteX91" fmla="*/ 6030489 w 6127024"/>
              <a:gd name="connsiteY91" fmla="*/ 6317666 h 6858000"/>
              <a:gd name="connsiteX92" fmla="*/ 6007492 w 6127024"/>
              <a:gd name="connsiteY92" fmla="*/ 6440818 h 6858000"/>
              <a:gd name="connsiteX93" fmla="*/ 6009467 w 6127024"/>
              <a:gd name="connsiteY93" fmla="*/ 6487076 h 6858000"/>
              <a:gd name="connsiteX94" fmla="*/ 5995064 w 6127024"/>
              <a:gd name="connsiteY94" fmla="*/ 6540791 h 6858000"/>
              <a:gd name="connsiteX95" fmla="*/ 6004510 w 6127024"/>
              <a:gd name="connsiteY95" fmla="*/ 6599256 h 6858000"/>
              <a:gd name="connsiteX96" fmla="*/ 5986207 w 6127024"/>
              <a:gd name="connsiteY96" fmla="*/ 6695855 h 6858000"/>
              <a:gd name="connsiteX97" fmla="*/ 5979428 w 6127024"/>
              <a:gd name="connsiteY97" fmla="*/ 6754678 h 6858000"/>
              <a:gd name="connsiteX98" fmla="*/ 5983398 w 6127024"/>
              <a:gd name="connsiteY98" fmla="*/ 6778641 h 6858000"/>
              <a:gd name="connsiteX99" fmla="*/ 5984543 w 6127024"/>
              <a:gd name="connsiteY99" fmla="*/ 6811016 h 6858000"/>
              <a:gd name="connsiteX100" fmla="*/ 5979671 w 6127024"/>
              <a:gd name="connsiteY100" fmla="*/ 6858000 h 6858000"/>
              <a:gd name="connsiteX101" fmla="*/ 0 w 6127024"/>
              <a:gd name="connsiteY101" fmla="*/ 6858000 h 6858000"/>
              <a:gd name="connsiteX102" fmla="*/ 0 w 6127024"/>
              <a:gd name="connsiteY102" fmla="*/ 0 h 6858000"/>
              <a:gd name="connsiteX0" fmla="*/ 0 w 6127024"/>
              <a:gd name="connsiteY0" fmla="*/ 0 h 6858000"/>
              <a:gd name="connsiteX1" fmla="*/ 4965888 w 6127024"/>
              <a:gd name="connsiteY1" fmla="*/ 0 h 6858000"/>
              <a:gd name="connsiteX2" fmla="*/ 4967767 w 6127024"/>
              <a:gd name="connsiteY2" fmla="*/ 7930 h 6858000"/>
              <a:gd name="connsiteX3" fmla="*/ 4979444 w 6127024"/>
              <a:gd name="connsiteY3" fmla="*/ 43921 h 6858000"/>
              <a:gd name="connsiteX4" fmla="*/ 5021173 w 6127024"/>
              <a:gd name="connsiteY4" fmla="*/ 123738 h 6858000"/>
              <a:gd name="connsiteX5" fmla="*/ 5075458 w 6127024"/>
              <a:gd name="connsiteY5" fmla="*/ 264355 h 6858000"/>
              <a:gd name="connsiteX6" fmla="*/ 5081175 w 6127024"/>
              <a:gd name="connsiteY6" fmla="*/ 277448 h 6858000"/>
              <a:gd name="connsiteX7" fmla="*/ 5097011 w 6127024"/>
              <a:gd name="connsiteY7" fmla="*/ 355616 h 6858000"/>
              <a:gd name="connsiteX8" fmla="*/ 5153000 w 6127024"/>
              <a:gd name="connsiteY8" fmla="*/ 507134 h 6858000"/>
              <a:gd name="connsiteX9" fmla="*/ 5171282 w 6127024"/>
              <a:gd name="connsiteY9" fmla="*/ 602071 h 6858000"/>
              <a:gd name="connsiteX10" fmla="*/ 5176196 w 6127024"/>
              <a:gd name="connsiteY10" fmla="*/ 636822 h 6858000"/>
              <a:gd name="connsiteX11" fmla="*/ 5189051 w 6127024"/>
              <a:gd name="connsiteY11" fmla="*/ 782518 h 6858000"/>
              <a:gd name="connsiteX12" fmla="*/ 5221088 w 6127024"/>
              <a:gd name="connsiteY12" fmla="*/ 860193 h 6858000"/>
              <a:gd name="connsiteX13" fmla="*/ 5221281 w 6127024"/>
              <a:gd name="connsiteY13" fmla="*/ 920873 h 6858000"/>
              <a:gd name="connsiteX14" fmla="*/ 5201018 w 6127024"/>
              <a:gd name="connsiteY14" fmla="*/ 1095027 h 6858000"/>
              <a:gd name="connsiteX15" fmla="*/ 5202153 w 6127024"/>
              <a:gd name="connsiteY15" fmla="*/ 1133224 h 6858000"/>
              <a:gd name="connsiteX16" fmla="*/ 5189234 w 6127024"/>
              <a:gd name="connsiteY16" fmla="*/ 1193495 h 6858000"/>
              <a:gd name="connsiteX17" fmla="*/ 5202769 w 6127024"/>
              <a:gd name="connsiteY17" fmla="*/ 1269450 h 6858000"/>
              <a:gd name="connsiteX18" fmla="*/ 5225968 w 6127024"/>
              <a:gd name="connsiteY18" fmla="*/ 1357994 h 6858000"/>
              <a:gd name="connsiteX19" fmla="*/ 5233819 w 6127024"/>
              <a:gd name="connsiteY19" fmla="*/ 1380922 h 6858000"/>
              <a:gd name="connsiteX20" fmla="*/ 5237226 w 6127024"/>
              <a:gd name="connsiteY20" fmla="*/ 1441327 h 6858000"/>
              <a:gd name="connsiteX21" fmla="*/ 5255653 w 6127024"/>
              <a:gd name="connsiteY21" fmla="*/ 1524712 h 6858000"/>
              <a:gd name="connsiteX22" fmla="*/ 5263491 w 6127024"/>
              <a:gd name="connsiteY22" fmla="*/ 1642938 h 6858000"/>
              <a:gd name="connsiteX23" fmla="*/ 5256552 w 6127024"/>
              <a:gd name="connsiteY23" fmla="*/ 1672509 h 6858000"/>
              <a:gd name="connsiteX24" fmla="*/ 5266931 w 6127024"/>
              <a:gd name="connsiteY24" fmla="*/ 1866147 h 6858000"/>
              <a:gd name="connsiteX25" fmla="*/ 5255696 w 6127024"/>
              <a:gd name="connsiteY25" fmla="*/ 1953770 h 6858000"/>
              <a:gd name="connsiteX26" fmla="*/ 5252592 w 6127024"/>
              <a:gd name="connsiteY26" fmla="*/ 2092210 h 6858000"/>
              <a:gd name="connsiteX27" fmla="*/ 5250104 w 6127024"/>
              <a:gd name="connsiteY27" fmla="*/ 2249166 h 6858000"/>
              <a:gd name="connsiteX28" fmla="*/ 5251214 w 6127024"/>
              <a:gd name="connsiteY28" fmla="*/ 2250944 h 6858000"/>
              <a:gd name="connsiteX29" fmla="*/ 5250644 w 6127024"/>
              <a:gd name="connsiteY29" fmla="*/ 2266619 h 6858000"/>
              <a:gd name="connsiteX30" fmla="*/ 5293877 w 6127024"/>
              <a:gd name="connsiteY30" fmla="*/ 2368649 h 6858000"/>
              <a:gd name="connsiteX31" fmla="*/ 5311338 w 6127024"/>
              <a:gd name="connsiteY31" fmla="*/ 2404034 h 6858000"/>
              <a:gd name="connsiteX32" fmla="*/ 5338366 w 6127024"/>
              <a:gd name="connsiteY32" fmla="*/ 2465052 h 6858000"/>
              <a:gd name="connsiteX33" fmla="*/ 5371263 w 6127024"/>
              <a:gd name="connsiteY33" fmla="*/ 2586413 h 6858000"/>
              <a:gd name="connsiteX34" fmla="*/ 5407503 w 6127024"/>
              <a:gd name="connsiteY34" fmla="*/ 2786290 h 6858000"/>
              <a:gd name="connsiteX35" fmla="*/ 5407356 w 6127024"/>
              <a:gd name="connsiteY35" fmla="*/ 2787545 h 6858000"/>
              <a:gd name="connsiteX36" fmla="*/ 5457023 w 6127024"/>
              <a:gd name="connsiteY36" fmla="*/ 2858292 h 6858000"/>
              <a:gd name="connsiteX37" fmla="*/ 5479298 w 6127024"/>
              <a:gd name="connsiteY37" fmla="*/ 2947791 h 6858000"/>
              <a:gd name="connsiteX38" fmla="*/ 5481770 w 6127024"/>
              <a:gd name="connsiteY38" fmla="*/ 2951352 h 6858000"/>
              <a:gd name="connsiteX39" fmla="*/ 5482415 w 6127024"/>
              <a:gd name="connsiteY39" fmla="*/ 3004079 h 6858000"/>
              <a:gd name="connsiteX40" fmla="*/ 5503944 w 6127024"/>
              <a:gd name="connsiteY40" fmla="*/ 3123335 h 6858000"/>
              <a:gd name="connsiteX41" fmla="*/ 5516007 w 6127024"/>
              <a:gd name="connsiteY41" fmla="*/ 3258473 h 6858000"/>
              <a:gd name="connsiteX42" fmla="*/ 5589758 w 6127024"/>
              <a:gd name="connsiteY42" fmla="*/ 3453699 h 6858000"/>
              <a:gd name="connsiteX43" fmla="*/ 5596144 w 6127024"/>
              <a:gd name="connsiteY43" fmla="*/ 3534624 h 6858000"/>
              <a:gd name="connsiteX44" fmla="*/ 5597750 w 6127024"/>
              <a:gd name="connsiteY44" fmla="*/ 3534129 h 6858000"/>
              <a:gd name="connsiteX45" fmla="*/ 5599700 w 6127024"/>
              <a:gd name="connsiteY45" fmla="*/ 3547221 h 6858000"/>
              <a:gd name="connsiteX46" fmla="*/ 5618377 w 6127024"/>
              <a:gd name="connsiteY46" fmla="*/ 3588431 h 6858000"/>
              <a:gd name="connsiteX47" fmla="*/ 5612155 w 6127024"/>
              <a:gd name="connsiteY47" fmla="*/ 3589869 h 6858000"/>
              <a:gd name="connsiteX48" fmla="*/ 5620843 w 6127024"/>
              <a:gd name="connsiteY48" fmla="*/ 3606745 h 6858000"/>
              <a:gd name="connsiteX49" fmla="*/ 5655472 w 6127024"/>
              <a:gd name="connsiteY49" fmla="*/ 3678877 h 6858000"/>
              <a:gd name="connsiteX50" fmla="*/ 5683015 w 6127024"/>
              <a:gd name="connsiteY50" fmla="*/ 3762025 h 6858000"/>
              <a:gd name="connsiteX51" fmla="*/ 5696643 w 6127024"/>
              <a:gd name="connsiteY51" fmla="*/ 3773888 h 6858000"/>
              <a:gd name="connsiteX52" fmla="*/ 5768491 w 6127024"/>
              <a:gd name="connsiteY52" fmla="*/ 3914399 h 6858000"/>
              <a:gd name="connsiteX53" fmla="*/ 5793123 w 6127024"/>
              <a:gd name="connsiteY53" fmla="*/ 3969952 h 6858000"/>
              <a:gd name="connsiteX54" fmla="*/ 5808321 w 6127024"/>
              <a:gd name="connsiteY54" fmla="*/ 3988153 h 6858000"/>
              <a:gd name="connsiteX55" fmla="*/ 5825621 w 6127024"/>
              <a:gd name="connsiteY55" fmla="*/ 4015525 h 6858000"/>
              <a:gd name="connsiteX56" fmla="*/ 5860672 w 6127024"/>
              <a:gd name="connsiteY56" fmla="*/ 4061579 h 6858000"/>
              <a:gd name="connsiteX57" fmla="*/ 5872173 w 6127024"/>
              <a:gd name="connsiteY57" fmla="*/ 4088497 h 6858000"/>
              <a:gd name="connsiteX58" fmla="*/ 5894095 w 6127024"/>
              <a:gd name="connsiteY58" fmla="*/ 4128857 h 6858000"/>
              <a:gd name="connsiteX59" fmla="*/ 5903513 w 6127024"/>
              <a:gd name="connsiteY59" fmla="*/ 4187661 h 6858000"/>
              <a:gd name="connsiteX60" fmla="*/ 5917114 w 6127024"/>
              <a:gd name="connsiteY60" fmla="*/ 4213096 h 6858000"/>
              <a:gd name="connsiteX61" fmla="*/ 5924233 w 6127024"/>
              <a:gd name="connsiteY61" fmla="*/ 4242060 h 6858000"/>
              <a:gd name="connsiteX62" fmla="*/ 5928910 w 6127024"/>
              <a:gd name="connsiteY62" fmla="*/ 4300973 h 6858000"/>
              <a:gd name="connsiteX63" fmla="*/ 5939320 w 6127024"/>
              <a:gd name="connsiteY63" fmla="*/ 4340435 h 6858000"/>
              <a:gd name="connsiteX64" fmla="*/ 5946705 w 6127024"/>
              <a:gd name="connsiteY64" fmla="*/ 4428051 h 6858000"/>
              <a:gd name="connsiteX65" fmla="*/ 5949261 w 6127024"/>
              <a:gd name="connsiteY65" fmla="*/ 4449185 h 6858000"/>
              <a:gd name="connsiteX66" fmla="*/ 5968960 w 6127024"/>
              <a:gd name="connsiteY66" fmla="*/ 4482655 h 6858000"/>
              <a:gd name="connsiteX67" fmla="*/ 5980106 w 6127024"/>
              <a:gd name="connsiteY67" fmla="*/ 4585087 h 6858000"/>
              <a:gd name="connsiteX68" fmla="*/ 5998138 w 6127024"/>
              <a:gd name="connsiteY68" fmla="*/ 4697518 h 6858000"/>
              <a:gd name="connsiteX69" fmla="*/ 6007819 w 6127024"/>
              <a:gd name="connsiteY69" fmla="*/ 4858148 h 6858000"/>
              <a:gd name="connsiteX70" fmla="*/ 6007749 w 6127024"/>
              <a:gd name="connsiteY70" fmla="*/ 4964715 h 6858000"/>
              <a:gd name="connsiteX71" fmla="*/ 6005269 w 6127024"/>
              <a:gd name="connsiteY71" fmla="*/ 5150567 h 6858000"/>
              <a:gd name="connsiteX72" fmla="*/ 6001127 w 6127024"/>
              <a:gd name="connsiteY72" fmla="*/ 5164609 h 6858000"/>
              <a:gd name="connsiteX73" fmla="*/ 5998514 w 6127024"/>
              <a:gd name="connsiteY73" fmla="*/ 5189673 h 6858000"/>
              <a:gd name="connsiteX74" fmla="*/ 6018409 w 6127024"/>
              <a:gd name="connsiteY74" fmla="*/ 5227157 h 6858000"/>
              <a:gd name="connsiteX75" fmla="*/ 6036748 w 6127024"/>
              <a:gd name="connsiteY75" fmla="*/ 5322752 h 6858000"/>
              <a:gd name="connsiteX76" fmla="*/ 6036943 w 6127024"/>
              <a:gd name="connsiteY76" fmla="*/ 5329480 h 6858000"/>
              <a:gd name="connsiteX77" fmla="*/ 6037677 w 6127024"/>
              <a:gd name="connsiteY77" fmla="*/ 5354807 h 6858000"/>
              <a:gd name="connsiteX78" fmla="*/ 6039728 w 6127024"/>
              <a:gd name="connsiteY78" fmla="*/ 5359416 h 6858000"/>
              <a:gd name="connsiteX79" fmla="*/ 6053435 w 6127024"/>
              <a:gd name="connsiteY79" fmla="*/ 5387547 h 6858000"/>
              <a:gd name="connsiteX80" fmla="*/ 6065933 w 6127024"/>
              <a:gd name="connsiteY80" fmla="*/ 5443002 h 6858000"/>
              <a:gd name="connsiteX81" fmla="*/ 6068640 w 6127024"/>
              <a:gd name="connsiteY81" fmla="*/ 5474503 h 6858000"/>
              <a:gd name="connsiteX82" fmla="*/ 6080922 w 6127024"/>
              <a:gd name="connsiteY82" fmla="*/ 5561070 h 6858000"/>
              <a:gd name="connsiteX83" fmla="*/ 6096949 w 6127024"/>
              <a:gd name="connsiteY83" fmla="*/ 5648179 h 6858000"/>
              <a:gd name="connsiteX84" fmla="*/ 6121353 w 6127024"/>
              <a:gd name="connsiteY84" fmla="*/ 5721725 h 6858000"/>
              <a:gd name="connsiteX85" fmla="*/ 6109884 w 6127024"/>
              <a:gd name="connsiteY85" fmla="*/ 5721959 h 6858000"/>
              <a:gd name="connsiteX86" fmla="*/ 6127024 w 6127024"/>
              <a:gd name="connsiteY86" fmla="*/ 5786902 h 6858000"/>
              <a:gd name="connsiteX87" fmla="*/ 6115796 w 6127024"/>
              <a:gd name="connsiteY87" fmla="*/ 5862844 h 6858000"/>
              <a:gd name="connsiteX88" fmla="*/ 6102493 w 6127024"/>
              <a:gd name="connsiteY88" fmla="*/ 5928602 h 6858000"/>
              <a:gd name="connsiteX89" fmla="*/ 6056863 w 6127024"/>
              <a:gd name="connsiteY89" fmla="*/ 6000643 h 6858000"/>
              <a:gd name="connsiteX90" fmla="*/ 6045436 w 6127024"/>
              <a:gd name="connsiteY90" fmla="*/ 6124480 h 6858000"/>
              <a:gd name="connsiteX91" fmla="*/ 6030489 w 6127024"/>
              <a:gd name="connsiteY91" fmla="*/ 6317666 h 6858000"/>
              <a:gd name="connsiteX92" fmla="*/ 6007492 w 6127024"/>
              <a:gd name="connsiteY92" fmla="*/ 6440818 h 6858000"/>
              <a:gd name="connsiteX93" fmla="*/ 6009467 w 6127024"/>
              <a:gd name="connsiteY93" fmla="*/ 6487076 h 6858000"/>
              <a:gd name="connsiteX94" fmla="*/ 5995064 w 6127024"/>
              <a:gd name="connsiteY94" fmla="*/ 6540791 h 6858000"/>
              <a:gd name="connsiteX95" fmla="*/ 6004510 w 6127024"/>
              <a:gd name="connsiteY95" fmla="*/ 6599256 h 6858000"/>
              <a:gd name="connsiteX96" fmla="*/ 5986207 w 6127024"/>
              <a:gd name="connsiteY96" fmla="*/ 6695855 h 6858000"/>
              <a:gd name="connsiteX97" fmla="*/ 5979428 w 6127024"/>
              <a:gd name="connsiteY97" fmla="*/ 6754678 h 6858000"/>
              <a:gd name="connsiteX98" fmla="*/ 5983398 w 6127024"/>
              <a:gd name="connsiteY98" fmla="*/ 6778641 h 6858000"/>
              <a:gd name="connsiteX99" fmla="*/ 5984543 w 6127024"/>
              <a:gd name="connsiteY99" fmla="*/ 6811016 h 6858000"/>
              <a:gd name="connsiteX100" fmla="*/ 5979671 w 6127024"/>
              <a:gd name="connsiteY100" fmla="*/ 6858000 h 6858000"/>
              <a:gd name="connsiteX101" fmla="*/ 0 w 6127024"/>
              <a:gd name="connsiteY101" fmla="*/ 6858000 h 6858000"/>
              <a:gd name="connsiteX102" fmla="*/ 0 w 6127024"/>
              <a:gd name="connsiteY102" fmla="*/ 0 h 6858000"/>
              <a:gd name="connsiteX0" fmla="*/ 0 w 6127024"/>
              <a:gd name="connsiteY0" fmla="*/ 0 h 6858000"/>
              <a:gd name="connsiteX1" fmla="*/ 4965888 w 6127024"/>
              <a:gd name="connsiteY1" fmla="*/ 0 h 6858000"/>
              <a:gd name="connsiteX2" fmla="*/ 4967767 w 6127024"/>
              <a:gd name="connsiteY2" fmla="*/ 7930 h 6858000"/>
              <a:gd name="connsiteX3" fmla="*/ 4979444 w 6127024"/>
              <a:gd name="connsiteY3" fmla="*/ 43921 h 6858000"/>
              <a:gd name="connsiteX4" fmla="*/ 5021173 w 6127024"/>
              <a:gd name="connsiteY4" fmla="*/ 123738 h 6858000"/>
              <a:gd name="connsiteX5" fmla="*/ 5075458 w 6127024"/>
              <a:gd name="connsiteY5" fmla="*/ 264355 h 6858000"/>
              <a:gd name="connsiteX6" fmla="*/ 5081175 w 6127024"/>
              <a:gd name="connsiteY6" fmla="*/ 277448 h 6858000"/>
              <a:gd name="connsiteX7" fmla="*/ 5097011 w 6127024"/>
              <a:gd name="connsiteY7" fmla="*/ 355616 h 6858000"/>
              <a:gd name="connsiteX8" fmla="*/ 5153000 w 6127024"/>
              <a:gd name="connsiteY8" fmla="*/ 507134 h 6858000"/>
              <a:gd name="connsiteX9" fmla="*/ 5171282 w 6127024"/>
              <a:gd name="connsiteY9" fmla="*/ 602071 h 6858000"/>
              <a:gd name="connsiteX10" fmla="*/ 5176196 w 6127024"/>
              <a:gd name="connsiteY10" fmla="*/ 636822 h 6858000"/>
              <a:gd name="connsiteX11" fmla="*/ 5189051 w 6127024"/>
              <a:gd name="connsiteY11" fmla="*/ 782518 h 6858000"/>
              <a:gd name="connsiteX12" fmla="*/ 5221088 w 6127024"/>
              <a:gd name="connsiteY12" fmla="*/ 860193 h 6858000"/>
              <a:gd name="connsiteX13" fmla="*/ 5221281 w 6127024"/>
              <a:gd name="connsiteY13" fmla="*/ 920873 h 6858000"/>
              <a:gd name="connsiteX14" fmla="*/ 5201018 w 6127024"/>
              <a:gd name="connsiteY14" fmla="*/ 1095027 h 6858000"/>
              <a:gd name="connsiteX15" fmla="*/ 5202153 w 6127024"/>
              <a:gd name="connsiteY15" fmla="*/ 1133224 h 6858000"/>
              <a:gd name="connsiteX16" fmla="*/ 5189234 w 6127024"/>
              <a:gd name="connsiteY16" fmla="*/ 1193495 h 6858000"/>
              <a:gd name="connsiteX17" fmla="*/ 5202769 w 6127024"/>
              <a:gd name="connsiteY17" fmla="*/ 1269450 h 6858000"/>
              <a:gd name="connsiteX18" fmla="*/ 5225968 w 6127024"/>
              <a:gd name="connsiteY18" fmla="*/ 1357994 h 6858000"/>
              <a:gd name="connsiteX19" fmla="*/ 5233819 w 6127024"/>
              <a:gd name="connsiteY19" fmla="*/ 1380922 h 6858000"/>
              <a:gd name="connsiteX20" fmla="*/ 5237226 w 6127024"/>
              <a:gd name="connsiteY20" fmla="*/ 1441327 h 6858000"/>
              <a:gd name="connsiteX21" fmla="*/ 5255653 w 6127024"/>
              <a:gd name="connsiteY21" fmla="*/ 1524712 h 6858000"/>
              <a:gd name="connsiteX22" fmla="*/ 5263491 w 6127024"/>
              <a:gd name="connsiteY22" fmla="*/ 1642938 h 6858000"/>
              <a:gd name="connsiteX23" fmla="*/ 5256552 w 6127024"/>
              <a:gd name="connsiteY23" fmla="*/ 1672509 h 6858000"/>
              <a:gd name="connsiteX24" fmla="*/ 5266931 w 6127024"/>
              <a:gd name="connsiteY24" fmla="*/ 1866147 h 6858000"/>
              <a:gd name="connsiteX25" fmla="*/ 5255696 w 6127024"/>
              <a:gd name="connsiteY25" fmla="*/ 1953770 h 6858000"/>
              <a:gd name="connsiteX26" fmla="*/ 5252592 w 6127024"/>
              <a:gd name="connsiteY26" fmla="*/ 2092210 h 6858000"/>
              <a:gd name="connsiteX27" fmla="*/ 5250104 w 6127024"/>
              <a:gd name="connsiteY27" fmla="*/ 2249166 h 6858000"/>
              <a:gd name="connsiteX28" fmla="*/ 5251214 w 6127024"/>
              <a:gd name="connsiteY28" fmla="*/ 2250944 h 6858000"/>
              <a:gd name="connsiteX29" fmla="*/ 5250644 w 6127024"/>
              <a:gd name="connsiteY29" fmla="*/ 2266619 h 6858000"/>
              <a:gd name="connsiteX30" fmla="*/ 5293877 w 6127024"/>
              <a:gd name="connsiteY30" fmla="*/ 2368649 h 6858000"/>
              <a:gd name="connsiteX31" fmla="*/ 5311338 w 6127024"/>
              <a:gd name="connsiteY31" fmla="*/ 2404034 h 6858000"/>
              <a:gd name="connsiteX32" fmla="*/ 5338366 w 6127024"/>
              <a:gd name="connsiteY32" fmla="*/ 2465052 h 6858000"/>
              <a:gd name="connsiteX33" fmla="*/ 5371263 w 6127024"/>
              <a:gd name="connsiteY33" fmla="*/ 2586413 h 6858000"/>
              <a:gd name="connsiteX34" fmla="*/ 5407503 w 6127024"/>
              <a:gd name="connsiteY34" fmla="*/ 2786290 h 6858000"/>
              <a:gd name="connsiteX35" fmla="*/ 5407356 w 6127024"/>
              <a:gd name="connsiteY35" fmla="*/ 2787545 h 6858000"/>
              <a:gd name="connsiteX36" fmla="*/ 5457023 w 6127024"/>
              <a:gd name="connsiteY36" fmla="*/ 2858292 h 6858000"/>
              <a:gd name="connsiteX37" fmla="*/ 5479298 w 6127024"/>
              <a:gd name="connsiteY37" fmla="*/ 2947791 h 6858000"/>
              <a:gd name="connsiteX38" fmla="*/ 5481770 w 6127024"/>
              <a:gd name="connsiteY38" fmla="*/ 2951352 h 6858000"/>
              <a:gd name="connsiteX39" fmla="*/ 5482415 w 6127024"/>
              <a:gd name="connsiteY39" fmla="*/ 3004079 h 6858000"/>
              <a:gd name="connsiteX40" fmla="*/ 5503944 w 6127024"/>
              <a:gd name="connsiteY40" fmla="*/ 3123335 h 6858000"/>
              <a:gd name="connsiteX41" fmla="*/ 5516007 w 6127024"/>
              <a:gd name="connsiteY41" fmla="*/ 3258473 h 6858000"/>
              <a:gd name="connsiteX42" fmla="*/ 5589758 w 6127024"/>
              <a:gd name="connsiteY42" fmla="*/ 3453699 h 6858000"/>
              <a:gd name="connsiteX43" fmla="*/ 5596144 w 6127024"/>
              <a:gd name="connsiteY43" fmla="*/ 3534624 h 6858000"/>
              <a:gd name="connsiteX44" fmla="*/ 5597750 w 6127024"/>
              <a:gd name="connsiteY44" fmla="*/ 3534129 h 6858000"/>
              <a:gd name="connsiteX45" fmla="*/ 5599700 w 6127024"/>
              <a:gd name="connsiteY45" fmla="*/ 3547221 h 6858000"/>
              <a:gd name="connsiteX46" fmla="*/ 5618377 w 6127024"/>
              <a:gd name="connsiteY46" fmla="*/ 3588431 h 6858000"/>
              <a:gd name="connsiteX47" fmla="*/ 5612155 w 6127024"/>
              <a:gd name="connsiteY47" fmla="*/ 3589869 h 6858000"/>
              <a:gd name="connsiteX48" fmla="*/ 5620843 w 6127024"/>
              <a:gd name="connsiteY48" fmla="*/ 3606745 h 6858000"/>
              <a:gd name="connsiteX49" fmla="*/ 5655472 w 6127024"/>
              <a:gd name="connsiteY49" fmla="*/ 3678877 h 6858000"/>
              <a:gd name="connsiteX50" fmla="*/ 5683015 w 6127024"/>
              <a:gd name="connsiteY50" fmla="*/ 3762025 h 6858000"/>
              <a:gd name="connsiteX51" fmla="*/ 5696643 w 6127024"/>
              <a:gd name="connsiteY51" fmla="*/ 3773888 h 6858000"/>
              <a:gd name="connsiteX52" fmla="*/ 5768491 w 6127024"/>
              <a:gd name="connsiteY52" fmla="*/ 3914399 h 6858000"/>
              <a:gd name="connsiteX53" fmla="*/ 5793123 w 6127024"/>
              <a:gd name="connsiteY53" fmla="*/ 3969952 h 6858000"/>
              <a:gd name="connsiteX54" fmla="*/ 5808321 w 6127024"/>
              <a:gd name="connsiteY54" fmla="*/ 3988153 h 6858000"/>
              <a:gd name="connsiteX55" fmla="*/ 5825621 w 6127024"/>
              <a:gd name="connsiteY55" fmla="*/ 4015525 h 6858000"/>
              <a:gd name="connsiteX56" fmla="*/ 5860672 w 6127024"/>
              <a:gd name="connsiteY56" fmla="*/ 4061579 h 6858000"/>
              <a:gd name="connsiteX57" fmla="*/ 5872173 w 6127024"/>
              <a:gd name="connsiteY57" fmla="*/ 4088497 h 6858000"/>
              <a:gd name="connsiteX58" fmla="*/ 5894095 w 6127024"/>
              <a:gd name="connsiteY58" fmla="*/ 4128857 h 6858000"/>
              <a:gd name="connsiteX59" fmla="*/ 5903513 w 6127024"/>
              <a:gd name="connsiteY59" fmla="*/ 4187661 h 6858000"/>
              <a:gd name="connsiteX60" fmla="*/ 5917114 w 6127024"/>
              <a:gd name="connsiteY60" fmla="*/ 4213096 h 6858000"/>
              <a:gd name="connsiteX61" fmla="*/ 5924233 w 6127024"/>
              <a:gd name="connsiteY61" fmla="*/ 4242060 h 6858000"/>
              <a:gd name="connsiteX62" fmla="*/ 5928910 w 6127024"/>
              <a:gd name="connsiteY62" fmla="*/ 4300973 h 6858000"/>
              <a:gd name="connsiteX63" fmla="*/ 5939320 w 6127024"/>
              <a:gd name="connsiteY63" fmla="*/ 4340435 h 6858000"/>
              <a:gd name="connsiteX64" fmla="*/ 5946705 w 6127024"/>
              <a:gd name="connsiteY64" fmla="*/ 4428051 h 6858000"/>
              <a:gd name="connsiteX65" fmla="*/ 5949261 w 6127024"/>
              <a:gd name="connsiteY65" fmla="*/ 4449185 h 6858000"/>
              <a:gd name="connsiteX66" fmla="*/ 5968960 w 6127024"/>
              <a:gd name="connsiteY66" fmla="*/ 4482655 h 6858000"/>
              <a:gd name="connsiteX67" fmla="*/ 5980106 w 6127024"/>
              <a:gd name="connsiteY67" fmla="*/ 4585087 h 6858000"/>
              <a:gd name="connsiteX68" fmla="*/ 5998138 w 6127024"/>
              <a:gd name="connsiteY68" fmla="*/ 4697518 h 6858000"/>
              <a:gd name="connsiteX69" fmla="*/ 6007819 w 6127024"/>
              <a:gd name="connsiteY69" fmla="*/ 4858148 h 6858000"/>
              <a:gd name="connsiteX70" fmla="*/ 6007749 w 6127024"/>
              <a:gd name="connsiteY70" fmla="*/ 4964715 h 6858000"/>
              <a:gd name="connsiteX71" fmla="*/ 6005269 w 6127024"/>
              <a:gd name="connsiteY71" fmla="*/ 5150567 h 6858000"/>
              <a:gd name="connsiteX72" fmla="*/ 6001127 w 6127024"/>
              <a:gd name="connsiteY72" fmla="*/ 5164609 h 6858000"/>
              <a:gd name="connsiteX73" fmla="*/ 5998514 w 6127024"/>
              <a:gd name="connsiteY73" fmla="*/ 5189673 h 6858000"/>
              <a:gd name="connsiteX74" fmla="*/ 6018409 w 6127024"/>
              <a:gd name="connsiteY74" fmla="*/ 5227157 h 6858000"/>
              <a:gd name="connsiteX75" fmla="*/ 6036748 w 6127024"/>
              <a:gd name="connsiteY75" fmla="*/ 5322752 h 6858000"/>
              <a:gd name="connsiteX76" fmla="*/ 6036943 w 6127024"/>
              <a:gd name="connsiteY76" fmla="*/ 5329480 h 6858000"/>
              <a:gd name="connsiteX77" fmla="*/ 6037677 w 6127024"/>
              <a:gd name="connsiteY77" fmla="*/ 5354807 h 6858000"/>
              <a:gd name="connsiteX78" fmla="*/ 6039728 w 6127024"/>
              <a:gd name="connsiteY78" fmla="*/ 5359416 h 6858000"/>
              <a:gd name="connsiteX79" fmla="*/ 6053435 w 6127024"/>
              <a:gd name="connsiteY79" fmla="*/ 5387547 h 6858000"/>
              <a:gd name="connsiteX80" fmla="*/ 6065933 w 6127024"/>
              <a:gd name="connsiteY80" fmla="*/ 5443002 h 6858000"/>
              <a:gd name="connsiteX81" fmla="*/ 6068640 w 6127024"/>
              <a:gd name="connsiteY81" fmla="*/ 5474503 h 6858000"/>
              <a:gd name="connsiteX82" fmla="*/ 6080922 w 6127024"/>
              <a:gd name="connsiteY82" fmla="*/ 5561070 h 6858000"/>
              <a:gd name="connsiteX83" fmla="*/ 6096949 w 6127024"/>
              <a:gd name="connsiteY83" fmla="*/ 5648179 h 6858000"/>
              <a:gd name="connsiteX84" fmla="*/ 6121353 w 6127024"/>
              <a:gd name="connsiteY84" fmla="*/ 5721725 h 6858000"/>
              <a:gd name="connsiteX85" fmla="*/ 6109884 w 6127024"/>
              <a:gd name="connsiteY85" fmla="*/ 5721959 h 6858000"/>
              <a:gd name="connsiteX86" fmla="*/ 6127024 w 6127024"/>
              <a:gd name="connsiteY86" fmla="*/ 5786902 h 6858000"/>
              <a:gd name="connsiteX87" fmla="*/ 6115796 w 6127024"/>
              <a:gd name="connsiteY87" fmla="*/ 5862844 h 6858000"/>
              <a:gd name="connsiteX88" fmla="*/ 6102493 w 6127024"/>
              <a:gd name="connsiteY88" fmla="*/ 5928602 h 6858000"/>
              <a:gd name="connsiteX89" fmla="*/ 6056863 w 6127024"/>
              <a:gd name="connsiteY89" fmla="*/ 6000643 h 6858000"/>
              <a:gd name="connsiteX90" fmla="*/ 6045436 w 6127024"/>
              <a:gd name="connsiteY90" fmla="*/ 6124480 h 6858000"/>
              <a:gd name="connsiteX91" fmla="*/ 6030489 w 6127024"/>
              <a:gd name="connsiteY91" fmla="*/ 6317666 h 6858000"/>
              <a:gd name="connsiteX92" fmla="*/ 6007492 w 6127024"/>
              <a:gd name="connsiteY92" fmla="*/ 6440818 h 6858000"/>
              <a:gd name="connsiteX93" fmla="*/ 6009467 w 6127024"/>
              <a:gd name="connsiteY93" fmla="*/ 6487076 h 6858000"/>
              <a:gd name="connsiteX94" fmla="*/ 5995064 w 6127024"/>
              <a:gd name="connsiteY94" fmla="*/ 6540791 h 6858000"/>
              <a:gd name="connsiteX95" fmla="*/ 6004510 w 6127024"/>
              <a:gd name="connsiteY95" fmla="*/ 6599256 h 6858000"/>
              <a:gd name="connsiteX96" fmla="*/ 5986207 w 6127024"/>
              <a:gd name="connsiteY96" fmla="*/ 6695855 h 6858000"/>
              <a:gd name="connsiteX97" fmla="*/ 5979428 w 6127024"/>
              <a:gd name="connsiteY97" fmla="*/ 6754678 h 6858000"/>
              <a:gd name="connsiteX98" fmla="*/ 5983398 w 6127024"/>
              <a:gd name="connsiteY98" fmla="*/ 6778641 h 6858000"/>
              <a:gd name="connsiteX99" fmla="*/ 5984543 w 6127024"/>
              <a:gd name="connsiteY99" fmla="*/ 6811016 h 6858000"/>
              <a:gd name="connsiteX100" fmla="*/ 5979671 w 6127024"/>
              <a:gd name="connsiteY100" fmla="*/ 6858000 h 6858000"/>
              <a:gd name="connsiteX101" fmla="*/ 0 w 6127024"/>
              <a:gd name="connsiteY101" fmla="*/ 6858000 h 6858000"/>
              <a:gd name="connsiteX102" fmla="*/ 0 w 6127024"/>
              <a:gd name="connsiteY102" fmla="*/ 0 h 6858000"/>
              <a:gd name="connsiteX0" fmla="*/ 0 w 6127024"/>
              <a:gd name="connsiteY0" fmla="*/ 0 h 6858000"/>
              <a:gd name="connsiteX1" fmla="*/ 4965888 w 6127024"/>
              <a:gd name="connsiteY1" fmla="*/ 0 h 6858000"/>
              <a:gd name="connsiteX2" fmla="*/ 4967767 w 6127024"/>
              <a:gd name="connsiteY2" fmla="*/ 7930 h 6858000"/>
              <a:gd name="connsiteX3" fmla="*/ 4979444 w 6127024"/>
              <a:gd name="connsiteY3" fmla="*/ 43921 h 6858000"/>
              <a:gd name="connsiteX4" fmla="*/ 5021173 w 6127024"/>
              <a:gd name="connsiteY4" fmla="*/ 123738 h 6858000"/>
              <a:gd name="connsiteX5" fmla="*/ 5075458 w 6127024"/>
              <a:gd name="connsiteY5" fmla="*/ 264355 h 6858000"/>
              <a:gd name="connsiteX6" fmla="*/ 5081175 w 6127024"/>
              <a:gd name="connsiteY6" fmla="*/ 277448 h 6858000"/>
              <a:gd name="connsiteX7" fmla="*/ 5097011 w 6127024"/>
              <a:gd name="connsiteY7" fmla="*/ 355616 h 6858000"/>
              <a:gd name="connsiteX8" fmla="*/ 5153000 w 6127024"/>
              <a:gd name="connsiteY8" fmla="*/ 507134 h 6858000"/>
              <a:gd name="connsiteX9" fmla="*/ 5171282 w 6127024"/>
              <a:gd name="connsiteY9" fmla="*/ 602071 h 6858000"/>
              <a:gd name="connsiteX10" fmla="*/ 5176196 w 6127024"/>
              <a:gd name="connsiteY10" fmla="*/ 636822 h 6858000"/>
              <a:gd name="connsiteX11" fmla="*/ 5189051 w 6127024"/>
              <a:gd name="connsiteY11" fmla="*/ 782518 h 6858000"/>
              <a:gd name="connsiteX12" fmla="*/ 5218707 w 6127024"/>
              <a:gd name="connsiteY12" fmla="*/ 886387 h 6858000"/>
              <a:gd name="connsiteX13" fmla="*/ 5221281 w 6127024"/>
              <a:gd name="connsiteY13" fmla="*/ 920873 h 6858000"/>
              <a:gd name="connsiteX14" fmla="*/ 5201018 w 6127024"/>
              <a:gd name="connsiteY14" fmla="*/ 1095027 h 6858000"/>
              <a:gd name="connsiteX15" fmla="*/ 5202153 w 6127024"/>
              <a:gd name="connsiteY15" fmla="*/ 1133224 h 6858000"/>
              <a:gd name="connsiteX16" fmla="*/ 5189234 w 6127024"/>
              <a:gd name="connsiteY16" fmla="*/ 1193495 h 6858000"/>
              <a:gd name="connsiteX17" fmla="*/ 5202769 w 6127024"/>
              <a:gd name="connsiteY17" fmla="*/ 1269450 h 6858000"/>
              <a:gd name="connsiteX18" fmla="*/ 5225968 w 6127024"/>
              <a:gd name="connsiteY18" fmla="*/ 1357994 h 6858000"/>
              <a:gd name="connsiteX19" fmla="*/ 5233819 w 6127024"/>
              <a:gd name="connsiteY19" fmla="*/ 1380922 h 6858000"/>
              <a:gd name="connsiteX20" fmla="*/ 5237226 w 6127024"/>
              <a:gd name="connsiteY20" fmla="*/ 1441327 h 6858000"/>
              <a:gd name="connsiteX21" fmla="*/ 5255653 w 6127024"/>
              <a:gd name="connsiteY21" fmla="*/ 1524712 h 6858000"/>
              <a:gd name="connsiteX22" fmla="*/ 5263491 w 6127024"/>
              <a:gd name="connsiteY22" fmla="*/ 1642938 h 6858000"/>
              <a:gd name="connsiteX23" fmla="*/ 5256552 w 6127024"/>
              <a:gd name="connsiteY23" fmla="*/ 1672509 h 6858000"/>
              <a:gd name="connsiteX24" fmla="*/ 5266931 w 6127024"/>
              <a:gd name="connsiteY24" fmla="*/ 1866147 h 6858000"/>
              <a:gd name="connsiteX25" fmla="*/ 5255696 w 6127024"/>
              <a:gd name="connsiteY25" fmla="*/ 1953770 h 6858000"/>
              <a:gd name="connsiteX26" fmla="*/ 5252592 w 6127024"/>
              <a:gd name="connsiteY26" fmla="*/ 2092210 h 6858000"/>
              <a:gd name="connsiteX27" fmla="*/ 5250104 w 6127024"/>
              <a:gd name="connsiteY27" fmla="*/ 2249166 h 6858000"/>
              <a:gd name="connsiteX28" fmla="*/ 5251214 w 6127024"/>
              <a:gd name="connsiteY28" fmla="*/ 2250944 h 6858000"/>
              <a:gd name="connsiteX29" fmla="*/ 5250644 w 6127024"/>
              <a:gd name="connsiteY29" fmla="*/ 2266619 h 6858000"/>
              <a:gd name="connsiteX30" fmla="*/ 5293877 w 6127024"/>
              <a:gd name="connsiteY30" fmla="*/ 2368649 h 6858000"/>
              <a:gd name="connsiteX31" fmla="*/ 5311338 w 6127024"/>
              <a:gd name="connsiteY31" fmla="*/ 2404034 h 6858000"/>
              <a:gd name="connsiteX32" fmla="*/ 5338366 w 6127024"/>
              <a:gd name="connsiteY32" fmla="*/ 2465052 h 6858000"/>
              <a:gd name="connsiteX33" fmla="*/ 5371263 w 6127024"/>
              <a:gd name="connsiteY33" fmla="*/ 2586413 h 6858000"/>
              <a:gd name="connsiteX34" fmla="*/ 5407503 w 6127024"/>
              <a:gd name="connsiteY34" fmla="*/ 2786290 h 6858000"/>
              <a:gd name="connsiteX35" fmla="*/ 5407356 w 6127024"/>
              <a:gd name="connsiteY35" fmla="*/ 2787545 h 6858000"/>
              <a:gd name="connsiteX36" fmla="*/ 5457023 w 6127024"/>
              <a:gd name="connsiteY36" fmla="*/ 2858292 h 6858000"/>
              <a:gd name="connsiteX37" fmla="*/ 5479298 w 6127024"/>
              <a:gd name="connsiteY37" fmla="*/ 2947791 h 6858000"/>
              <a:gd name="connsiteX38" fmla="*/ 5481770 w 6127024"/>
              <a:gd name="connsiteY38" fmla="*/ 2951352 h 6858000"/>
              <a:gd name="connsiteX39" fmla="*/ 5482415 w 6127024"/>
              <a:gd name="connsiteY39" fmla="*/ 3004079 h 6858000"/>
              <a:gd name="connsiteX40" fmla="*/ 5503944 w 6127024"/>
              <a:gd name="connsiteY40" fmla="*/ 3123335 h 6858000"/>
              <a:gd name="connsiteX41" fmla="*/ 5516007 w 6127024"/>
              <a:gd name="connsiteY41" fmla="*/ 3258473 h 6858000"/>
              <a:gd name="connsiteX42" fmla="*/ 5589758 w 6127024"/>
              <a:gd name="connsiteY42" fmla="*/ 3453699 h 6858000"/>
              <a:gd name="connsiteX43" fmla="*/ 5596144 w 6127024"/>
              <a:gd name="connsiteY43" fmla="*/ 3534624 h 6858000"/>
              <a:gd name="connsiteX44" fmla="*/ 5597750 w 6127024"/>
              <a:gd name="connsiteY44" fmla="*/ 3534129 h 6858000"/>
              <a:gd name="connsiteX45" fmla="*/ 5599700 w 6127024"/>
              <a:gd name="connsiteY45" fmla="*/ 3547221 h 6858000"/>
              <a:gd name="connsiteX46" fmla="*/ 5618377 w 6127024"/>
              <a:gd name="connsiteY46" fmla="*/ 3588431 h 6858000"/>
              <a:gd name="connsiteX47" fmla="*/ 5612155 w 6127024"/>
              <a:gd name="connsiteY47" fmla="*/ 3589869 h 6858000"/>
              <a:gd name="connsiteX48" fmla="*/ 5620843 w 6127024"/>
              <a:gd name="connsiteY48" fmla="*/ 3606745 h 6858000"/>
              <a:gd name="connsiteX49" fmla="*/ 5655472 w 6127024"/>
              <a:gd name="connsiteY49" fmla="*/ 3678877 h 6858000"/>
              <a:gd name="connsiteX50" fmla="*/ 5683015 w 6127024"/>
              <a:gd name="connsiteY50" fmla="*/ 3762025 h 6858000"/>
              <a:gd name="connsiteX51" fmla="*/ 5696643 w 6127024"/>
              <a:gd name="connsiteY51" fmla="*/ 3773888 h 6858000"/>
              <a:gd name="connsiteX52" fmla="*/ 5768491 w 6127024"/>
              <a:gd name="connsiteY52" fmla="*/ 3914399 h 6858000"/>
              <a:gd name="connsiteX53" fmla="*/ 5793123 w 6127024"/>
              <a:gd name="connsiteY53" fmla="*/ 3969952 h 6858000"/>
              <a:gd name="connsiteX54" fmla="*/ 5808321 w 6127024"/>
              <a:gd name="connsiteY54" fmla="*/ 3988153 h 6858000"/>
              <a:gd name="connsiteX55" fmla="*/ 5825621 w 6127024"/>
              <a:gd name="connsiteY55" fmla="*/ 4015525 h 6858000"/>
              <a:gd name="connsiteX56" fmla="*/ 5860672 w 6127024"/>
              <a:gd name="connsiteY56" fmla="*/ 4061579 h 6858000"/>
              <a:gd name="connsiteX57" fmla="*/ 5872173 w 6127024"/>
              <a:gd name="connsiteY57" fmla="*/ 4088497 h 6858000"/>
              <a:gd name="connsiteX58" fmla="*/ 5894095 w 6127024"/>
              <a:gd name="connsiteY58" fmla="*/ 4128857 h 6858000"/>
              <a:gd name="connsiteX59" fmla="*/ 5903513 w 6127024"/>
              <a:gd name="connsiteY59" fmla="*/ 4187661 h 6858000"/>
              <a:gd name="connsiteX60" fmla="*/ 5917114 w 6127024"/>
              <a:gd name="connsiteY60" fmla="*/ 4213096 h 6858000"/>
              <a:gd name="connsiteX61" fmla="*/ 5924233 w 6127024"/>
              <a:gd name="connsiteY61" fmla="*/ 4242060 h 6858000"/>
              <a:gd name="connsiteX62" fmla="*/ 5928910 w 6127024"/>
              <a:gd name="connsiteY62" fmla="*/ 4300973 h 6858000"/>
              <a:gd name="connsiteX63" fmla="*/ 5939320 w 6127024"/>
              <a:gd name="connsiteY63" fmla="*/ 4340435 h 6858000"/>
              <a:gd name="connsiteX64" fmla="*/ 5946705 w 6127024"/>
              <a:gd name="connsiteY64" fmla="*/ 4428051 h 6858000"/>
              <a:gd name="connsiteX65" fmla="*/ 5949261 w 6127024"/>
              <a:gd name="connsiteY65" fmla="*/ 4449185 h 6858000"/>
              <a:gd name="connsiteX66" fmla="*/ 5968960 w 6127024"/>
              <a:gd name="connsiteY66" fmla="*/ 4482655 h 6858000"/>
              <a:gd name="connsiteX67" fmla="*/ 5980106 w 6127024"/>
              <a:gd name="connsiteY67" fmla="*/ 4585087 h 6858000"/>
              <a:gd name="connsiteX68" fmla="*/ 5998138 w 6127024"/>
              <a:gd name="connsiteY68" fmla="*/ 4697518 h 6858000"/>
              <a:gd name="connsiteX69" fmla="*/ 6007819 w 6127024"/>
              <a:gd name="connsiteY69" fmla="*/ 4858148 h 6858000"/>
              <a:gd name="connsiteX70" fmla="*/ 6007749 w 6127024"/>
              <a:gd name="connsiteY70" fmla="*/ 4964715 h 6858000"/>
              <a:gd name="connsiteX71" fmla="*/ 6005269 w 6127024"/>
              <a:gd name="connsiteY71" fmla="*/ 5150567 h 6858000"/>
              <a:gd name="connsiteX72" fmla="*/ 6001127 w 6127024"/>
              <a:gd name="connsiteY72" fmla="*/ 5164609 h 6858000"/>
              <a:gd name="connsiteX73" fmla="*/ 5998514 w 6127024"/>
              <a:gd name="connsiteY73" fmla="*/ 5189673 h 6858000"/>
              <a:gd name="connsiteX74" fmla="*/ 6018409 w 6127024"/>
              <a:gd name="connsiteY74" fmla="*/ 5227157 h 6858000"/>
              <a:gd name="connsiteX75" fmla="*/ 6036748 w 6127024"/>
              <a:gd name="connsiteY75" fmla="*/ 5322752 h 6858000"/>
              <a:gd name="connsiteX76" fmla="*/ 6036943 w 6127024"/>
              <a:gd name="connsiteY76" fmla="*/ 5329480 h 6858000"/>
              <a:gd name="connsiteX77" fmla="*/ 6037677 w 6127024"/>
              <a:gd name="connsiteY77" fmla="*/ 5354807 h 6858000"/>
              <a:gd name="connsiteX78" fmla="*/ 6039728 w 6127024"/>
              <a:gd name="connsiteY78" fmla="*/ 5359416 h 6858000"/>
              <a:gd name="connsiteX79" fmla="*/ 6053435 w 6127024"/>
              <a:gd name="connsiteY79" fmla="*/ 5387547 h 6858000"/>
              <a:gd name="connsiteX80" fmla="*/ 6065933 w 6127024"/>
              <a:gd name="connsiteY80" fmla="*/ 5443002 h 6858000"/>
              <a:gd name="connsiteX81" fmla="*/ 6068640 w 6127024"/>
              <a:gd name="connsiteY81" fmla="*/ 5474503 h 6858000"/>
              <a:gd name="connsiteX82" fmla="*/ 6080922 w 6127024"/>
              <a:gd name="connsiteY82" fmla="*/ 5561070 h 6858000"/>
              <a:gd name="connsiteX83" fmla="*/ 6096949 w 6127024"/>
              <a:gd name="connsiteY83" fmla="*/ 5648179 h 6858000"/>
              <a:gd name="connsiteX84" fmla="*/ 6121353 w 6127024"/>
              <a:gd name="connsiteY84" fmla="*/ 5721725 h 6858000"/>
              <a:gd name="connsiteX85" fmla="*/ 6109884 w 6127024"/>
              <a:gd name="connsiteY85" fmla="*/ 5721959 h 6858000"/>
              <a:gd name="connsiteX86" fmla="*/ 6127024 w 6127024"/>
              <a:gd name="connsiteY86" fmla="*/ 5786902 h 6858000"/>
              <a:gd name="connsiteX87" fmla="*/ 6115796 w 6127024"/>
              <a:gd name="connsiteY87" fmla="*/ 5862844 h 6858000"/>
              <a:gd name="connsiteX88" fmla="*/ 6102493 w 6127024"/>
              <a:gd name="connsiteY88" fmla="*/ 5928602 h 6858000"/>
              <a:gd name="connsiteX89" fmla="*/ 6056863 w 6127024"/>
              <a:gd name="connsiteY89" fmla="*/ 6000643 h 6858000"/>
              <a:gd name="connsiteX90" fmla="*/ 6045436 w 6127024"/>
              <a:gd name="connsiteY90" fmla="*/ 6124480 h 6858000"/>
              <a:gd name="connsiteX91" fmla="*/ 6030489 w 6127024"/>
              <a:gd name="connsiteY91" fmla="*/ 6317666 h 6858000"/>
              <a:gd name="connsiteX92" fmla="*/ 6007492 w 6127024"/>
              <a:gd name="connsiteY92" fmla="*/ 6440818 h 6858000"/>
              <a:gd name="connsiteX93" fmla="*/ 6009467 w 6127024"/>
              <a:gd name="connsiteY93" fmla="*/ 6487076 h 6858000"/>
              <a:gd name="connsiteX94" fmla="*/ 5995064 w 6127024"/>
              <a:gd name="connsiteY94" fmla="*/ 6540791 h 6858000"/>
              <a:gd name="connsiteX95" fmla="*/ 6004510 w 6127024"/>
              <a:gd name="connsiteY95" fmla="*/ 6599256 h 6858000"/>
              <a:gd name="connsiteX96" fmla="*/ 5986207 w 6127024"/>
              <a:gd name="connsiteY96" fmla="*/ 6695855 h 6858000"/>
              <a:gd name="connsiteX97" fmla="*/ 5979428 w 6127024"/>
              <a:gd name="connsiteY97" fmla="*/ 6754678 h 6858000"/>
              <a:gd name="connsiteX98" fmla="*/ 5983398 w 6127024"/>
              <a:gd name="connsiteY98" fmla="*/ 6778641 h 6858000"/>
              <a:gd name="connsiteX99" fmla="*/ 5984543 w 6127024"/>
              <a:gd name="connsiteY99" fmla="*/ 6811016 h 6858000"/>
              <a:gd name="connsiteX100" fmla="*/ 5979671 w 6127024"/>
              <a:gd name="connsiteY100" fmla="*/ 6858000 h 6858000"/>
              <a:gd name="connsiteX101" fmla="*/ 0 w 6127024"/>
              <a:gd name="connsiteY101" fmla="*/ 6858000 h 6858000"/>
              <a:gd name="connsiteX102" fmla="*/ 0 w 6127024"/>
              <a:gd name="connsiteY102" fmla="*/ 0 h 6858000"/>
              <a:gd name="connsiteX0" fmla="*/ 0 w 6127024"/>
              <a:gd name="connsiteY0" fmla="*/ 0 h 6858000"/>
              <a:gd name="connsiteX1" fmla="*/ 4965888 w 6127024"/>
              <a:gd name="connsiteY1" fmla="*/ 0 h 6858000"/>
              <a:gd name="connsiteX2" fmla="*/ 4967767 w 6127024"/>
              <a:gd name="connsiteY2" fmla="*/ 7930 h 6858000"/>
              <a:gd name="connsiteX3" fmla="*/ 4979444 w 6127024"/>
              <a:gd name="connsiteY3" fmla="*/ 43921 h 6858000"/>
              <a:gd name="connsiteX4" fmla="*/ 5021173 w 6127024"/>
              <a:gd name="connsiteY4" fmla="*/ 123738 h 6858000"/>
              <a:gd name="connsiteX5" fmla="*/ 5075458 w 6127024"/>
              <a:gd name="connsiteY5" fmla="*/ 264355 h 6858000"/>
              <a:gd name="connsiteX6" fmla="*/ 5081175 w 6127024"/>
              <a:gd name="connsiteY6" fmla="*/ 277448 h 6858000"/>
              <a:gd name="connsiteX7" fmla="*/ 5097011 w 6127024"/>
              <a:gd name="connsiteY7" fmla="*/ 355616 h 6858000"/>
              <a:gd name="connsiteX8" fmla="*/ 5153000 w 6127024"/>
              <a:gd name="connsiteY8" fmla="*/ 507134 h 6858000"/>
              <a:gd name="connsiteX9" fmla="*/ 5171282 w 6127024"/>
              <a:gd name="connsiteY9" fmla="*/ 602071 h 6858000"/>
              <a:gd name="connsiteX10" fmla="*/ 5176196 w 6127024"/>
              <a:gd name="connsiteY10" fmla="*/ 636822 h 6858000"/>
              <a:gd name="connsiteX11" fmla="*/ 5189051 w 6127024"/>
              <a:gd name="connsiteY11" fmla="*/ 782518 h 6858000"/>
              <a:gd name="connsiteX12" fmla="*/ 5218707 w 6127024"/>
              <a:gd name="connsiteY12" fmla="*/ 886387 h 6858000"/>
              <a:gd name="connsiteX13" fmla="*/ 5221281 w 6127024"/>
              <a:gd name="connsiteY13" fmla="*/ 920873 h 6858000"/>
              <a:gd name="connsiteX14" fmla="*/ 5201018 w 6127024"/>
              <a:gd name="connsiteY14" fmla="*/ 1095027 h 6858000"/>
              <a:gd name="connsiteX15" fmla="*/ 5189234 w 6127024"/>
              <a:gd name="connsiteY15" fmla="*/ 1193495 h 6858000"/>
              <a:gd name="connsiteX16" fmla="*/ 5202769 w 6127024"/>
              <a:gd name="connsiteY16" fmla="*/ 1269450 h 6858000"/>
              <a:gd name="connsiteX17" fmla="*/ 5225968 w 6127024"/>
              <a:gd name="connsiteY17" fmla="*/ 1357994 h 6858000"/>
              <a:gd name="connsiteX18" fmla="*/ 5233819 w 6127024"/>
              <a:gd name="connsiteY18" fmla="*/ 1380922 h 6858000"/>
              <a:gd name="connsiteX19" fmla="*/ 5237226 w 6127024"/>
              <a:gd name="connsiteY19" fmla="*/ 1441327 h 6858000"/>
              <a:gd name="connsiteX20" fmla="*/ 5255653 w 6127024"/>
              <a:gd name="connsiteY20" fmla="*/ 1524712 h 6858000"/>
              <a:gd name="connsiteX21" fmla="*/ 5263491 w 6127024"/>
              <a:gd name="connsiteY21" fmla="*/ 1642938 h 6858000"/>
              <a:gd name="connsiteX22" fmla="*/ 5256552 w 6127024"/>
              <a:gd name="connsiteY22" fmla="*/ 1672509 h 6858000"/>
              <a:gd name="connsiteX23" fmla="*/ 5266931 w 6127024"/>
              <a:gd name="connsiteY23" fmla="*/ 1866147 h 6858000"/>
              <a:gd name="connsiteX24" fmla="*/ 5255696 w 6127024"/>
              <a:gd name="connsiteY24" fmla="*/ 1953770 h 6858000"/>
              <a:gd name="connsiteX25" fmla="*/ 5252592 w 6127024"/>
              <a:gd name="connsiteY25" fmla="*/ 2092210 h 6858000"/>
              <a:gd name="connsiteX26" fmla="*/ 5250104 w 6127024"/>
              <a:gd name="connsiteY26" fmla="*/ 2249166 h 6858000"/>
              <a:gd name="connsiteX27" fmla="*/ 5251214 w 6127024"/>
              <a:gd name="connsiteY27" fmla="*/ 2250944 h 6858000"/>
              <a:gd name="connsiteX28" fmla="*/ 5250644 w 6127024"/>
              <a:gd name="connsiteY28" fmla="*/ 2266619 h 6858000"/>
              <a:gd name="connsiteX29" fmla="*/ 5293877 w 6127024"/>
              <a:gd name="connsiteY29" fmla="*/ 2368649 h 6858000"/>
              <a:gd name="connsiteX30" fmla="*/ 5311338 w 6127024"/>
              <a:gd name="connsiteY30" fmla="*/ 2404034 h 6858000"/>
              <a:gd name="connsiteX31" fmla="*/ 5338366 w 6127024"/>
              <a:gd name="connsiteY31" fmla="*/ 2465052 h 6858000"/>
              <a:gd name="connsiteX32" fmla="*/ 5371263 w 6127024"/>
              <a:gd name="connsiteY32" fmla="*/ 2586413 h 6858000"/>
              <a:gd name="connsiteX33" fmla="*/ 5407503 w 6127024"/>
              <a:gd name="connsiteY33" fmla="*/ 2786290 h 6858000"/>
              <a:gd name="connsiteX34" fmla="*/ 5407356 w 6127024"/>
              <a:gd name="connsiteY34" fmla="*/ 2787545 h 6858000"/>
              <a:gd name="connsiteX35" fmla="*/ 5457023 w 6127024"/>
              <a:gd name="connsiteY35" fmla="*/ 2858292 h 6858000"/>
              <a:gd name="connsiteX36" fmla="*/ 5479298 w 6127024"/>
              <a:gd name="connsiteY36" fmla="*/ 2947791 h 6858000"/>
              <a:gd name="connsiteX37" fmla="*/ 5481770 w 6127024"/>
              <a:gd name="connsiteY37" fmla="*/ 2951352 h 6858000"/>
              <a:gd name="connsiteX38" fmla="*/ 5482415 w 6127024"/>
              <a:gd name="connsiteY38" fmla="*/ 3004079 h 6858000"/>
              <a:gd name="connsiteX39" fmla="*/ 5503944 w 6127024"/>
              <a:gd name="connsiteY39" fmla="*/ 3123335 h 6858000"/>
              <a:gd name="connsiteX40" fmla="*/ 5516007 w 6127024"/>
              <a:gd name="connsiteY40" fmla="*/ 3258473 h 6858000"/>
              <a:gd name="connsiteX41" fmla="*/ 5589758 w 6127024"/>
              <a:gd name="connsiteY41" fmla="*/ 3453699 h 6858000"/>
              <a:gd name="connsiteX42" fmla="*/ 5596144 w 6127024"/>
              <a:gd name="connsiteY42" fmla="*/ 3534624 h 6858000"/>
              <a:gd name="connsiteX43" fmla="*/ 5597750 w 6127024"/>
              <a:gd name="connsiteY43" fmla="*/ 3534129 h 6858000"/>
              <a:gd name="connsiteX44" fmla="*/ 5599700 w 6127024"/>
              <a:gd name="connsiteY44" fmla="*/ 3547221 h 6858000"/>
              <a:gd name="connsiteX45" fmla="*/ 5618377 w 6127024"/>
              <a:gd name="connsiteY45" fmla="*/ 3588431 h 6858000"/>
              <a:gd name="connsiteX46" fmla="*/ 5612155 w 6127024"/>
              <a:gd name="connsiteY46" fmla="*/ 3589869 h 6858000"/>
              <a:gd name="connsiteX47" fmla="*/ 5620843 w 6127024"/>
              <a:gd name="connsiteY47" fmla="*/ 3606745 h 6858000"/>
              <a:gd name="connsiteX48" fmla="*/ 5655472 w 6127024"/>
              <a:gd name="connsiteY48" fmla="*/ 3678877 h 6858000"/>
              <a:gd name="connsiteX49" fmla="*/ 5683015 w 6127024"/>
              <a:gd name="connsiteY49" fmla="*/ 3762025 h 6858000"/>
              <a:gd name="connsiteX50" fmla="*/ 5696643 w 6127024"/>
              <a:gd name="connsiteY50" fmla="*/ 3773888 h 6858000"/>
              <a:gd name="connsiteX51" fmla="*/ 5768491 w 6127024"/>
              <a:gd name="connsiteY51" fmla="*/ 3914399 h 6858000"/>
              <a:gd name="connsiteX52" fmla="*/ 5793123 w 6127024"/>
              <a:gd name="connsiteY52" fmla="*/ 3969952 h 6858000"/>
              <a:gd name="connsiteX53" fmla="*/ 5808321 w 6127024"/>
              <a:gd name="connsiteY53" fmla="*/ 3988153 h 6858000"/>
              <a:gd name="connsiteX54" fmla="*/ 5825621 w 6127024"/>
              <a:gd name="connsiteY54" fmla="*/ 4015525 h 6858000"/>
              <a:gd name="connsiteX55" fmla="*/ 5860672 w 6127024"/>
              <a:gd name="connsiteY55" fmla="*/ 4061579 h 6858000"/>
              <a:gd name="connsiteX56" fmla="*/ 5872173 w 6127024"/>
              <a:gd name="connsiteY56" fmla="*/ 4088497 h 6858000"/>
              <a:gd name="connsiteX57" fmla="*/ 5894095 w 6127024"/>
              <a:gd name="connsiteY57" fmla="*/ 4128857 h 6858000"/>
              <a:gd name="connsiteX58" fmla="*/ 5903513 w 6127024"/>
              <a:gd name="connsiteY58" fmla="*/ 4187661 h 6858000"/>
              <a:gd name="connsiteX59" fmla="*/ 5917114 w 6127024"/>
              <a:gd name="connsiteY59" fmla="*/ 4213096 h 6858000"/>
              <a:gd name="connsiteX60" fmla="*/ 5924233 w 6127024"/>
              <a:gd name="connsiteY60" fmla="*/ 4242060 h 6858000"/>
              <a:gd name="connsiteX61" fmla="*/ 5928910 w 6127024"/>
              <a:gd name="connsiteY61" fmla="*/ 4300973 h 6858000"/>
              <a:gd name="connsiteX62" fmla="*/ 5939320 w 6127024"/>
              <a:gd name="connsiteY62" fmla="*/ 4340435 h 6858000"/>
              <a:gd name="connsiteX63" fmla="*/ 5946705 w 6127024"/>
              <a:gd name="connsiteY63" fmla="*/ 4428051 h 6858000"/>
              <a:gd name="connsiteX64" fmla="*/ 5949261 w 6127024"/>
              <a:gd name="connsiteY64" fmla="*/ 4449185 h 6858000"/>
              <a:gd name="connsiteX65" fmla="*/ 5968960 w 6127024"/>
              <a:gd name="connsiteY65" fmla="*/ 4482655 h 6858000"/>
              <a:gd name="connsiteX66" fmla="*/ 5980106 w 6127024"/>
              <a:gd name="connsiteY66" fmla="*/ 4585087 h 6858000"/>
              <a:gd name="connsiteX67" fmla="*/ 5998138 w 6127024"/>
              <a:gd name="connsiteY67" fmla="*/ 4697518 h 6858000"/>
              <a:gd name="connsiteX68" fmla="*/ 6007819 w 6127024"/>
              <a:gd name="connsiteY68" fmla="*/ 4858148 h 6858000"/>
              <a:gd name="connsiteX69" fmla="*/ 6007749 w 6127024"/>
              <a:gd name="connsiteY69" fmla="*/ 4964715 h 6858000"/>
              <a:gd name="connsiteX70" fmla="*/ 6005269 w 6127024"/>
              <a:gd name="connsiteY70" fmla="*/ 5150567 h 6858000"/>
              <a:gd name="connsiteX71" fmla="*/ 6001127 w 6127024"/>
              <a:gd name="connsiteY71" fmla="*/ 5164609 h 6858000"/>
              <a:gd name="connsiteX72" fmla="*/ 5998514 w 6127024"/>
              <a:gd name="connsiteY72" fmla="*/ 5189673 h 6858000"/>
              <a:gd name="connsiteX73" fmla="*/ 6018409 w 6127024"/>
              <a:gd name="connsiteY73" fmla="*/ 5227157 h 6858000"/>
              <a:gd name="connsiteX74" fmla="*/ 6036748 w 6127024"/>
              <a:gd name="connsiteY74" fmla="*/ 5322752 h 6858000"/>
              <a:gd name="connsiteX75" fmla="*/ 6036943 w 6127024"/>
              <a:gd name="connsiteY75" fmla="*/ 5329480 h 6858000"/>
              <a:gd name="connsiteX76" fmla="*/ 6037677 w 6127024"/>
              <a:gd name="connsiteY76" fmla="*/ 5354807 h 6858000"/>
              <a:gd name="connsiteX77" fmla="*/ 6039728 w 6127024"/>
              <a:gd name="connsiteY77" fmla="*/ 5359416 h 6858000"/>
              <a:gd name="connsiteX78" fmla="*/ 6053435 w 6127024"/>
              <a:gd name="connsiteY78" fmla="*/ 5387547 h 6858000"/>
              <a:gd name="connsiteX79" fmla="*/ 6065933 w 6127024"/>
              <a:gd name="connsiteY79" fmla="*/ 5443002 h 6858000"/>
              <a:gd name="connsiteX80" fmla="*/ 6068640 w 6127024"/>
              <a:gd name="connsiteY80" fmla="*/ 5474503 h 6858000"/>
              <a:gd name="connsiteX81" fmla="*/ 6080922 w 6127024"/>
              <a:gd name="connsiteY81" fmla="*/ 5561070 h 6858000"/>
              <a:gd name="connsiteX82" fmla="*/ 6096949 w 6127024"/>
              <a:gd name="connsiteY82" fmla="*/ 5648179 h 6858000"/>
              <a:gd name="connsiteX83" fmla="*/ 6121353 w 6127024"/>
              <a:gd name="connsiteY83" fmla="*/ 5721725 h 6858000"/>
              <a:gd name="connsiteX84" fmla="*/ 6109884 w 6127024"/>
              <a:gd name="connsiteY84" fmla="*/ 5721959 h 6858000"/>
              <a:gd name="connsiteX85" fmla="*/ 6127024 w 6127024"/>
              <a:gd name="connsiteY85" fmla="*/ 5786902 h 6858000"/>
              <a:gd name="connsiteX86" fmla="*/ 6115796 w 6127024"/>
              <a:gd name="connsiteY86" fmla="*/ 5862844 h 6858000"/>
              <a:gd name="connsiteX87" fmla="*/ 6102493 w 6127024"/>
              <a:gd name="connsiteY87" fmla="*/ 5928602 h 6858000"/>
              <a:gd name="connsiteX88" fmla="*/ 6056863 w 6127024"/>
              <a:gd name="connsiteY88" fmla="*/ 6000643 h 6858000"/>
              <a:gd name="connsiteX89" fmla="*/ 6045436 w 6127024"/>
              <a:gd name="connsiteY89" fmla="*/ 6124480 h 6858000"/>
              <a:gd name="connsiteX90" fmla="*/ 6030489 w 6127024"/>
              <a:gd name="connsiteY90" fmla="*/ 6317666 h 6858000"/>
              <a:gd name="connsiteX91" fmla="*/ 6007492 w 6127024"/>
              <a:gd name="connsiteY91" fmla="*/ 6440818 h 6858000"/>
              <a:gd name="connsiteX92" fmla="*/ 6009467 w 6127024"/>
              <a:gd name="connsiteY92" fmla="*/ 6487076 h 6858000"/>
              <a:gd name="connsiteX93" fmla="*/ 5995064 w 6127024"/>
              <a:gd name="connsiteY93" fmla="*/ 6540791 h 6858000"/>
              <a:gd name="connsiteX94" fmla="*/ 6004510 w 6127024"/>
              <a:gd name="connsiteY94" fmla="*/ 6599256 h 6858000"/>
              <a:gd name="connsiteX95" fmla="*/ 5986207 w 6127024"/>
              <a:gd name="connsiteY95" fmla="*/ 6695855 h 6858000"/>
              <a:gd name="connsiteX96" fmla="*/ 5979428 w 6127024"/>
              <a:gd name="connsiteY96" fmla="*/ 6754678 h 6858000"/>
              <a:gd name="connsiteX97" fmla="*/ 5983398 w 6127024"/>
              <a:gd name="connsiteY97" fmla="*/ 6778641 h 6858000"/>
              <a:gd name="connsiteX98" fmla="*/ 5984543 w 6127024"/>
              <a:gd name="connsiteY98" fmla="*/ 6811016 h 6858000"/>
              <a:gd name="connsiteX99" fmla="*/ 5979671 w 6127024"/>
              <a:gd name="connsiteY99" fmla="*/ 6858000 h 6858000"/>
              <a:gd name="connsiteX100" fmla="*/ 0 w 6127024"/>
              <a:gd name="connsiteY100" fmla="*/ 6858000 h 6858000"/>
              <a:gd name="connsiteX101" fmla="*/ 0 w 6127024"/>
              <a:gd name="connsiteY101" fmla="*/ 0 h 6858000"/>
              <a:gd name="connsiteX0" fmla="*/ 0 w 6127024"/>
              <a:gd name="connsiteY0" fmla="*/ 0 h 6858000"/>
              <a:gd name="connsiteX1" fmla="*/ 4965888 w 6127024"/>
              <a:gd name="connsiteY1" fmla="*/ 0 h 6858000"/>
              <a:gd name="connsiteX2" fmla="*/ 4967767 w 6127024"/>
              <a:gd name="connsiteY2" fmla="*/ 7930 h 6858000"/>
              <a:gd name="connsiteX3" fmla="*/ 4979444 w 6127024"/>
              <a:gd name="connsiteY3" fmla="*/ 43921 h 6858000"/>
              <a:gd name="connsiteX4" fmla="*/ 5021173 w 6127024"/>
              <a:gd name="connsiteY4" fmla="*/ 123738 h 6858000"/>
              <a:gd name="connsiteX5" fmla="*/ 5075458 w 6127024"/>
              <a:gd name="connsiteY5" fmla="*/ 264355 h 6858000"/>
              <a:gd name="connsiteX6" fmla="*/ 5081175 w 6127024"/>
              <a:gd name="connsiteY6" fmla="*/ 277448 h 6858000"/>
              <a:gd name="connsiteX7" fmla="*/ 5097011 w 6127024"/>
              <a:gd name="connsiteY7" fmla="*/ 355616 h 6858000"/>
              <a:gd name="connsiteX8" fmla="*/ 5153000 w 6127024"/>
              <a:gd name="connsiteY8" fmla="*/ 507134 h 6858000"/>
              <a:gd name="connsiteX9" fmla="*/ 5171282 w 6127024"/>
              <a:gd name="connsiteY9" fmla="*/ 602071 h 6858000"/>
              <a:gd name="connsiteX10" fmla="*/ 5176196 w 6127024"/>
              <a:gd name="connsiteY10" fmla="*/ 636822 h 6858000"/>
              <a:gd name="connsiteX11" fmla="*/ 5189051 w 6127024"/>
              <a:gd name="connsiteY11" fmla="*/ 782518 h 6858000"/>
              <a:gd name="connsiteX12" fmla="*/ 5218707 w 6127024"/>
              <a:gd name="connsiteY12" fmla="*/ 886387 h 6858000"/>
              <a:gd name="connsiteX13" fmla="*/ 5221281 w 6127024"/>
              <a:gd name="connsiteY13" fmla="*/ 920873 h 6858000"/>
              <a:gd name="connsiteX14" fmla="*/ 5201018 w 6127024"/>
              <a:gd name="connsiteY14" fmla="*/ 1095027 h 6858000"/>
              <a:gd name="connsiteX15" fmla="*/ 5189234 w 6127024"/>
              <a:gd name="connsiteY15" fmla="*/ 1217308 h 6858000"/>
              <a:gd name="connsiteX16" fmla="*/ 5202769 w 6127024"/>
              <a:gd name="connsiteY16" fmla="*/ 1269450 h 6858000"/>
              <a:gd name="connsiteX17" fmla="*/ 5225968 w 6127024"/>
              <a:gd name="connsiteY17" fmla="*/ 1357994 h 6858000"/>
              <a:gd name="connsiteX18" fmla="*/ 5233819 w 6127024"/>
              <a:gd name="connsiteY18" fmla="*/ 1380922 h 6858000"/>
              <a:gd name="connsiteX19" fmla="*/ 5237226 w 6127024"/>
              <a:gd name="connsiteY19" fmla="*/ 1441327 h 6858000"/>
              <a:gd name="connsiteX20" fmla="*/ 5255653 w 6127024"/>
              <a:gd name="connsiteY20" fmla="*/ 1524712 h 6858000"/>
              <a:gd name="connsiteX21" fmla="*/ 5263491 w 6127024"/>
              <a:gd name="connsiteY21" fmla="*/ 1642938 h 6858000"/>
              <a:gd name="connsiteX22" fmla="*/ 5256552 w 6127024"/>
              <a:gd name="connsiteY22" fmla="*/ 1672509 h 6858000"/>
              <a:gd name="connsiteX23" fmla="*/ 5266931 w 6127024"/>
              <a:gd name="connsiteY23" fmla="*/ 1866147 h 6858000"/>
              <a:gd name="connsiteX24" fmla="*/ 5255696 w 6127024"/>
              <a:gd name="connsiteY24" fmla="*/ 1953770 h 6858000"/>
              <a:gd name="connsiteX25" fmla="*/ 5252592 w 6127024"/>
              <a:gd name="connsiteY25" fmla="*/ 2092210 h 6858000"/>
              <a:gd name="connsiteX26" fmla="*/ 5250104 w 6127024"/>
              <a:gd name="connsiteY26" fmla="*/ 2249166 h 6858000"/>
              <a:gd name="connsiteX27" fmla="*/ 5251214 w 6127024"/>
              <a:gd name="connsiteY27" fmla="*/ 2250944 h 6858000"/>
              <a:gd name="connsiteX28" fmla="*/ 5250644 w 6127024"/>
              <a:gd name="connsiteY28" fmla="*/ 2266619 h 6858000"/>
              <a:gd name="connsiteX29" fmla="*/ 5293877 w 6127024"/>
              <a:gd name="connsiteY29" fmla="*/ 2368649 h 6858000"/>
              <a:gd name="connsiteX30" fmla="*/ 5311338 w 6127024"/>
              <a:gd name="connsiteY30" fmla="*/ 2404034 h 6858000"/>
              <a:gd name="connsiteX31" fmla="*/ 5338366 w 6127024"/>
              <a:gd name="connsiteY31" fmla="*/ 2465052 h 6858000"/>
              <a:gd name="connsiteX32" fmla="*/ 5371263 w 6127024"/>
              <a:gd name="connsiteY32" fmla="*/ 2586413 h 6858000"/>
              <a:gd name="connsiteX33" fmla="*/ 5407503 w 6127024"/>
              <a:gd name="connsiteY33" fmla="*/ 2786290 h 6858000"/>
              <a:gd name="connsiteX34" fmla="*/ 5407356 w 6127024"/>
              <a:gd name="connsiteY34" fmla="*/ 2787545 h 6858000"/>
              <a:gd name="connsiteX35" fmla="*/ 5457023 w 6127024"/>
              <a:gd name="connsiteY35" fmla="*/ 2858292 h 6858000"/>
              <a:gd name="connsiteX36" fmla="*/ 5479298 w 6127024"/>
              <a:gd name="connsiteY36" fmla="*/ 2947791 h 6858000"/>
              <a:gd name="connsiteX37" fmla="*/ 5481770 w 6127024"/>
              <a:gd name="connsiteY37" fmla="*/ 2951352 h 6858000"/>
              <a:gd name="connsiteX38" fmla="*/ 5482415 w 6127024"/>
              <a:gd name="connsiteY38" fmla="*/ 3004079 h 6858000"/>
              <a:gd name="connsiteX39" fmla="*/ 5503944 w 6127024"/>
              <a:gd name="connsiteY39" fmla="*/ 3123335 h 6858000"/>
              <a:gd name="connsiteX40" fmla="*/ 5516007 w 6127024"/>
              <a:gd name="connsiteY40" fmla="*/ 3258473 h 6858000"/>
              <a:gd name="connsiteX41" fmla="*/ 5589758 w 6127024"/>
              <a:gd name="connsiteY41" fmla="*/ 3453699 h 6858000"/>
              <a:gd name="connsiteX42" fmla="*/ 5596144 w 6127024"/>
              <a:gd name="connsiteY42" fmla="*/ 3534624 h 6858000"/>
              <a:gd name="connsiteX43" fmla="*/ 5597750 w 6127024"/>
              <a:gd name="connsiteY43" fmla="*/ 3534129 h 6858000"/>
              <a:gd name="connsiteX44" fmla="*/ 5599700 w 6127024"/>
              <a:gd name="connsiteY44" fmla="*/ 3547221 h 6858000"/>
              <a:gd name="connsiteX45" fmla="*/ 5618377 w 6127024"/>
              <a:gd name="connsiteY45" fmla="*/ 3588431 h 6858000"/>
              <a:gd name="connsiteX46" fmla="*/ 5612155 w 6127024"/>
              <a:gd name="connsiteY46" fmla="*/ 3589869 h 6858000"/>
              <a:gd name="connsiteX47" fmla="*/ 5620843 w 6127024"/>
              <a:gd name="connsiteY47" fmla="*/ 3606745 h 6858000"/>
              <a:gd name="connsiteX48" fmla="*/ 5655472 w 6127024"/>
              <a:gd name="connsiteY48" fmla="*/ 3678877 h 6858000"/>
              <a:gd name="connsiteX49" fmla="*/ 5683015 w 6127024"/>
              <a:gd name="connsiteY49" fmla="*/ 3762025 h 6858000"/>
              <a:gd name="connsiteX50" fmla="*/ 5696643 w 6127024"/>
              <a:gd name="connsiteY50" fmla="*/ 3773888 h 6858000"/>
              <a:gd name="connsiteX51" fmla="*/ 5768491 w 6127024"/>
              <a:gd name="connsiteY51" fmla="*/ 3914399 h 6858000"/>
              <a:gd name="connsiteX52" fmla="*/ 5793123 w 6127024"/>
              <a:gd name="connsiteY52" fmla="*/ 3969952 h 6858000"/>
              <a:gd name="connsiteX53" fmla="*/ 5808321 w 6127024"/>
              <a:gd name="connsiteY53" fmla="*/ 3988153 h 6858000"/>
              <a:gd name="connsiteX54" fmla="*/ 5825621 w 6127024"/>
              <a:gd name="connsiteY54" fmla="*/ 4015525 h 6858000"/>
              <a:gd name="connsiteX55" fmla="*/ 5860672 w 6127024"/>
              <a:gd name="connsiteY55" fmla="*/ 4061579 h 6858000"/>
              <a:gd name="connsiteX56" fmla="*/ 5872173 w 6127024"/>
              <a:gd name="connsiteY56" fmla="*/ 4088497 h 6858000"/>
              <a:gd name="connsiteX57" fmla="*/ 5894095 w 6127024"/>
              <a:gd name="connsiteY57" fmla="*/ 4128857 h 6858000"/>
              <a:gd name="connsiteX58" fmla="*/ 5903513 w 6127024"/>
              <a:gd name="connsiteY58" fmla="*/ 4187661 h 6858000"/>
              <a:gd name="connsiteX59" fmla="*/ 5917114 w 6127024"/>
              <a:gd name="connsiteY59" fmla="*/ 4213096 h 6858000"/>
              <a:gd name="connsiteX60" fmla="*/ 5924233 w 6127024"/>
              <a:gd name="connsiteY60" fmla="*/ 4242060 h 6858000"/>
              <a:gd name="connsiteX61" fmla="*/ 5928910 w 6127024"/>
              <a:gd name="connsiteY61" fmla="*/ 4300973 h 6858000"/>
              <a:gd name="connsiteX62" fmla="*/ 5939320 w 6127024"/>
              <a:gd name="connsiteY62" fmla="*/ 4340435 h 6858000"/>
              <a:gd name="connsiteX63" fmla="*/ 5946705 w 6127024"/>
              <a:gd name="connsiteY63" fmla="*/ 4428051 h 6858000"/>
              <a:gd name="connsiteX64" fmla="*/ 5949261 w 6127024"/>
              <a:gd name="connsiteY64" fmla="*/ 4449185 h 6858000"/>
              <a:gd name="connsiteX65" fmla="*/ 5968960 w 6127024"/>
              <a:gd name="connsiteY65" fmla="*/ 4482655 h 6858000"/>
              <a:gd name="connsiteX66" fmla="*/ 5980106 w 6127024"/>
              <a:gd name="connsiteY66" fmla="*/ 4585087 h 6858000"/>
              <a:gd name="connsiteX67" fmla="*/ 5998138 w 6127024"/>
              <a:gd name="connsiteY67" fmla="*/ 4697518 h 6858000"/>
              <a:gd name="connsiteX68" fmla="*/ 6007819 w 6127024"/>
              <a:gd name="connsiteY68" fmla="*/ 4858148 h 6858000"/>
              <a:gd name="connsiteX69" fmla="*/ 6007749 w 6127024"/>
              <a:gd name="connsiteY69" fmla="*/ 4964715 h 6858000"/>
              <a:gd name="connsiteX70" fmla="*/ 6005269 w 6127024"/>
              <a:gd name="connsiteY70" fmla="*/ 5150567 h 6858000"/>
              <a:gd name="connsiteX71" fmla="*/ 6001127 w 6127024"/>
              <a:gd name="connsiteY71" fmla="*/ 5164609 h 6858000"/>
              <a:gd name="connsiteX72" fmla="*/ 5998514 w 6127024"/>
              <a:gd name="connsiteY72" fmla="*/ 5189673 h 6858000"/>
              <a:gd name="connsiteX73" fmla="*/ 6018409 w 6127024"/>
              <a:gd name="connsiteY73" fmla="*/ 5227157 h 6858000"/>
              <a:gd name="connsiteX74" fmla="*/ 6036748 w 6127024"/>
              <a:gd name="connsiteY74" fmla="*/ 5322752 h 6858000"/>
              <a:gd name="connsiteX75" fmla="*/ 6036943 w 6127024"/>
              <a:gd name="connsiteY75" fmla="*/ 5329480 h 6858000"/>
              <a:gd name="connsiteX76" fmla="*/ 6037677 w 6127024"/>
              <a:gd name="connsiteY76" fmla="*/ 5354807 h 6858000"/>
              <a:gd name="connsiteX77" fmla="*/ 6039728 w 6127024"/>
              <a:gd name="connsiteY77" fmla="*/ 5359416 h 6858000"/>
              <a:gd name="connsiteX78" fmla="*/ 6053435 w 6127024"/>
              <a:gd name="connsiteY78" fmla="*/ 5387547 h 6858000"/>
              <a:gd name="connsiteX79" fmla="*/ 6065933 w 6127024"/>
              <a:gd name="connsiteY79" fmla="*/ 5443002 h 6858000"/>
              <a:gd name="connsiteX80" fmla="*/ 6068640 w 6127024"/>
              <a:gd name="connsiteY80" fmla="*/ 5474503 h 6858000"/>
              <a:gd name="connsiteX81" fmla="*/ 6080922 w 6127024"/>
              <a:gd name="connsiteY81" fmla="*/ 5561070 h 6858000"/>
              <a:gd name="connsiteX82" fmla="*/ 6096949 w 6127024"/>
              <a:gd name="connsiteY82" fmla="*/ 5648179 h 6858000"/>
              <a:gd name="connsiteX83" fmla="*/ 6121353 w 6127024"/>
              <a:gd name="connsiteY83" fmla="*/ 5721725 h 6858000"/>
              <a:gd name="connsiteX84" fmla="*/ 6109884 w 6127024"/>
              <a:gd name="connsiteY84" fmla="*/ 5721959 h 6858000"/>
              <a:gd name="connsiteX85" fmla="*/ 6127024 w 6127024"/>
              <a:gd name="connsiteY85" fmla="*/ 5786902 h 6858000"/>
              <a:gd name="connsiteX86" fmla="*/ 6115796 w 6127024"/>
              <a:gd name="connsiteY86" fmla="*/ 5862844 h 6858000"/>
              <a:gd name="connsiteX87" fmla="*/ 6102493 w 6127024"/>
              <a:gd name="connsiteY87" fmla="*/ 5928602 h 6858000"/>
              <a:gd name="connsiteX88" fmla="*/ 6056863 w 6127024"/>
              <a:gd name="connsiteY88" fmla="*/ 6000643 h 6858000"/>
              <a:gd name="connsiteX89" fmla="*/ 6045436 w 6127024"/>
              <a:gd name="connsiteY89" fmla="*/ 6124480 h 6858000"/>
              <a:gd name="connsiteX90" fmla="*/ 6030489 w 6127024"/>
              <a:gd name="connsiteY90" fmla="*/ 6317666 h 6858000"/>
              <a:gd name="connsiteX91" fmla="*/ 6007492 w 6127024"/>
              <a:gd name="connsiteY91" fmla="*/ 6440818 h 6858000"/>
              <a:gd name="connsiteX92" fmla="*/ 6009467 w 6127024"/>
              <a:gd name="connsiteY92" fmla="*/ 6487076 h 6858000"/>
              <a:gd name="connsiteX93" fmla="*/ 5995064 w 6127024"/>
              <a:gd name="connsiteY93" fmla="*/ 6540791 h 6858000"/>
              <a:gd name="connsiteX94" fmla="*/ 6004510 w 6127024"/>
              <a:gd name="connsiteY94" fmla="*/ 6599256 h 6858000"/>
              <a:gd name="connsiteX95" fmla="*/ 5986207 w 6127024"/>
              <a:gd name="connsiteY95" fmla="*/ 6695855 h 6858000"/>
              <a:gd name="connsiteX96" fmla="*/ 5979428 w 6127024"/>
              <a:gd name="connsiteY96" fmla="*/ 6754678 h 6858000"/>
              <a:gd name="connsiteX97" fmla="*/ 5983398 w 6127024"/>
              <a:gd name="connsiteY97" fmla="*/ 6778641 h 6858000"/>
              <a:gd name="connsiteX98" fmla="*/ 5984543 w 6127024"/>
              <a:gd name="connsiteY98" fmla="*/ 6811016 h 6858000"/>
              <a:gd name="connsiteX99" fmla="*/ 5979671 w 6127024"/>
              <a:gd name="connsiteY99" fmla="*/ 6858000 h 6858000"/>
              <a:gd name="connsiteX100" fmla="*/ 0 w 6127024"/>
              <a:gd name="connsiteY100" fmla="*/ 6858000 h 6858000"/>
              <a:gd name="connsiteX101" fmla="*/ 0 w 6127024"/>
              <a:gd name="connsiteY101" fmla="*/ 0 h 6858000"/>
              <a:gd name="connsiteX0" fmla="*/ 0 w 6127024"/>
              <a:gd name="connsiteY0" fmla="*/ 0 h 6858000"/>
              <a:gd name="connsiteX1" fmla="*/ 4965888 w 6127024"/>
              <a:gd name="connsiteY1" fmla="*/ 0 h 6858000"/>
              <a:gd name="connsiteX2" fmla="*/ 4967767 w 6127024"/>
              <a:gd name="connsiteY2" fmla="*/ 7930 h 6858000"/>
              <a:gd name="connsiteX3" fmla="*/ 4979444 w 6127024"/>
              <a:gd name="connsiteY3" fmla="*/ 43921 h 6858000"/>
              <a:gd name="connsiteX4" fmla="*/ 5021173 w 6127024"/>
              <a:gd name="connsiteY4" fmla="*/ 123738 h 6858000"/>
              <a:gd name="connsiteX5" fmla="*/ 5075458 w 6127024"/>
              <a:gd name="connsiteY5" fmla="*/ 264355 h 6858000"/>
              <a:gd name="connsiteX6" fmla="*/ 5081175 w 6127024"/>
              <a:gd name="connsiteY6" fmla="*/ 277448 h 6858000"/>
              <a:gd name="connsiteX7" fmla="*/ 5097011 w 6127024"/>
              <a:gd name="connsiteY7" fmla="*/ 355616 h 6858000"/>
              <a:gd name="connsiteX8" fmla="*/ 5153000 w 6127024"/>
              <a:gd name="connsiteY8" fmla="*/ 507134 h 6858000"/>
              <a:gd name="connsiteX9" fmla="*/ 5171282 w 6127024"/>
              <a:gd name="connsiteY9" fmla="*/ 602071 h 6858000"/>
              <a:gd name="connsiteX10" fmla="*/ 5176196 w 6127024"/>
              <a:gd name="connsiteY10" fmla="*/ 636822 h 6858000"/>
              <a:gd name="connsiteX11" fmla="*/ 5189051 w 6127024"/>
              <a:gd name="connsiteY11" fmla="*/ 782518 h 6858000"/>
              <a:gd name="connsiteX12" fmla="*/ 5218707 w 6127024"/>
              <a:gd name="connsiteY12" fmla="*/ 886387 h 6858000"/>
              <a:gd name="connsiteX13" fmla="*/ 5221281 w 6127024"/>
              <a:gd name="connsiteY13" fmla="*/ 920873 h 6858000"/>
              <a:gd name="connsiteX14" fmla="*/ 5201018 w 6127024"/>
              <a:gd name="connsiteY14" fmla="*/ 1095027 h 6858000"/>
              <a:gd name="connsiteX15" fmla="*/ 5189234 w 6127024"/>
              <a:gd name="connsiteY15" fmla="*/ 1217308 h 6858000"/>
              <a:gd name="connsiteX16" fmla="*/ 5202769 w 6127024"/>
              <a:gd name="connsiteY16" fmla="*/ 1269450 h 6858000"/>
              <a:gd name="connsiteX17" fmla="*/ 5225968 w 6127024"/>
              <a:gd name="connsiteY17" fmla="*/ 1357994 h 6858000"/>
              <a:gd name="connsiteX18" fmla="*/ 5231437 w 6127024"/>
              <a:gd name="connsiteY18" fmla="*/ 1373779 h 6858000"/>
              <a:gd name="connsiteX19" fmla="*/ 5237226 w 6127024"/>
              <a:gd name="connsiteY19" fmla="*/ 1441327 h 6858000"/>
              <a:gd name="connsiteX20" fmla="*/ 5255653 w 6127024"/>
              <a:gd name="connsiteY20" fmla="*/ 1524712 h 6858000"/>
              <a:gd name="connsiteX21" fmla="*/ 5263491 w 6127024"/>
              <a:gd name="connsiteY21" fmla="*/ 1642938 h 6858000"/>
              <a:gd name="connsiteX22" fmla="*/ 5256552 w 6127024"/>
              <a:gd name="connsiteY22" fmla="*/ 1672509 h 6858000"/>
              <a:gd name="connsiteX23" fmla="*/ 5266931 w 6127024"/>
              <a:gd name="connsiteY23" fmla="*/ 1866147 h 6858000"/>
              <a:gd name="connsiteX24" fmla="*/ 5255696 w 6127024"/>
              <a:gd name="connsiteY24" fmla="*/ 1953770 h 6858000"/>
              <a:gd name="connsiteX25" fmla="*/ 5252592 w 6127024"/>
              <a:gd name="connsiteY25" fmla="*/ 2092210 h 6858000"/>
              <a:gd name="connsiteX26" fmla="*/ 5250104 w 6127024"/>
              <a:gd name="connsiteY26" fmla="*/ 2249166 h 6858000"/>
              <a:gd name="connsiteX27" fmla="*/ 5251214 w 6127024"/>
              <a:gd name="connsiteY27" fmla="*/ 2250944 h 6858000"/>
              <a:gd name="connsiteX28" fmla="*/ 5250644 w 6127024"/>
              <a:gd name="connsiteY28" fmla="*/ 2266619 h 6858000"/>
              <a:gd name="connsiteX29" fmla="*/ 5293877 w 6127024"/>
              <a:gd name="connsiteY29" fmla="*/ 2368649 h 6858000"/>
              <a:gd name="connsiteX30" fmla="*/ 5311338 w 6127024"/>
              <a:gd name="connsiteY30" fmla="*/ 2404034 h 6858000"/>
              <a:gd name="connsiteX31" fmla="*/ 5338366 w 6127024"/>
              <a:gd name="connsiteY31" fmla="*/ 2465052 h 6858000"/>
              <a:gd name="connsiteX32" fmla="*/ 5371263 w 6127024"/>
              <a:gd name="connsiteY32" fmla="*/ 2586413 h 6858000"/>
              <a:gd name="connsiteX33" fmla="*/ 5407503 w 6127024"/>
              <a:gd name="connsiteY33" fmla="*/ 2786290 h 6858000"/>
              <a:gd name="connsiteX34" fmla="*/ 5407356 w 6127024"/>
              <a:gd name="connsiteY34" fmla="*/ 2787545 h 6858000"/>
              <a:gd name="connsiteX35" fmla="*/ 5457023 w 6127024"/>
              <a:gd name="connsiteY35" fmla="*/ 2858292 h 6858000"/>
              <a:gd name="connsiteX36" fmla="*/ 5479298 w 6127024"/>
              <a:gd name="connsiteY36" fmla="*/ 2947791 h 6858000"/>
              <a:gd name="connsiteX37" fmla="*/ 5481770 w 6127024"/>
              <a:gd name="connsiteY37" fmla="*/ 2951352 h 6858000"/>
              <a:gd name="connsiteX38" fmla="*/ 5482415 w 6127024"/>
              <a:gd name="connsiteY38" fmla="*/ 3004079 h 6858000"/>
              <a:gd name="connsiteX39" fmla="*/ 5503944 w 6127024"/>
              <a:gd name="connsiteY39" fmla="*/ 3123335 h 6858000"/>
              <a:gd name="connsiteX40" fmla="*/ 5516007 w 6127024"/>
              <a:gd name="connsiteY40" fmla="*/ 3258473 h 6858000"/>
              <a:gd name="connsiteX41" fmla="*/ 5589758 w 6127024"/>
              <a:gd name="connsiteY41" fmla="*/ 3453699 h 6858000"/>
              <a:gd name="connsiteX42" fmla="*/ 5596144 w 6127024"/>
              <a:gd name="connsiteY42" fmla="*/ 3534624 h 6858000"/>
              <a:gd name="connsiteX43" fmla="*/ 5597750 w 6127024"/>
              <a:gd name="connsiteY43" fmla="*/ 3534129 h 6858000"/>
              <a:gd name="connsiteX44" fmla="*/ 5599700 w 6127024"/>
              <a:gd name="connsiteY44" fmla="*/ 3547221 h 6858000"/>
              <a:gd name="connsiteX45" fmla="*/ 5618377 w 6127024"/>
              <a:gd name="connsiteY45" fmla="*/ 3588431 h 6858000"/>
              <a:gd name="connsiteX46" fmla="*/ 5612155 w 6127024"/>
              <a:gd name="connsiteY46" fmla="*/ 3589869 h 6858000"/>
              <a:gd name="connsiteX47" fmla="*/ 5620843 w 6127024"/>
              <a:gd name="connsiteY47" fmla="*/ 3606745 h 6858000"/>
              <a:gd name="connsiteX48" fmla="*/ 5655472 w 6127024"/>
              <a:gd name="connsiteY48" fmla="*/ 3678877 h 6858000"/>
              <a:gd name="connsiteX49" fmla="*/ 5683015 w 6127024"/>
              <a:gd name="connsiteY49" fmla="*/ 3762025 h 6858000"/>
              <a:gd name="connsiteX50" fmla="*/ 5696643 w 6127024"/>
              <a:gd name="connsiteY50" fmla="*/ 3773888 h 6858000"/>
              <a:gd name="connsiteX51" fmla="*/ 5768491 w 6127024"/>
              <a:gd name="connsiteY51" fmla="*/ 3914399 h 6858000"/>
              <a:gd name="connsiteX52" fmla="*/ 5793123 w 6127024"/>
              <a:gd name="connsiteY52" fmla="*/ 3969952 h 6858000"/>
              <a:gd name="connsiteX53" fmla="*/ 5808321 w 6127024"/>
              <a:gd name="connsiteY53" fmla="*/ 3988153 h 6858000"/>
              <a:gd name="connsiteX54" fmla="*/ 5825621 w 6127024"/>
              <a:gd name="connsiteY54" fmla="*/ 4015525 h 6858000"/>
              <a:gd name="connsiteX55" fmla="*/ 5860672 w 6127024"/>
              <a:gd name="connsiteY55" fmla="*/ 4061579 h 6858000"/>
              <a:gd name="connsiteX56" fmla="*/ 5872173 w 6127024"/>
              <a:gd name="connsiteY56" fmla="*/ 4088497 h 6858000"/>
              <a:gd name="connsiteX57" fmla="*/ 5894095 w 6127024"/>
              <a:gd name="connsiteY57" fmla="*/ 4128857 h 6858000"/>
              <a:gd name="connsiteX58" fmla="*/ 5903513 w 6127024"/>
              <a:gd name="connsiteY58" fmla="*/ 4187661 h 6858000"/>
              <a:gd name="connsiteX59" fmla="*/ 5917114 w 6127024"/>
              <a:gd name="connsiteY59" fmla="*/ 4213096 h 6858000"/>
              <a:gd name="connsiteX60" fmla="*/ 5924233 w 6127024"/>
              <a:gd name="connsiteY60" fmla="*/ 4242060 h 6858000"/>
              <a:gd name="connsiteX61" fmla="*/ 5928910 w 6127024"/>
              <a:gd name="connsiteY61" fmla="*/ 4300973 h 6858000"/>
              <a:gd name="connsiteX62" fmla="*/ 5939320 w 6127024"/>
              <a:gd name="connsiteY62" fmla="*/ 4340435 h 6858000"/>
              <a:gd name="connsiteX63" fmla="*/ 5946705 w 6127024"/>
              <a:gd name="connsiteY63" fmla="*/ 4428051 h 6858000"/>
              <a:gd name="connsiteX64" fmla="*/ 5949261 w 6127024"/>
              <a:gd name="connsiteY64" fmla="*/ 4449185 h 6858000"/>
              <a:gd name="connsiteX65" fmla="*/ 5968960 w 6127024"/>
              <a:gd name="connsiteY65" fmla="*/ 4482655 h 6858000"/>
              <a:gd name="connsiteX66" fmla="*/ 5980106 w 6127024"/>
              <a:gd name="connsiteY66" fmla="*/ 4585087 h 6858000"/>
              <a:gd name="connsiteX67" fmla="*/ 5998138 w 6127024"/>
              <a:gd name="connsiteY67" fmla="*/ 4697518 h 6858000"/>
              <a:gd name="connsiteX68" fmla="*/ 6007819 w 6127024"/>
              <a:gd name="connsiteY68" fmla="*/ 4858148 h 6858000"/>
              <a:gd name="connsiteX69" fmla="*/ 6007749 w 6127024"/>
              <a:gd name="connsiteY69" fmla="*/ 4964715 h 6858000"/>
              <a:gd name="connsiteX70" fmla="*/ 6005269 w 6127024"/>
              <a:gd name="connsiteY70" fmla="*/ 5150567 h 6858000"/>
              <a:gd name="connsiteX71" fmla="*/ 6001127 w 6127024"/>
              <a:gd name="connsiteY71" fmla="*/ 5164609 h 6858000"/>
              <a:gd name="connsiteX72" fmla="*/ 5998514 w 6127024"/>
              <a:gd name="connsiteY72" fmla="*/ 5189673 h 6858000"/>
              <a:gd name="connsiteX73" fmla="*/ 6018409 w 6127024"/>
              <a:gd name="connsiteY73" fmla="*/ 5227157 h 6858000"/>
              <a:gd name="connsiteX74" fmla="*/ 6036748 w 6127024"/>
              <a:gd name="connsiteY74" fmla="*/ 5322752 h 6858000"/>
              <a:gd name="connsiteX75" fmla="*/ 6036943 w 6127024"/>
              <a:gd name="connsiteY75" fmla="*/ 5329480 h 6858000"/>
              <a:gd name="connsiteX76" fmla="*/ 6037677 w 6127024"/>
              <a:gd name="connsiteY76" fmla="*/ 5354807 h 6858000"/>
              <a:gd name="connsiteX77" fmla="*/ 6039728 w 6127024"/>
              <a:gd name="connsiteY77" fmla="*/ 5359416 h 6858000"/>
              <a:gd name="connsiteX78" fmla="*/ 6053435 w 6127024"/>
              <a:gd name="connsiteY78" fmla="*/ 5387547 h 6858000"/>
              <a:gd name="connsiteX79" fmla="*/ 6065933 w 6127024"/>
              <a:gd name="connsiteY79" fmla="*/ 5443002 h 6858000"/>
              <a:gd name="connsiteX80" fmla="*/ 6068640 w 6127024"/>
              <a:gd name="connsiteY80" fmla="*/ 5474503 h 6858000"/>
              <a:gd name="connsiteX81" fmla="*/ 6080922 w 6127024"/>
              <a:gd name="connsiteY81" fmla="*/ 5561070 h 6858000"/>
              <a:gd name="connsiteX82" fmla="*/ 6096949 w 6127024"/>
              <a:gd name="connsiteY82" fmla="*/ 5648179 h 6858000"/>
              <a:gd name="connsiteX83" fmla="*/ 6121353 w 6127024"/>
              <a:gd name="connsiteY83" fmla="*/ 5721725 h 6858000"/>
              <a:gd name="connsiteX84" fmla="*/ 6109884 w 6127024"/>
              <a:gd name="connsiteY84" fmla="*/ 5721959 h 6858000"/>
              <a:gd name="connsiteX85" fmla="*/ 6127024 w 6127024"/>
              <a:gd name="connsiteY85" fmla="*/ 5786902 h 6858000"/>
              <a:gd name="connsiteX86" fmla="*/ 6115796 w 6127024"/>
              <a:gd name="connsiteY86" fmla="*/ 5862844 h 6858000"/>
              <a:gd name="connsiteX87" fmla="*/ 6102493 w 6127024"/>
              <a:gd name="connsiteY87" fmla="*/ 5928602 h 6858000"/>
              <a:gd name="connsiteX88" fmla="*/ 6056863 w 6127024"/>
              <a:gd name="connsiteY88" fmla="*/ 6000643 h 6858000"/>
              <a:gd name="connsiteX89" fmla="*/ 6045436 w 6127024"/>
              <a:gd name="connsiteY89" fmla="*/ 6124480 h 6858000"/>
              <a:gd name="connsiteX90" fmla="*/ 6030489 w 6127024"/>
              <a:gd name="connsiteY90" fmla="*/ 6317666 h 6858000"/>
              <a:gd name="connsiteX91" fmla="*/ 6007492 w 6127024"/>
              <a:gd name="connsiteY91" fmla="*/ 6440818 h 6858000"/>
              <a:gd name="connsiteX92" fmla="*/ 6009467 w 6127024"/>
              <a:gd name="connsiteY92" fmla="*/ 6487076 h 6858000"/>
              <a:gd name="connsiteX93" fmla="*/ 5995064 w 6127024"/>
              <a:gd name="connsiteY93" fmla="*/ 6540791 h 6858000"/>
              <a:gd name="connsiteX94" fmla="*/ 6004510 w 6127024"/>
              <a:gd name="connsiteY94" fmla="*/ 6599256 h 6858000"/>
              <a:gd name="connsiteX95" fmla="*/ 5986207 w 6127024"/>
              <a:gd name="connsiteY95" fmla="*/ 6695855 h 6858000"/>
              <a:gd name="connsiteX96" fmla="*/ 5979428 w 6127024"/>
              <a:gd name="connsiteY96" fmla="*/ 6754678 h 6858000"/>
              <a:gd name="connsiteX97" fmla="*/ 5983398 w 6127024"/>
              <a:gd name="connsiteY97" fmla="*/ 6778641 h 6858000"/>
              <a:gd name="connsiteX98" fmla="*/ 5984543 w 6127024"/>
              <a:gd name="connsiteY98" fmla="*/ 6811016 h 6858000"/>
              <a:gd name="connsiteX99" fmla="*/ 5979671 w 6127024"/>
              <a:gd name="connsiteY99" fmla="*/ 6858000 h 6858000"/>
              <a:gd name="connsiteX100" fmla="*/ 0 w 6127024"/>
              <a:gd name="connsiteY100" fmla="*/ 6858000 h 6858000"/>
              <a:gd name="connsiteX101" fmla="*/ 0 w 6127024"/>
              <a:gd name="connsiteY101" fmla="*/ 0 h 6858000"/>
              <a:gd name="connsiteX0" fmla="*/ 0 w 6127024"/>
              <a:gd name="connsiteY0" fmla="*/ 0 h 6858000"/>
              <a:gd name="connsiteX1" fmla="*/ 4965888 w 6127024"/>
              <a:gd name="connsiteY1" fmla="*/ 0 h 6858000"/>
              <a:gd name="connsiteX2" fmla="*/ 4967767 w 6127024"/>
              <a:gd name="connsiteY2" fmla="*/ 7930 h 6858000"/>
              <a:gd name="connsiteX3" fmla="*/ 4979444 w 6127024"/>
              <a:gd name="connsiteY3" fmla="*/ 43921 h 6858000"/>
              <a:gd name="connsiteX4" fmla="*/ 5021173 w 6127024"/>
              <a:gd name="connsiteY4" fmla="*/ 123738 h 6858000"/>
              <a:gd name="connsiteX5" fmla="*/ 5075458 w 6127024"/>
              <a:gd name="connsiteY5" fmla="*/ 264355 h 6858000"/>
              <a:gd name="connsiteX6" fmla="*/ 5081175 w 6127024"/>
              <a:gd name="connsiteY6" fmla="*/ 277448 h 6858000"/>
              <a:gd name="connsiteX7" fmla="*/ 5097011 w 6127024"/>
              <a:gd name="connsiteY7" fmla="*/ 355616 h 6858000"/>
              <a:gd name="connsiteX8" fmla="*/ 5153000 w 6127024"/>
              <a:gd name="connsiteY8" fmla="*/ 507134 h 6858000"/>
              <a:gd name="connsiteX9" fmla="*/ 5171282 w 6127024"/>
              <a:gd name="connsiteY9" fmla="*/ 602071 h 6858000"/>
              <a:gd name="connsiteX10" fmla="*/ 5176196 w 6127024"/>
              <a:gd name="connsiteY10" fmla="*/ 636822 h 6858000"/>
              <a:gd name="connsiteX11" fmla="*/ 5189051 w 6127024"/>
              <a:gd name="connsiteY11" fmla="*/ 782518 h 6858000"/>
              <a:gd name="connsiteX12" fmla="*/ 5218707 w 6127024"/>
              <a:gd name="connsiteY12" fmla="*/ 886387 h 6858000"/>
              <a:gd name="connsiteX13" fmla="*/ 5221281 w 6127024"/>
              <a:gd name="connsiteY13" fmla="*/ 920873 h 6858000"/>
              <a:gd name="connsiteX14" fmla="*/ 5201018 w 6127024"/>
              <a:gd name="connsiteY14" fmla="*/ 1095027 h 6858000"/>
              <a:gd name="connsiteX15" fmla="*/ 5189234 w 6127024"/>
              <a:gd name="connsiteY15" fmla="*/ 1217308 h 6858000"/>
              <a:gd name="connsiteX16" fmla="*/ 5202769 w 6127024"/>
              <a:gd name="connsiteY16" fmla="*/ 1269450 h 6858000"/>
              <a:gd name="connsiteX17" fmla="*/ 5225968 w 6127024"/>
              <a:gd name="connsiteY17" fmla="*/ 1357994 h 6858000"/>
              <a:gd name="connsiteX18" fmla="*/ 5231437 w 6127024"/>
              <a:gd name="connsiteY18" fmla="*/ 1373779 h 6858000"/>
              <a:gd name="connsiteX19" fmla="*/ 5237226 w 6127024"/>
              <a:gd name="connsiteY19" fmla="*/ 1441327 h 6858000"/>
              <a:gd name="connsiteX20" fmla="*/ 5255653 w 6127024"/>
              <a:gd name="connsiteY20" fmla="*/ 1524712 h 6858000"/>
              <a:gd name="connsiteX21" fmla="*/ 5263491 w 6127024"/>
              <a:gd name="connsiteY21" fmla="*/ 1642938 h 6858000"/>
              <a:gd name="connsiteX22" fmla="*/ 5256552 w 6127024"/>
              <a:gd name="connsiteY22" fmla="*/ 1672509 h 6858000"/>
              <a:gd name="connsiteX23" fmla="*/ 5266931 w 6127024"/>
              <a:gd name="connsiteY23" fmla="*/ 1866147 h 6858000"/>
              <a:gd name="connsiteX24" fmla="*/ 5255696 w 6127024"/>
              <a:gd name="connsiteY24" fmla="*/ 1953770 h 6858000"/>
              <a:gd name="connsiteX25" fmla="*/ 5252592 w 6127024"/>
              <a:gd name="connsiteY25" fmla="*/ 2092210 h 6858000"/>
              <a:gd name="connsiteX26" fmla="*/ 5250104 w 6127024"/>
              <a:gd name="connsiteY26" fmla="*/ 2249166 h 6858000"/>
              <a:gd name="connsiteX27" fmla="*/ 5251214 w 6127024"/>
              <a:gd name="connsiteY27" fmla="*/ 2250944 h 6858000"/>
              <a:gd name="connsiteX28" fmla="*/ 5250644 w 6127024"/>
              <a:gd name="connsiteY28" fmla="*/ 2266619 h 6858000"/>
              <a:gd name="connsiteX29" fmla="*/ 5293877 w 6127024"/>
              <a:gd name="connsiteY29" fmla="*/ 2368649 h 6858000"/>
              <a:gd name="connsiteX30" fmla="*/ 5311338 w 6127024"/>
              <a:gd name="connsiteY30" fmla="*/ 2404034 h 6858000"/>
              <a:gd name="connsiteX31" fmla="*/ 5338366 w 6127024"/>
              <a:gd name="connsiteY31" fmla="*/ 2465052 h 6858000"/>
              <a:gd name="connsiteX32" fmla="*/ 5371263 w 6127024"/>
              <a:gd name="connsiteY32" fmla="*/ 2586413 h 6858000"/>
              <a:gd name="connsiteX33" fmla="*/ 5407503 w 6127024"/>
              <a:gd name="connsiteY33" fmla="*/ 2786290 h 6858000"/>
              <a:gd name="connsiteX34" fmla="*/ 5407356 w 6127024"/>
              <a:gd name="connsiteY34" fmla="*/ 2787545 h 6858000"/>
              <a:gd name="connsiteX35" fmla="*/ 5457023 w 6127024"/>
              <a:gd name="connsiteY35" fmla="*/ 2858292 h 6858000"/>
              <a:gd name="connsiteX36" fmla="*/ 5479298 w 6127024"/>
              <a:gd name="connsiteY36" fmla="*/ 2947791 h 6858000"/>
              <a:gd name="connsiteX37" fmla="*/ 5481770 w 6127024"/>
              <a:gd name="connsiteY37" fmla="*/ 2951352 h 6858000"/>
              <a:gd name="connsiteX38" fmla="*/ 5482415 w 6127024"/>
              <a:gd name="connsiteY38" fmla="*/ 3004079 h 6858000"/>
              <a:gd name="connsiteX39" fmla="*/ 5503944 w 6127024"/>
              <a:gd name="connsiteY39" fmla="*/ 3123335 h 6858000"/>
              <a:gd name="connsiteX40" fmla="*/ 5516007 w 6127024"/>
              <a:gd name="connsiteY40" fmla="*/ 3258473 h 6858000"/>
              <a:gd name="connsiteX41" fmla="*/ 5589758 w 6127024"/>
              <a:gd name="connsiteY41" fmla="*/ 3453699 h 6858000"/>
              <a:gd name="connsiteX42" fmla="*/ 5596144 w 6127024"/>
              <a:gd name="connsiteY42" fmla="*/ 3534624 h 6858000"/>
              <a:gd name="connsiteX43" fmla="*/ 5597750 w 6127024"/>
              <a:gd name="connsiteY43" fmla="*/ 3534129 h 6858000"/>
              <a:gd name="connsiteX44" fmla="*/ 5599700 w 6127024"/>
              <a:gd name="connsiteY44" fmla="*/ 3547221 h 6858000"/>
              <a:gd name="connsiteX45" fmla="*/ 5618377 w 6127024"/>
              <a:gd name="connsiteY45" fmla="*/ 3588431 h 6858000"/>
              <a:gd name="connsiteX46" fmla="*/ 5612155 w 6127024"/>
              <a:gd name="connsiteY46" fmla="*/ 3589869 h 6858000"/>
              <a:gd name="connsiteX47" fmla="*/ 5620843 w 6127024"/>
              <a:gd name="connsiteY47" fmla="*/ 3606745 h 6858000"/>
              <a:gd name="connsiteX48" fmla="*/ 5655472 w 6127024"/>
              <a:gd name="connsiteY48" fmla="*/ 3678877 h 6858000"/>
              <a:gd name="connsiteX49" fmla="*/ 5683015 w 6127024"/>
              <a:gd name="connsiteY49" fmla="*/ 3762025 h 6858000"/>
              <a:gd name="connsiteX50" fmla="*/ 5696643 w 6127024"/>
              <a:gd name="connsiteY50" fmla="*/ 3773888 h 6858000"/>
              <a:gd name="connsiteX51" fmla="*/ 5768491 w 6127024"/>
              <a:gd name="connsiteY51" fmla="*/ 3914399 h 6858000"/>
              <a:gd name="connsiteX52" fmla="*/ 5793123 w 6127024"/>
              <a:gd name="connsiteY52" fmla="*/ 3969952 h 6858000"/>
              <a:gd name="connsiteX53" fmla="*/ 5808321 w 6127024"/>
              <a:gd name="connsiteY53" fmla="*/ 3988153 h 6858000"/>
              <a:gd name="connsiteX54" fmla="*/ 5825621 w 6127024"/>
              <a:gd name="connsiteY54" fmla="*/ 4015525 h 6858000"/>
              <a:gd name="connsiteX55" fmla="*/ 5860672 w 6127024"/>
              <a:gd name="connsiteY55" fmla="*/ 4061579 h 6858000"/>
              <a:gd name="connsiteX56" fmla="*/ 5872173 w 6127024"/>
              <a:gd name="connsiteY56" fmla="*/ 4088497 h 6858000"/>
              <a:gd name="connsiteX57" fmla="*/ 5894095 w 6127024"/>
              <a:gd name="connsiteY57" fmla="*/ 4128857 h 6858000"/>
              <a:gd name="connsiteX58" fmla="*/ 5903513 w 6127024"/>
              <a:gd name="connsiteY58" fmla="*/ 4187661 h 6858000"/>
              <a:gd name="connsiteX59" fmla="*/ 5917114 w 6127024"/>
              <a:gd name="connsiteY59" fmla="*/ 4213096 h 6858000"/>
              <a:gd name="connsiteX60" fmla="*/ 5924233 w 6127024"/>
              <a:gd name="connsiteY60" fmla="*/ 4242060 h 6858000"/>
              <a:gd name="connsiteX61" fmla="*/ 5928910 w 6127024"/>
              <a:gd name="connsiteY61" fmla="*/ 4300973 h 6858000"/>
              <a:gd name="connsiteX62" fmla="*/ 5939320 w 6127024"/>
              <a:gd name="connsiteY62" fmla="*/ 4340435 h 6858000"/>
              <a:gd name="connsiteX63" fmla="*/ 5946705 w 6127024"/>
              <a:gd name="connsiteY63" fmla="*/ 4428051 h 6858000"/>
              <a:gd name="connsiteX64" fmla="*/ 5949261 w 6127024"/>
              <a:gd name="connsiteY64" fmla="*/ 4449185 h 6858000"/>
              <a:gd name="connsiteX65" fmla="*/ 5968960 w 6127024"/>
              <a:gd name="connsiteY65" fmla="*/ 4482655 h 6858000"/>
              <a:gd name="connsiteX66" fmla="*/ 5998138 w 6127024"/>
              <a:gd name="connsiteY66" fmla="*/ 4697518 h 6858000"/>
              <a:gd name="connsiteX67" fmla="*/ 6007819 w 6127024"/>
              <a:gd name="connsiteY67" fmla="*/ 4858148 h 6858000"/>
              <a:gd name="connsiteX68" fmla="*/ 6007749 w 6127024"/>
              <a:gd name="connsiteY68" fmla="*/ 4964715 h 6858000"/>
              <a:gd name="connsiteX69" fmla="*/ 6005269 w 6127024"/>
              <a:gd name="connsiteY69" fmla="*/ 5150567 h 6858000"/>
              <a:gd name="connsiteX70" fmla="*/ 6001127 w 6127024"/>
              <a:gd name="connsiteY70" fmla="*/ 5164609 h 6858000"/>
              <a:gd name="connsiteX71" fmla="*/ 5998514 w 6127024"/>
              <a:gd name="connsiteY71" fmla="*/ 5189673 h 6858000"/>
              <a:gd name="connsiteX72" fmla="*/ 6018409 w 6127024"/>
              <a:gd name="connsiteY72" fmla="*/ 5227157 h 6858000"/>
              <a:gd name="connsiteX73" fmla="*/ 6036748 w 6127024"/>
              <a:gd name="connsiteY73" fmla="*/ 5322752 h 6858000"/>
              <a:gd name="connsiteX74" fmla="*/ 6036943 w 6127024"/>
              <a:gd name="connsiteY74" fmla="*/ 5329480 h 6858000"/>
              <a:gd name="connsiteX75" fmla="*/ 6037677 w 6127024"/>
              <a:gd name="connsiteY75" fmla="*/ 5354807 h 6858000"/>
              <a:gd name="connsiteX76" fmla="*/ 6039728 w 6127024"/>
              <a:gd name="connsiteY76" fmla="*/ 5359416 h 6858000"/>
              <a:gd name="connsiteX77" fmla="*/ 6053435 w 6127024"/>
              <a:gd name="connsiteY77" fmla="*/ 5387547 h 6858000"/>
              <a:gd name="connsiteX78" fmla="*/ 6065933 w 6127024"/>
              <a:gd name="connsiteY78" fmla="*/ 5443002 h 6858000"/>
              <a:gd name="connsiteX79" fmla="*/ 6068640 w 6127024"/>
              <a:gd name="connsiteY79" fmla="*/ 5474503 h 6858000"/>
              <a:gd name="connsiteX80" fmla="*/ 6080922 w 6127024"/>
              <a:gd name="connsiteY80" fmla="*/ 5561070 h 6858000"/>
              <a:gd name="connsiteX81" fmla="*/ 6096949 w 6127024"/>
              <a:gd name="connsiteY81" fmla="*/ 5648179 h 6858000"/>
              <a:gd name="connsiteX82" fmla="*/ 6121353 w 6127024"/>
              <a:gd name="connsiteY82" fmla="*/ 5721725 h 6858000"/>
              <a:gd name="connsiteX83" fmla="*/ 6109884 w 6127024"/>
              <a:gd name="connsiteY83" fmla="*/ 5721959 h 6858000"/>
              <a:gd name="connsiteX84" fmla="*/ 6127024 w 6127024"/>
              <a:gd name="connsiteY84" fmla="*/ 5786902 h 6858000"/>
              <a:gd name="connsiteX85" fmla="*/ 6115796 w 6127024"/>
              <a:gd name="connsiteY85" fmla="*/ 5862844 h 6858000"/>
              <a:gd name="connsiteX86" fmla="*/ 6102493 w 6127024"/>
              <a:gd name="connsiteY86" fmla="*/ 5928602 h 6858000"/>
              <a:gd name="connsiteX87" fmla="*/ 6056863 w 6127024"/>
              <a:gd name="connsiteY87" fmla="*/ 6000643 h 6858000"/>
              <a:gd name="connsiteX88" fmla="*/ 6045436 w 6127024"/>
              <a:gd name="connsiteY88" fmla="*/ 6124480 h 6858000"/>
              <a:gd name="connsiteX89" fmla="*/ 6030489 w 6127024"/>
              <a:gd name="connsiteY89" fmla="*/ 6317666 h 6858000"/>
              <a:gd name="connsiteX90" fmla="*/ 6007492 w 6127024"/>
              <a:gd name="connsiteY90" fmla="*/ 6440818 h 6858000"/>
              <a:gd name="connsiteX91" fmla="*/ 6009467 w 6127024"/>
              <a:gd name="connsiteY91" fmla="*/ 6487076 h 6858000"/>
              <a:gd name="connsiteX92" fmla="*/ 5995064 w 6127024"/>
              <a:gd name="connsiteY92" fmla="*/ 6540791 h 6858000"/>
              <a:gd name="connsiteX93" fmla="*/ 6004510 w 6127024"/>
              <a:gd name="connsiteY93" fmla="*/ 6599256 h 6858000"/>
              <a:gd name="connsiteX94" fmla="*/ 5986207 w 6127024"/>
              <a:gd name="connsiteY94" fmla="*/ 6695855 h 6858000"/>
              <a:gd name="connsiteX95" fmla="*/ 5979428 w 6127024"/>
              <a:gd name="connsiteY95" fmla="*/ 6754678 h 6858000"/>
              <a:gd name="connsiteX96" fmla="*/ 5983398 w 6127024"/>
              <a:gd name="connsiteY96" fmla="*/ 6778641 h 6858000"/>
              <a:gd name="connsiteX97" fmla="*/ 5984543 w 6127024"/>
              <a:gd name="connsiteY97" fmla="*/ 6811016 h 6858000"/>
              <a:gd name="connsiteX98" fmla="*/ 5979671 w 6127024"/>
              <a:gd name="connsiteY98" fmla="*/ 6858000 h 6858000"/>
              <a:gd name="connsiteX99" fmla="*/ 0 w 6127024"/>
              <a:gd name="connsiteY99" fmla="*/ 6858000 h 6858000"/>
              <a:gd name="connsiteX100" fmla="*/ 0 w 6127024"/>
              <a:gd name="connsiteY100" fmla="*/ 0 h 6858000"/>
              <a:gd name="connsiteX0" fmla="*/ 0 w 6127024"/>
              <a:gd name="connsiteY0" fmla="*/ 0 h 6858000"/>
              <a:gd name="connsiteX1" fmla="*/ 4965888 w 6127024"/>
              <a:gd name="connsiteY1" fmla="*/ 0 h 6858000"/>
              <a:gd name="connsiteX2" fmla="*/ 4967767 w 6127024"/>
              <a:gd name="connsiteY2" fmla="*/ 7930 h 6858000"/>
              <a:gd name="connsiteX3" fmla="*/ 4979444 w 6127024"/>
              <a:gd name="connsiteY3" fmla="*/ 43921 h 6858000"/>
              <a:gd name="connsiteX4" fmla="*/ 5021173 w 6127024"/>
              <a:gd name="connsiteY4" fmla="*/ 123738 h 6858000"/>
              <a:gd name="connsiteX5" fmla="*/ 5075458 w 6127024"/>
              <a:gd name="connsiteY5" fmla="*/ 264355 h 6858000"/>
              <a:gd name="connsiteX6" fmla="*/ 5081175 w 6127024"/>
              <a:gd name="connsiteY6" fmla="*/ 277448 h 6858000"/>
              <a:gd name="connsiteX7" fmla="*/ 5097011 w 6127024"/>
              <a:gd name="connsiteY7" fmla="*/ 355616 h 6858000"/>
              <a:gd name="connsiteX8" fmla="*/ 5153000 w 6127024"/>
              <a:gd name="connsiteY8" fmla="*/ 507134 h 6858000"/>
              <a:gd name="connsiteX9" fmla="*/ 5171282 w 6127024"/>
              <a:gd name="connsiteY9" fmla="*/ 602071 h 6858000"/>
              <a:gd name="connsiteX10" fmla="*/ 5176196 w 6127024"/>
              <a:gd name="connsiteY10" fmla="*/ 636822 h 6858000"/>
              <a:gd name="connsiteX11" fmla="*/ 5189051 w 6127024"/>
              <a:gd name="connsiteY11" fmla="*/ 782518 h 6858000"/>
              <a:gd name="connsiteX12" fmla="*/ 5218707 w 6127024"/>
              <a:gd name="connsiteY12" fmla="*/ 886387 h 6858000"/>
              <a:gd name="connsiteX13" fmla="*/ 5221281 w 6127024"/>
              <a:gd name="connsiteY13" fmla="*/ 920873 h 6858000"/>
              <a:gd name="connsiteX14" fmla="*/ 5201018 w 6127024"/>
              <a:gd name="connsiteY14" fmla="*/ 1095027 h 6858000"/>
              <a:gd name="connsiteX15" fmla="*/ 5189234 w 6127024"/>
              <a:gd name="connsiteY15" fmla="*/ 1217308 h 6858000"/>
              <a:gd name="connsiteX16" fmla="*/ 5202769 w 6127024"/>
              <a:gd name="connsiteY16" fmla="*/ 1269450 h 6858000"/>
              <a:gd name="connsiteX17" fmla="*/ 5225968 w 6127024"/>
              <a:gd name="connsiteY17" fmla="*/ 1357994 h 6858000"/>
              <a:gd name="connsiteX18" fmla="*/ 5231437 w 6127024"/>
              <a:gd name="connsiteY18" fmla="*/ 1373779 h 6858000"/>
              <a:gd name="connsiteX19" fmla="*/ 5237226 w 6127024"/>
              <a:gd name="connsiteY19" fmla="*/ 1441327 h 6858000"/>
              <a:gd name="connsiteX20" fmla="*/ 5255653 w 6127024"/>
              <a:gd name="connsiteY20" fmla="*/ 1524712 h 6858000"/>
              <a:gd name="connsiteX21" fmla="*/ 5263491 w 6127024"/>
              <a:gd name="connsiteY21" fmla="*/ 1642938 h 6858000"/>
              <a:gd name="connsiteX22" fmla="*/ 5256552 w 6127024"/>
              <a:gd name="connsiteY22" fmla="*/ 1672509 h 6858000"/>
              <a:gd name="connsiteX23" fmla="*/ 5266931 w 6127024"/>
              <a:gd name="connsiteY23" fmla="*/ 1866147 h 6858000"/>
              <a:gd name="connsiteX24" fmla="*/ 5255696 w 6127024"/>
              <a:gd name="connsiteY24" fmla="*/ 1953770 h 6858000"/>
              <a:gd name="connsiteX25" fmla="*/ 5252592 w 6127024"/>
              <a:gd name="connsiteY25" fmla="*/ 2092210 h 6858000"/>
              <a:gd name="connsiteX26" fmla="*/ 5250104 w 6127024"/>
              <a:gd name="connsiteY26" fmla="*/ 2249166 h 6858000"/>
              <a:gd name="connsiteX27" fmla="*/ 5251214 w 6127024"/>
              <a:gd name="connsiteY27" fmla="*/ 2250944 h 6858000"/>
              <a:gd name="connsiteX28" fmla="*/ 5250644 w 6127024"/>
              <a:gd name="connsiteY28" fmla="*/ 2266619 h 6858000"/>
              <a:gd name="connsiteX29" fmla="*/ 5293877 w 6127024"/>
              <a:gd name="connsiteY29" fmla="*/ 2368649 h 6858000"/>
              <a:gd name="connsiteX30" fmla="*/ 5311338 w 6127024"/>
              <a:gd name="connsiteY30" fmla="*/ 2404034 h 6858000"/>
              <a:gd name="connsiteX31" fmla="*/ 5338366 w 6127024"/>
              <a:gd name="connsiteY31" fmla="*/ 2465052 h 6858000"/>
              <a:gd name="connsiteX32" fmla="*/ 5371263 w 6127024"/>
              <a:gd name="connsiteY32" fmla="*/ 2586413 h 6858000"/>
              <a:gd name="connsiteX33" fmla="*/ 5407503 w 6127024"/>
              <a:gd name="connsiteY33" fmla="*/ 2786290 h 6858000"/>
              <a:gd name="connsiteX34" fmla="*/ 5407356 w 6127024"/>
              <a:gd name="connsiteY34" fmla="*/ 2787545 h 6858000"/>
              <a:gd name="connsiteX35" fmla="*/ 5457023 w 6127024"/>
              <a:gd name="connsiteY35" fmla="*/ 2858292 h 6858000"/>
              <a:gd name="connsiteX36" fmla="*/ 5479298 w 6127024"/>
              <a:gd name="connsiteY36" fmla="*/ 2947791 h 6858000"/>
              <a:gd name="connsiteX37" fmla="*/ 5481770 w 6127024"/>
              <a:gd name="connsiteY37" fmla="*/ 2951352 h 6858000"/>
              <a:gd name="connsiteX38" fmla="*/ 5482415 w 6127024"/>
              <a:gd name="connsiteY38" fmla="*/ 3004079 h 6858000"/>
              <a:gd name="connsiteX39" fmla="*/ 5503944 w 6127024"/>
              <a:gd name="connsiteY39" fmla="*/ 3123335 h 6858000"/>
              <a:gd name="connsiteX40" fmla="*/ 5516007 w 6127024"/>
              <a:gd name="connsiteY40" fmla="*/ 3258473 h 6858000"/>
              <a:gd name="connsiteX41" fmla="*/ 5589758 w 6127024"/>
              <a:gd name="connsiteY41" fmla="*/ 3453699 h 6858000"/>
              <a:gd name="connsiteX42" fmla="*/ 5596144 w 6127024"/>
              <a:gd name="connsiteY42" fmla="*/ 3534624 h 6858000"/>
              <a:gd name="connsiteX43" fmla="*/ 5597750 w 6127024"/>
              <a:gd name="connsiteY43" fmla="*/ 3534129 h 6858000"/>
              <a:gd name="connsiteX44" fmla="*/ 5599700 w 6127024"/>
              <a:gd name="connsiteY44" fmla="*/ 3547221 h 6858000"/>
              <a:gd name="connsiteX45" fmla="*/ 5618377 w 6127024"/>
              <a:gd name="connsiteY45" fmla="*/ 3588431 h 6858000"/>
              <a:gd name="connsiteX46" fmla="*/ 5612155 w 6127024"/>
              <a:gd name="connsiteY46" fmla="*/ 3589869 h 6858000"/>
              <a:gd name="connsiteX47" fmla="*/ 5620843 w 6127024"/>
              <a:gd name="connsiteY47" fmla="*/ 3606745 h 6858000"/>
              <a:gd name="connsiteX48" fmla="*/ 5655472 w 6127024"/>
              <a:gd name="connsiteY48" fmla="*/ 3678877 h 6858000"/>
              <a:gd name="connsiteX49" fmla="*/ 5683015 w 6127024"/>
              <a:gd name="connsiteY49" fmla="*/ 3762025 h 6858000"/>
              <a:gd name="connsiteX50" fmla="*/ 5696643 w 6127024"/>
              <a:gd name="connsiteY50" fmla="*/ 3773888 h 6858000"/>
              <a:gd name="connsiteX51" fmla="*/ 5768491 w 6127024"/>
              <a:gd name="connsiteY51" fmla="*/ 3914399 h 6858000"/>
              <a:gd name="connsiteX52" fmla="*/ 5793123 w 6127024"/>
              <a:gd name="connsiteY52" fmla="*/ 3969952 h 6858000"/>
              <a:gd name="connsiteX53" fmla="*/ 5808321 w 6127024"/>
              <a:gd name="connsiteY53" fmla="*/ 3988153 h 6858000"/>
              <a:gd name="connsiteX54" fmla="*/ 5825621 w 6127024"/>
              <a:gd name="connsiteY54" fmla="*/ 4015525 h 6858000"/>
              <a:gd name="connsiteX55" fmla="*/ 5860672 w 6127024"/>
              <a:gd name="connsiteY55" fmla="*/ 4061579 h 6858000"/>
              <a:gd name="connsiteX56" fmla="*/ 5872173 w 6127024"/>
              <a:gd name="connsiteY56" fmla="*/ 4088497 h 6858000"/>
              <a:gd name="connsiteX57" fmla="*/ 5894095 w 6127024"/>
              <a:gd name="connsiteY57" fmla="*/ 4128857 h 6858000"/>
              <a:gd name="connsiteX58" fmla="*/ 5903513 w 6127024"/>
              <a:gd name="connsiteY58" fmla="*/ 4187661 h 6858000"/>
              <a:gd name="connsiteX59" fmla="*/ 5917114 w 6127024"/>
              <a:gd name="connsiteY59" fmla="*/ 4213096 h 6858000"/>
              <a:gd name="connsiteX60" fmla="*/ 5924233 w 6127024"/>
              <a:gd name="connsiteY60" fmla="*/ 4242060 h 6858000"/>
              <a:gd name="connsiteX61" fmla="*/ 5928910 w 6127024"/>
              <a:gd name="connsiteY61" fmla="*/ 4300973 h 6858000"/>
              <a:gd name="connsiteX62" fmla="*/ 5939320 w 6127024"/>
              <a:gd name="connsiteY62" fmla="*/ 4340435 h 6858000"/>
              <a:gd name="connsiteX63" fmla="*/ 5946705 w 6127024"/>
              <a:gd name="connsiteY63" fmla="*/ 4428051 h 6858000"/>
              <a:gd name="connsiteX64" fmla="*/ 5949261 w 6127024"/>
              <a:gd name="connsiteY64" fmla="*/ 4449185 h 6858000"/>
              <a:gd name="connsiteX65" fmla="*/ 5968960 w 6127024"/>
              <a:gd name="connsiteY65" fmla="*/ 4482655 h 6858000"/>
              <a:gd name="connsiteX66" fmla="*/ 5998138 w 6127024"/>
              <a:gd name="connsiteY66" fmla="*/ 4697518 h 6858000"/>
              <a:gd name="connsiteX67" fmla="*/ 6007819 w 6127024"/>
              <a:gd name="connsiteY67" fmla="*/ 4858148 h 6858000"/>
              <a:gd name="connsiteX68" fmla="*/ 6007749 w 6127024"/>
              <a:gd name="connsiteY68" fmla="*/ 4964715 h 6858000"/>
              <a:gd name="connsiteX69" fmla="*/ 6005269 w 6127024"/>
              <a:gd name="connsiteY69" fmla="*/ 5150567 h 6858000"/>
              <a:gd name="connsiteX70" fmla="*/ 6001127 w 6127024"/>
              <a:gd name="connsiteY70" fmla="*/ 5164609 h 6858000"/>
              <a:gd name="connsiteX71" fmla="*/ 5998514 w 6127024"/>
              <a:gd name="connsiteY71" fmla="*/ 5189673 h 6858000"/>
              <a:gd name="connsiteX72" fmla="*/ 6018409 w 6127024"/>
              <a:gd name="connsiteY72" fmla="*/ 5227157 h 6858000"/>
              <a:gd name="connsiteX73" fmla="*/ 6036748 w 6127024"/>
              <a:gd name="connsiteY73" fmla="*/ 5322752 h 6858000"/>
              <a:gd name="connsiteX74" fmla="*/ 6036943 w 6127024"/>
              <a:gd name="connsiteY74" fmla="*/ 5329480 h 6858000"/>
              <a:gd name="connsiteX75" fmla="*/ 6037677 w 6127024"/>
              <a:gd name="connsiteY75" fmla="*/ 5354807 h 6858000"/>
              <a:gd name="connsiteX76" fmla="*/ 6039728 w 6127024"/>
              <a:gd name="connsiteY76" fmla="*/ 5359416 h 6858000"/>
              <a:gd name="connsiteX77" fmla="*/ 6053435 w 6127024"/>
              <a:gd name="connsiteY77" fmla="*/ 5387547 h 6858000"/>
              <a:gd name="connsiteX78" fmla="*/ 6065933 w 6127024"/>
              <a:gd name="connsiteY78" fmla="*/ 5443002 h 6858000"/>
              <a:gd name="connsiteX79" fmla="*/ 6068640 w 6127024"/>
              <a:gd name="connsiteY79" fmla="*/ 5474503 h 6858000"/>
              <a:gd name="connsiteX80" fmla="*/ 6080922 w 6127024"/>
              <a:gd name="connsiteY80" fmla="*/ 5561070 h 6858000"/>
              <a:gd name="connsiteX81" fmla="*/ 6096949 w 6127024"/>
              <a:gd name="connsiteY81" fmla="*/ 5648179 h 6858000"/>
              <a:gd name="connsiteX82" fmla="*/ 6121353 w 6127024"/>
              <a:gd name="connsiteY82" fmla="*/ 5721725 h 6858000"/>
              <a:gd name="connsiteX83" fmla="*/ 6109884 w 6127024"/>
              <a:gd name="connsiteY83" fmla="*/ 5721959 h 6858000"/>
              <a:gd name="connsiteX84" fmla="*/ 6127024 w 6127024"/>
              <a:gd name="connsiteY84" fmla="*/ 5786902 h 6858000"/>
              <a:gd name="connsiteX85" fmla="*/ 6115796 w 6127024"/>
              <a:gd name="connsiteY85" fmla="*/ 5862844 h 6858000"/>
              <a:gd name="connsiteX86" fmla="*/ 6102493 w 6127024"/>
              <a:gd name="connsiteY86" fmla="*/ 5928602 h 6858000"/>
              <a:gd name="connsiteX87" fmla="*/ 6056863 w 6127024"/>
              <a:gd name="connsiteY87" fmla="*/ 6000643 h 6858000"/>
              <a:gd name="connsiteX88" fmla="*/ 6045436 w 6127024"/>
              <a:gd name="connsiteY88" fmla="*/ 6124480 h 6858000"/>
              <a:gd name="connsiteX89" fmla="*/ 6030489 w 6127024"/>
              <a:gd name="connsiteY89" fmla="*/ 6317666 h 6858000"/>
              <a:gd name="connsiteX90" fmla="*/ 6007492 w 6127024"/>
              <a:gd name="connsiteY90" fmla="*/ 6440818 h 6858000"/>
              <a:gd name="connsiteX91" fmla="*/ 6009467 w 6127024"/>
              <a:gd name="connsiteY91" fmla="*/ 6487076 h 6858000"/>
              <a:gd name="connsiteX92" fmla="*/ 5995064 w 6127024"/>
              <a:gd name="connsiteY92" fmla="*/ 6540791 h 6858000"/>
              <a:gd name="connsiteX93" fmla="*/ 6004510 w 6127024"/>
              <a:gd name="connsiteY93" fmla="*/ 6599256 h 6858000"/>
              <a:gd name="connsiteX94" fmla="*/ 5986207 w 6127024"/>
              <a:gd name="connsiteY94" fmla="*/ 6695855 h 6858000"/>
              <a:gd name="connsiteX95" fmla="*/ 5979428 w 6127024"/>
              <a:gd name="connsiteY95" fmla="*/ 6754678 h 6858000"/>
              <a:gd name="connsiteX96" fmla="*/ 5983398 w 6127024"/>
              <a:gd name="connsiteY96" fmla="*/ 6778641 h 6858000"/>
              <a:gd name="connsiteX97" fmla="*/ 5984543 w 6127024"/>
              <a:gd name="connsiteY97" fmla="*/ 6811016 h 6858000"/>
              <a:gd name="connsiteX98" fmla="*/ 5979671 w 6127024"/>
              <a:gd name="connsiteY98" fmla="*/ 6858000 h 6858000"/>
              <a:gd name="connsiteX99" fmla="*/ 0 w 6127024"/>
              <a:gd name="connsiteY99" fmla="*/ 6858000 h 6858000"/>
              <a:gd name="connsiteX100" fmla="*/ 0 w 6127024"/>
              <a:gd name="connsiteY100" fmla="*/ 0 h 6858000"/>
              <a:gd name="connsiteX0" fmla="*/ 0 w 6127024"/>
              <a:gd name="connsiteY0" fmla="*/ 0 h 6858000"/>
              <a:gd name="connsiteX1" fmla="*/ 4965888 w 6127024"/>
              <a:gd name="connsiteY1" fmla="*/ 0 h 6858000"/>
              <a:gd name="connsiteX2" fmla="*/ 4967767 w 6127024"/>
              <a:gd name="connsiteY2" fmla="*/ 7930 h 6858000"/>
              <a:gd name="connsiteX3" fmla="*/ 4979444 w 6127024"/>
              <a:gd name="connsiteY3" fmla="*/ 43921 h 6858000"/>
              <a:gd name="connsiteX4" fmla="*/ 5021173 w 6127024"/>
              <a:gd name="connsiteY4" fmla="*/ 123738 h 6858000"/>
              <a:gd name="connsiteX5" fmla="*/ 5075458 w 6127024"/>
              <a:gd name="connsiteY5" fmla="*/ 264355 h 6858000"/>
              <a:gd name="connsiteX6" fmla="*/ 5081175 w 6127024"/>
              <a:gd name="connsiteY6" fmla="*/ 277448 h 6858000"/>
              <a:gd name="connsiteX7" fmla="*/ 5097011 w 6127024"/>
              <a:gd name="connsiteY7" fmla="*/ 355616 h 6858000"/>
              <a:gd name="connsiteX8" fmla="*/ 5153000 w 6127024"/>
              <a:gd name="connsiteY8" fmla="*/ 507134 h 6858000"/>
              <a:gd name="connsiteX9" fmla="*/ 5171282 w 6127024"/>
              <a:gd name="connsiteY9" fmla="*/ 602071 h 6858000"/>
              <a:gd name="connsiteX10" fmla="*/ 5176196 w 6127024"/>
              <a:gd name="connsiteY10" fmla="*/ 636822 h 6858000"/>
              <a:gd name="connsiteX11" fmla="*/ 5189051 w 6127024"/>
              <a:gd name="connsiteY11" fmla="*/ 782518 h 6858000"/>
              <a:gd name="connsiteX12" fmla="*/ 5218707 w 6127024"/>
              <a:gd name="connsiteY12" fmla="*/ 886387 h 6858000"/>
              <a:gd name="connsiteX13" fmla="*/ 5221281 w 6127024"/>
              <a:gd name="connsiteY13" fmla="*/ 920873 h 6858000"/>
              <a:gd name="connsiteX14" fmla="*/ 5201018 w 6127024"/>
              <a:gd name="connsiteY14" fmla="*/ 1095027 h 6858000"/>
              <a:gd name="connsiteX15" fmla="*/ 5189234 w 6127024"/>
              <a:gd name="connsiteY15" fmla="*/ 1217308 h 6858000"/>
              <a:gd name="connsiteX16" fmla="*/ 5202769 w 6127024"/>
              <a:gd name="connsiteY16" fmla="*/ 1269450 h 6858000"/>
              <a:gd name="connsiteX17" fmla="*/ 5225968 w 6127024"/>
              <a:gd name="connsiteY17" fmla="*/ 1357994 h 6858000"/>
              <a:gd name="connsiteX18" fmla="*/ 5231437 w 6127024"/>
              <a:gd name="connsiteY18" fmla="*/ 1373779 h 6858000"/>
              <a:gd name="connsiteX19" fmla="*/ 5237226 w 6127024"/>
              <a:gd name="connsiteY19" fmla="*/ 1441327 h 6858000"/>
              <a:gd name="connsiteX20" fmla="*/ 5255653 w 6127024"/>
              <a:gd name="connsiteY20" fmla="*/ 1524712 h 6858000"/>
              <a:gd name="connsiteX21" fmla="*/ 5263491 w 6127024"/>
              <a:gd name="connsiteY21" fmla="*/ 1642938 h 6858000"/>
              <a:gd name="connsiteX22" fmla="*/ 5256552 w 6127024"/>
              <a:gd name="connsiteY22" fmla="*/ 1672509 h 6858000"/>
              <a:gd name="connsiteX23" fmla="*/ 5266931 w 6127024"/>
              <a:gd name="connsiteY23" fmla="*/ 1866147 h 6858000"/>
              <a:gd name="connsiteX24" fmla="*/ 5255696 w 6127024"/>
              <a:gd name="connsiteY24" fmla="*/ 1953770 h 6858000"/>
              <a:gd name="connsiteX25" fmla="*/ 5252592 w 6127024"/>
              <a:gd name="connsiteY25" fmla="*/ 2092210 h 6858000"/>
              <a:gd name="connsiteX26" fmla="*/ 5250104 w 6127024"/>
              <a:gd name="connsiteY26" fmla="*/ 2249166 h 6858000"/>
              <a:gd name="connsiteX27" fmla="*/ 5251214 w 6127024"/>
              <a:gd name="connsiteY27" fmla="*/ 2250944 h 6858000"/>
              <a:gd name="connsiteX28" fmla="*/ 5250644 w 6127024"/>
              <a:gd name="connsiteY28" fmla="*/ 2266619 h 6858000"/>
              <a:gd name="connsiteX29" fmla="*/ 5293877 w 6127024"/>
              <a:gd name="connsiteY29" fmla="*/ 2368649 h 6858000"/>
              <a:gd name="connsiteX30" fmla="*/ 5311338 w 6127024"/>
              <a:gd name="connsiteY30" fmla="*/ 2404034 h 6858000"/>
              <a:gd name="connsiteX31" fmla="*/ 5338366 w 6127024"/>
              <a:gd name="connsiteY31" fmla="*/ 2465052 h 6858000"/>
              <a:gd name="connsiteX32" fmla="*/ 5371263 w 6127024"/>
              <a:gd name="connsiteY32" fmla="*/ 2586413 h 6858000"/>
              <a:gd name="connsiteX33" fmla="*/ 5407503 w 6127024"/>
              <a:gd name="connsiteY33" fmla="*/ 2786290 h 6858000"/>
              <a:gd name="connsiteX34" fmla="*/ 5407356 w 6127024"/>
              <a:gd name="connsiteY34" fmla="*/ 2787545 h 6858000"/>
              <a:gd name="connsiteX35" fmla="*/ 5457023 w 6127024"/>
              <a:gd name="connsiteY35" fmla="*/ 2858292 h 6858000"/>
              <a:gd name="connsiteX36" fmla="*/ 5479298 w 6127024"/>
              <a:gd name="connsiteY36" fmla="*/ 2947791 h 6858000"/>
              <a:gd name="connsiteX37" fmla="*/ 5481770 w 6127024"/>
              <a:gd name="connsiteY37" fmla="*/ 2951352 h 6858000"/>
              <a:gd name="connsiteX38" fmla="*/ 5482415 w 6127024"/>
              <a:gd name="connsiteY38" fmla="*/ 3004079 h 6858000"/>
              <a:gd name="connsiteX39" fmla="*/ 5503944 w 6127024"/>
              <a:gd name="connsiteY39" fmla="*/ 3123335 h 6858000"/>
              <a:gd name="connsiteX40" fmla="*/ 5516007 w 6127024"/>
              <a:gd name="connsiteY40" fmla="*/ 3258473 h 6858000"/>
              <a:gd name="connsiteX41" fmla="*/ 5589758 w 6127024"/>
              <a:gd name="connsiteY41" fmla="*/ 3453699 h 6858000"/>
              <a:gd name="connsiteX42" fmla="*/ 5596144 w 6127024"/>
              <a:gd name="connsiteY42" fmla="*/ 3534624 h 6858000"/>
              <a:gd name="connsiteX43" fmla="*/ 5597750 w 6127024"/>
              <a:gd name="connsiteY43" fmla="*/ 3534129 h 6858000"/>
              <a:gd name="connsiteX44" fmla="*/ 5599700 w 6127024"/>
              <a:gd name="connsiteY44" fmla="*/ 3547221 h 6858000"/>
              <a:gd name="connsiteX45" fmla="*/ 5618377 w 6127024"/>
              <a:gd name="connsiteY45" fmla="*/ 3588431 h 6858000"/>
              <a:gd name="connsiteX46" fmla="*/ 5620843 w 6127024"/>
              <a:gd name="connsiteY46" fmla="*/ 3606745 h 6858000"/>
              <a:gd name="connsiteX47" fmla="*/ 5655472 w 6127024"/>
              <a:gd name="connsiteY47" fmla="*/ 3678877 h 6858000"/>
              <a:gd name="connsiteX48" fmla="*/ 5683015 w 6127024"/>
              <a:gd name="connsiteY48" fmla="*/ 3762025 h 6858000"/>
              <a:gd name="connsiteX49" fmla="*/ 5696643 w 6127024"/>
              <a:gd name="connsiteY49" fmla="*/ 3773888 h 6858000"/>
              <a:gd name="connsiteX50" fmla="*/ 5768491 w 6127024"/>
              <a:gd name="connsiteY50" fmla="*/ 3914399 h 6858000"/>
              <a:gd name="connsiteX51" fmla="*/ 5793123 w 6127024"/>
              <a:gd name="connsiteY51" fmla="*/ 3969952 h 6858000"/>
              <a:gd name="connsiteX52" fmla="*/ 5808321 w 6127024"/>
              <a:gd name="connsiteY52" fmla="*/ 3988153 h 6858000"/>
              <a:gd name="connsiteX53" fmla="*/ 5825621 w 6127024"/>
              <a:gd name="connsiteY53" fmla="*/ 4015525 h 6858000"/>
              <a:gd name="connsiteX54" fmla="*/ 5860672 w 6127024"/>
              <a:gd name="connsiteY54" fmla="*/ 4061579 h 6858000"/>
              <a:gd name="connsiteX55" fmla="*/ 5872173 w 6127024"/>
              <a:gd name="connsiteY55" fmla="*/ 4088497 h 6858000"/>
              <a:gd name="connsiteX56" fmla="*/ 5894095 w 6127024"/>
              <a:gd name="connsiteY56" fmla="*/ 4128857 h 6858000"/>
              <a:gd name="connsiteX57" fmla="*/ 5903513 w 6127024"/>
              <a:gd name="connsiteY57" fmla="*/ 4187661 h 6858000"/>
              <a:gd name="connsiteX58" fmla="*/ 5917114 w 6127024"/>
              <a:gd name="connsiteY58" fmla="*/ 4213096 h 6858000"/>
              <a:gd name="connsiteX59" fmla="*/ 5924233 w 6127024"/>
              <a:gd name="connsiteY59" fmla="*/ 4242060 h 6858000"/>
              <a:gd name="connsiteX60" fmla="*/ 5928910 w 6127024"/>
              <a:gd name="connsiteY60" fmla="*/ 4300973 h 6858000"/>
              <a:gd name="connsiteX61" fmla="*/ 5939320 w 6127024"/>
              <a:gd name="connsiteY61" fmla="*/ 4340435 h 6858000"/>
              <a:gd name="connsiteX62" fmla="*/ 5946705 w 6127024"/>
              <a:gd name="connsiteY62" fmla="*/ 4428051 h 6858000"/>
              <a:gd name="connsiteX63" fmla="*/ 5949261 w 6127024"/>
              <a:gd name="connsiteY63" fmla="*/ 4449185 h 6858000"/>
              <a:gd name="connsiteX64" fmla="*/ 5968960 w 6127024"/>
              <a:gd name="connsiteY64" fmla="*/ 4482655 h 6858000"/>
              <a:gd name="connsiteX65" fmla="*/ 5998138 w 6127024"/>
              <a:gd name="connsiteY65" fmla="*/ 4697518 h 6858000"/>
              <a:gd name="connsiteX66" fmla="*/ 6007819 w 6127024"/>
              <a:gd name="connsiteY66" fmla="*/ 4858148 h 6858000"/>
              <a:gd name="connsiteX67" fmla="*/ 6007749 w 6127024"/>
              <a:gd name="connsiteY67" fmla="*/ 4964715 h 6858000"/>
              <a:gd name="connsiteX68" fmla="*/ 6005269 w 6127024"/>
              <a:gd name="connsiteY68" fmla="*/ 5150567 h 6858000"/>
              <a:gd name="connsiteX69" fmla="*/ 6001127 w 6127024"/>
              <a:gd name="connsiteY69" fmla="*/ 5164609 h 6858000"/>
              <a:gd name="connsiteX70" fmla="*/ 5998514 w 6127024"/>
              <a:gd name="connsiteY70" fmla="*/ 5189673 h 6858000"/>
              <a:gd name="connsiteX71" fmla="*/ 6018409 w 6127024"/>
              <a:gd name="connsiteY71" fmla="*/ 5227157 h 6858000"/>
              <a:gd name="connsiteX72" fmla="*/ 6036748 w 6127024"/>
              <a:gd name="connsiteY72" fmla="*/ 5322752 h 6858000"/>
              <a:gd name="connsiteX73" fmla="*/ 6036943 w 6127024"/>
              <a:gd name="connsiteY73" fmla="*/ 5329480 h 6858000"/>
              <a:gd name="connsiteX74" fmla="*/ 6037677 w 6127024"/>
              <a:gd name="connsiteY74" fmla="*/ 5354807 h 6858000"/>
              <a:gd name="connsiteX75" fmla="*/ 6039728 w 6127024"/>
              <a:gd name="connsiteY75" fmla="*/ 5359416 h 6858000"/>
              <a:gd name="connsiteX76" fmla="*/ 6053435 w 6127024"/>
              <a:gd name="connsiteY76" fmla="*/ 5387547 h 6858000"/>
              <a:gd name="connsiteX77" fmla="*/ 6065933 w 6127024"/>
              <a:gd name="connsiteY77" fmla="*/ 5443002 h 6858000"/>
              <a:gd name="connsiteX78" fmla="*/ 6068640 w 6127024"/>
              <a:gd name="connsiteY78" fmla="*/ 5474503 h 6858000"/>
              <a:gd name="connsiteX79" fmla="*/ 6080922 w 6127024"/>
              <a:gd name="connsiteY79" fmla="*/ 5561070 h 6858000"/>
              <a:gd name="connsiteX80" fmla="*/ 6096949 w 6127024"/>
              <a:gd name="connsiteY80" fmla="*/ 5648179 h 6858000"/>
              <a:gd name="connsiteX81" fmla="*/ 6121353 w 6127024"/>
              <a:gd name="connsiteY81" fmla="*/ 5721725 h 6858000"/>
              <a:gd name="connsiteX82" fmla="*/ 6109884 w 6127024"/>
              <a:gd name="connsiteY82" fmla="*/ 5721959 h 6858000"/>
              <a:gd name="connsiteX83" fmla="*/ 6127024 w 6127024"/>
              <a:gd name="connsiteY83" fmla="*/ 5786902 h 6858000"/>
              <a:gd name="connsiteX84" fmla="*/ 6115796 w 6127024"/>
              <a:gd name="connsiteY84" fmla="*/ 5862844 h 6858000"/>
              <a:gd name="connsiteX85" fmla="*/ 6102493 w 6127024"/>
              <a:gd name="connsiteY85" fmla="*/ 5928602 h 6858000"/>
              <a:gd name="connsiteX86" fmla="*/ 6056863 w 6127024"/>
              <a:gd name="connsiteY86" fmla="*/ 6000643 h 6858000"/>
              <a:gd name="connsiteX87" fmla="*/ 6045436 w 6127024"/>
              <a:gd name="connsiteY87" fmla="*/ 6124480 h 6858000"/>
              <a:gd name="connsiteX88" fmla="*/ 6030489 w 6127024"/>
              <a:gd name="connsiteY88" fmla="*/ 6317666 h 6858000"/>
              <a:gd name="connsiteX89" fmla="*/ 6007492 w 6127024"/>
              <a:gd name="connsiteY89" fmla="*/ 6440818 h 6858000"/>
              <a:gd name="connsiteX90" fmla="*/ 6009467 w 6127024"/>
              <a:gd name="connsiteY90" fmla="*/ 6487076 h 6858000"/>
              <a:gd name="connsiteX91" fmla="*/ 5995064 w 6127024"/>
              <a:gd name="connsiteY91" fmla="*/ 6540791 h 6858000"/>
              <a:gd name="connsiteX92" fmla="*/ 6004510 w 6127024"/>
              <a:gd name="connsiteY92" fmla="*/ 6599256 h 6858000"/>
              <a:gd name="connsiteX93" fmla="*/ 5986207 w 6127024"/>
              <a:gd name="connsiteY93" fmla="*/ 6695855 h 6858000"/>
              <a:gd name="connsiteX94" fmla="*/ 5979428 w 6127024"/>
              <a:gd name="connsiteY94" fmla="*/ 6754678 h 6858000"/>
              <a:gd name="connsiteX95" fmla="*/ 5983398 w 6127024"/>
              <a:gd name="connsiteY95" fmla="*/ 6778641 h 6858000"/>
              <a:gd name="connsiteX96" fmla="*/ 5984543 w 6127024"/>
              <a:gd name="connsiteY96" fmla="*/ 6811016 h 6858000"/>
              <a:gd name="connsiteX97" fmla="*/ 5979671 w 6127024"/>
              <a:gd name="connsiteY97" fmla="*/ 6858000 h 6858000"/>
              <a:gd name="connsiteX98" fmla="*/ 0 w 6127024"/>
              <a:gd name="connsiteY98" fmla="*/ 6858000 h 6858000"/>
              <a:gd name="connsiteX99" fmla="*/ 0 w 6127024"/>
              <a:gd name="connsiteY99" fmla="*/ 0 h 6858000"/>
              <a:gd name="connsiteX0" fmla="*/ 0 w 6127024"/>
              <a:gd name="connsiteY0" fmla="*/ 0 h 6858000"/>
              <a:gd name="connsiteX1" fmla="*/ 4965888 w 6127024"/>
              <a:gd name="connsiteY1" fmla="*/ 0 h 6858000"/>
              <a:gd name="connsiteX2" fmla="*/ 4967767 w 6127024"/>
              <a:gd name="connsiteY2" fmla="*/ 7930 h 6858000"/>
              <a:gd name="connsiteX3" fmla="*/ 4979444 w 6127024"/>
              <a:gd name="connsiteY3" fmla="*/ 43921 h 6858000"/>
              <a:gd name="connsiteX4" fmla="*/ 5021173 w 6127024"/>
              <a:gd name="connsiteY4" fmla="*/ 123738 h 6858000"/>
              <a:gd name="connsiteX5" fmla="*/ 5075458 w 6127024"/>
              <a:gd name="connsiteY5" fmla="*/ 264355 h 6858000"/>
              <a:gd name="connsiteX6" fmla="*/ 5081175 w 6127024"/>
              <a:gd name="connsiteY6" fmla="*/ 277448 h 6858000"/>
              <a:gd name="connsiteX7" fmla="*/ 5097011 w 6127024"/>
              <a:gd name="connsiteY7" fmla="*/ 355616 h 6858000"/>
              <a:gd name="connsiteX8" fmla="*/ 5153000 w 6127024"/>
              <a:gd name="connsiteY8" fmla="*/ 507134 h 6858000"/>
              <a:gd name="connsiteX9" fmla="*/ 5171282 w 6127024"/>
              <a:gd name="connsiteY9" fmla="*/ 602071 h 6858000"/>
              <a:gd name="connsiteX10" fmla="*/ 5176196 w 6127024"/>
              <a:gd name="connsiteY10" fmla="*/ 636822 h 6858000"/>
              <a:gd name="connsiteX11" fmla="*/ 5189051 w 6127024"/>
              <a:gd name="connsiteY11" fmla="*/ 782518 h 6858000"/>
              <a:gd name="connsiteX12" fmla="*/ 5218707 w 6127024"/>
              <a:gd name="connsiteY12" fmla="*/ 886387 h 6858000"/>
              <a:gd name="connsiteX13" fmla="*/ 5221281 w 6127024"/>
              <a:gd name="connsiteY13" fmla="*/ 920873 h 6858000"/>
              <a:gd name="connsiteX14" fmla="*/ 5201018 w 6127024"/>
              <a:gd name="connsiteY14" fmla="*/ 1095027 h 6858000"/>
              <a:gd name="connsiteX15" fmla="*/ 5189234 w 6127024"/>
              <a:gd name="connsiteY15" fmla="*/ 1217308 h 6858000"/>
              <a:gd name="connsiteX16" fmla="*/ 5202769 w 6127024"/>
              <a:gd name="connsiteY16" fmla="*/ 1269450 h 6858000"/>
              <a:gd name="connsiteX17" fmla="*/ 5225968 w 6127024"/>
              <a:gd name="connsiteY17" fmla="*/ 1357994 h 6858000"/>
              <a:gd name="connsiteX18" fmla="*/ 5231437 w 6127024"/>
              <a:gd name="connsiteY18" fmla="*/ 1373779 h 6858000"/>
              <a:gd name="connsiteX19" fmla="*/ 5237226 w 6127024"/>
              <a:gd name="connsiteY19" fmla="*/ 1441327 h 6858000"/>
              <a:gd name="connsiteX20" fmla="*/ 5255653 w 6127024"/>
              <a:gd name="connsiteY20" fmla="*/ 1524712 h 6858000"/>
              <a:gd name="connsiteX21" fmla="*/ 5263491 w 6127024"/>
              <a:gd name="connsiteY21" fmla="*/ 1642938 h 6858000"/>
              <a:gd name="connsiteX22" fmla="*/ 5256552 w 6127024"/>
              <a:gd name="connsiteY22" fmla="*/ 1672509 h 6858000"/>
              <a:gd name="connsiteX23" fmla="*/ 5266931 w 6127024"/>
              <a:gd name="connsiteY23" fmla="*/ 1866147 h 6858000"/>
              <a:gd name="connsiteX24" fmla="*/ 5255696 w 6127024"/>
              <a:gd name="connsiteY24" fmla="*/ 1953770 h 6858000"/>
              <a:gd name="connsiteX25" fmla="*/ 5252592 w 6127024"/>
              <a:gd name="connsiteY25" fmla="*/ 2092210 h 6858000"/>
              <a:gd name="connsiteX26" fmla="*/ 5250104 w 6127024"/>
              <a:gd name="connsiteY26" fmla="*/ 2249166 h 6858000"/>
              <a:gd name="connsiteX27" fmla="*/ 5251214 w 6127024"/>
              <a:gd name="connsiteY27" fmla="*/ 2250944 h 6858000"/>
              <a:gd name="connsiteX28" fmla="*/ 5250644 w 6127024"/>
              <a:gd name="connsiteY28" fmla="*/ 2266619 h 6858000"/>
              <a:gd name="connsiteX29" fmla="*/ 5293877 w 6127024"/>
              <a:gd name="connsiteY29" fmla="*/ 2368649 h 6858000"/>
              <a:gd name="connsiteX30" fmla="*/ 5311338 w 6127024"/>
              <a:gd name="connsiteY30" fmla="*/ 2404034 h 6858000"/>
              <a:gd name="connsiteX31" fmla="*/ 5338366 w 6127024"/>
              <a:gd name="connsiteY31" fmla="*/ 2465052 h 6858000"/>
              <a:gd name="connsiteX32" fmla="*/ 5371263 w 6127024"/>
              <a:gd name="connsiteY32" fmla="*/ 2586413 h 6858000"/>
              <a:gd name="connsiteX33" fmla="*/ 5407503 w 6127024"/>
              <a:gd name="connsiteY33" fmla="*/ 2786290 h 6858000"/>
              <a:gd name="connsiteX34" fmla="*/ 5407356 w 6127024"/>
              <a:gd name="connsiteY34" fmla="*/ 2787545 h 6858000"/>
              <a:gd name="connsiteX35" fmla="*/ 5457023 w 6127024"/>
              <a:gd name="connsiteY35" fmla="*/ 2858292 h 6858000"/>
              <a:gd name="connsiteX36" fmla="*/ 5479298 w 6127024"/>
              <a:gd name="connsiteY36" fmla="*/ 2947791 h 6858000"/>
              <a:gd name="connsiteX37" fmla="*/ 5481770 w 6127024"/>
              <a:gd name="connsiteY37" fmla="*/ 2951352 h 6858000"/>
              <a:gd name="connsiteX38" fmla="*/ 5482415 w 6127024"/>
              <a:gd name="connsiteY38" fmla="*/ 3004079 h 6858000"/>
              <a:gd name="connsiteX39" fmla="*/ 5503944 w 6127024"/>
              <a:gd name="connsiteY39" fmla="*/ 3123335 h 6858000"/>
              <a:gd name="connsiteX40" fmla="*/ 5516007 w 6127024"/>
              <a:gd name="connsiteY40" fmla="*/ 3258473 h 6858000"/>
              <a:gd name="connsiteX41" fmla="*/ 5589758 w 6127024"/>
              <a:gd name="connsiteY41" fmla="*/ 3453699 h 6858000"/>
              <a:gd name="connsiteX42" fmla="*/ 5596144 w 6127024"/>
              <a:gd name="connsiteY42" fmla="*/ 3534624 h 6858000"/>
              <a:gd name="connsiteX43" fmla="*/ 5597750 w 6127024"/>
              <a:gd name="connsiteY43" fmla="*/ 3534129 h 6858000"/>
              <a:gd name="connsiteX44" fmla="*/ 5599700 w 6127024"/>
              <a:gd name="connsiteY44" fmla="*/ 3547221 h 6858000"/>
              <a:gd name="connsiteX45" fmla="*/ 5618377 w 6127024"/>
              <a:gd name="connsiteY45" fmla="*/ 3588431 h 6858000"/>
              <a:gd name="connsiteX46" fmla="*/ 5655472 w 6127024"/>
              <a:gd name="connsiteY46" fmla="*/ 3678877 h 6858000"/>
              <a:gd name="connsiteX47" fmla="*/ 5683015 w 6127024"/>
              <a:gd name="connsiteY47" fmla="*/ 3762025 h 6858000"/>
              <a:gd name="connsiteX48" fmla="*/ 5696643 w 6127024"/>
              <a:gd name="connsiteY48" fmla="*/ 3773888 h 6858000"/>
              <a:gd name="connsiteX49" fmla="*/ 5768491 w 6127024"/>
              <a:gd name="connsiteY49" fmla="*/ 3914399 h 6858000"/>
              <a:gd name="connsiteX50" fmla="*/ 5793123 w 6127024"/>
              <a:gd name="connsiteY50" fmla="*/ 3969952 h 6858000"/>
              <a:gd name="connsiteX51" fmla="*/ 5808321 w 6127024"/>
              <a:gd name="connsiteY51" fmla="*/ 3988153 h 6858000"/>
              <a:gd name="connsiteX52" fmla="*/ 5825621 w 6127024"/>
              <a:gd name="connsiteY52" fmla="*/ 4015525 h 6858000"/>
              <a:gd name="connsiteX53" fmla="*/ 5860672 w 6127024"/>
              <a:gd name="connsiteY53" fmla="*/ 4061579 h 6858000"/>
              <a:gd name="connsiteX54" fmla="*/ 5872173 w 6127024"/>
              <a:gd name="connsiteY54" fmla="*/ 4088497 h 6858000"/>
              <a:gd name="connsiteX55" fmla="*/ 5894095 w 6127024"/>
              <a:gd name="connsiteY55" fmla="*/ 4128857 h 6858000"/>
              <a:gd name="connsiteX56" fmla="*/ 5903513 w 6127024"/>
              <a:gd name="connsiteY56" fmla="*/ 4187661 h 6858000"/>
              <a:gd name="connsiteX57" fmla="*/ 5917114 w 6127024"/>
              <a:gd name="connsiteY57" fmla="*/ 4213096 h 6858000"/>
              <a:gd name="connsiteX58" fmla="*/ 5924233 w 6127024"/>
              <a:gd name="connsiteY58" fmla="*/ 4242060 h 6858000"/>
              <a:gd name="connsiteX59" fmla="*/ 5928910 w 6127024"/>
              <a:gd name="connsiteY59" fmla="*/ 4300973 h 6858000"/>
              <a:gd name="connsiteX60" fmla="*/ 5939320 w 6127024"/>
              <a:gd name="connsiteY60" fmla="*/ 4340435 h 6858000"/>
              <a:gd name="connsiteX61" fmla="*/ 5946705 w 6127024"/>
              <a:gd name="connsiteY61" fmla="*/ 4428051 h 6858000"/>
              <a:gd name="connsiteX62" fmla="*/ 5949261 w 6127024"/>
              <a:gd name="connsiteY62" fmla="*/ 4449185 h 6858000"/>
              <a:gd name="connsiteX63" fmla="*/ 5968960 w 6127024"/>
              <a:gd name="connsiteY63" fmla="*/ 4482655 h 6858000"/>
              <a:gd name="connsiteX64" fmla="*/ 5998138 w 6127024"/>
              <a:gd name="connsiteY64" fmla="*/ 4697518 h 6858000"/>
              <a:gd name="connsiteX65" fmla="*/ 6007819 w 6127024"/>
              <a:gd name="connsiteY65" fmla="*/ 4858148 h 6858000"/>
              <a:gd name="connsiteX66" fmla="*/ 6007749 w 6127024"/>
              <a:gd name="connsiteY66" fmla="*/ 4964715 h 6858000"/>
              <a:gd name="connsiteX67" fmla="*/ 6005269 w 6127024"/>
              <a:gd name="connsiteY67" fmla="*/ 5150567 h 6858000"/>
              <a:gd name="connsiteX68" fmla="*/ 6001127 w 6127024"/>
              <a:gd name="connsiteY68" fmla="*/ 5164609 h 6858000"/>
              <a:gd name="connsiteX69" fmla="*/ 5998514 w 6127024"/>
              <a:gd name="connsiteY69" fmla="*/ 5189673 h 6858000"/>
              <a:gd name="connsiteX70" fmla="*/ 6018409 w 6127024"/>
              <a:gd name="connsiteY70" fmla="*/ 5227157 h 6858000"/>
              <a:gd name="connsiteX71" fmla="*/ 6036748 w 6127024"/>
              <a:gd name="connsiteY71" fmla="*/ 5322752 h 6858000"/>
              <a:gd name="connsiteX72" fmla="*/ 6036943 w 6127024"/>
              <a:gd name="connsiteY72" fmla="*/ 5329480 h 6858000"/>
              <a:gd name="connsiteX73" fmla="*/ 6037677 w 6127024"/>
              <a:gd name="connsiteY73" fmla="*/ 5354807 h 6858000"/>
              <a:gd name="connsiteX74" fmla="*/ 6039728 w 6127024"/>
              <a:gd name="connsiteY74" fmla="*/ 5359416 h 6858000"/>
              <a:gd name="connsiteX75" fmla="*/ 6053435 w 6127024"/>
              <a:gd name="connsiteY75" fmla="*/ 5387547 h 6858000"/>
              <a:gd name="connsiteX76" fmla="*/ 6065933 w 6127024"/>
              <a:gd name="connsiteY76" fmla="*/ 5443002 h 6858000"/>
              <a:gd name="connsiteX77" fmla="*/ 6068640 w 6127024"/>
              <a:gd name="connsiteY77" fmla="*/ 5474503 h 6858000"/>
              <a:gd name="connsiteX78" fmla="*/ 6080922 w 6127024"/>
              <a:gd name="connsiteY78" fmla="*/ 5561070 h 6858000"/>
              <a:gd name="connsiteX79" fmla="*/ 6096949 w 6127024"/>
              <a:gd name="connsiteY79" fmla="*/ 5648179 h 6858000"/>
              <a:gd name="connsiteX80" fmla="*/ 6121353 w 6127024"/>
              <a:gd name="connsiteY80" fmla="*/ 5721725 h 6858000"/>
              <a:gd name="connsiteX81" fmla="*/ 6109884 w 6127024"/>
              <a:gd name="connsiteY81" fmla="*/ 5721959 h 6858000"/>
              <a:gd name="connsiteX82" fmla="*/ 6127024 w 6127024"/>
              <a:gd name="connsiteY82" fmla="*/ 5786902 h 6858000"/>
              <a:gd name="connsiteX83" fmla="*/ 6115796 w 6127024"/>
              <a:gd name="connsiteY83" fmla="*/ 5862844 h 6858000"/>
              <a:gd name="connsiteX84" fmla="*/ 6102493 w 6127024"/>
              <a:gd name="connsiteY84" fmla="*/ 5928602 h 6858000"/>
              <a:gd name="connsiteX85" fmla="*/ 6056863 w 6127024"/>
              <a:gd name="connsiteY85" fmla="*/ 6000643 h 6858000"/>
              <a:gd name="connsiteX86" fmla="*/ 6045436 w 6127024"/>
              <a:gd name="connsiteY86" fmla="*/ 6124480 h 6858000"/>
              <a:gd name="connsiteX87" fmla="*/ 6030489 w 6127024"/>
              <a:gd name="connsiteY87" fmla="*/ 6317666 h 6858000"/>
              <a:gd name="connsiteX88" fmla="*/ 6007492 w 6127024"/>
              <a:gd name="connsiteY88" fmla="*/ 6440818 h 6858000"/>
              <a:gd name="connsiteX89" fmla="*/ 6009467 w 6127024"/>
              <a:gd name="connsiteY89" fmla="*/ 6487076 h 6858000"/>
              <a:gd name="connsiteX90" fmla="*/ 5995064 w 6127024"/>
              <a:gd name="connsiteY90" fmla="*/ 6540791 h 6858000"/>
              <a:gd name="connsiteX91" fmla="*/ 6004510 w 6127024"/>
              <a:gd name="connsiteY91" fmla="*/ 6599256 h 6858000"/>
              <a:gd name="connsiteX92" fmla="*/ 5986207 w 6127024"/>
              <a:gd name="connsiteY92" fmla="*/ 6695855 h 6858000"/>
              <a:gd name="connsiteX93" fmla="*/ 5979428 w 6127024"/>
              <a:gd name="connsiteY93" fmla="*/ 6754678 h 6858000"/>
              <a:gd name="connsiteX94" fmla="*/ 5983398 w 6127024"/>
              <a:gd name="connsiteY94" fmla="*/ 6778641 h 6858000"/>
              <a:gd name="connsiteX95" fmla="*/ 5984543 w 6127024"/>
              <a:gd name="connsiteY95" fmla="*/ 6811016 h 6858000"/>
              <a:gd name="connsiteX96" fmla="*/ 5979671 w 6127024"/>
              <a:gd name="connsiteY96" fmla="*/ 6858000 h 6858000"/>
              <a:gd name="connsiteX97" fmla="*/ 0 w 6127024"/>
              <a:gd name="connsiteY97" fmla="*/ 6858000 h 6858000"/>
              <a:gd name="connsiteX98" fmla="*/ 0 w 6127024"/>
              <a:gd name="connsiteY98" fmla="*/ 0 h 6858000"/>
              <a:gd name="connsiteX0" fmla="*/ 0 w 6127024"/>
              <a:gd name="connsiteY0" fmla="*/ 0 h 6858000"/>
              <a:gd name="connsiteX1" fmla="*/ 4965888 w 6127024"/>
              <a:gd name="connsiteY1" fmla="*/ 0 h 6858000"/>
              <a:gd name="connsiteX2" fmla="*/ 4967767 w 6127024"/>
              <a:gd name="connsiteY2" fmla="*/ 7930 h 6858000"/>
              <a:gd name="connsiteX3" fmla="*/ 4979444 w 6127024"/>
              <a:gd name="connsiteY3" fmla="*/ 43921 h 6858000"/>
              <a:gd name="connsiteX4" fmla="*/ 5021173 w 6127024"/>
              <a:gd name="connsiteY4" fmla="*/ 123738 h 6858000"/>
              <a:gd name="connsiteX5" fmla="*/ 5075458 w 6127024"/>
              <a:gd name="connsiteY5" fmla="*/ 264355 h 6858000"/>
              <a:gd name="connsiteX6" fmla="*/ 5081175 w 6127024"/>
              <a:gd name="connsiteY6" fmla="*/ 277448 h 6858000"/>
              <a:gd name="connsiteX7" fmla="*/ 5097011 w 6127024"/>
              <a:gd name="connsiteY7" fmla="*/ 355616 h 6858000"/>
              <a:gd name="connsiteX8" fmla="*/ 5153000 w 6127024"/>
              <a:gd name="connsiteY8" fmla="*/ 507134 h 6858000"/>
              <a:gd name="connsiteX9" fmla="*/ 5171282 w 6127024"/>
              <a:gd name="connsiteY9" fmla="*/ 602071 h 6858000"/>
              <a:gd name="connsiteX10" fmla="*/ 5176196 w 6127024"/>
              <a:gd name="connsiteY10" fmla="*/ 636822 h 6858000"/>
              <a:gd name="connsiteX11" fmla="*/ 5189051 w 6127024"/>
              <a:gd name="connsiteY11" fmla="*/ 782518 h 6858000"/>
              <a:gd name="connsiteX12" fmla="*/ 5218707 w 6127024"/>
              <a:gd name="connsiteY12" fmla="*/ 886387 h 6858000"/>
              <a:gd name="connsiteX13" fmla="*/ 5221281 w 6127024"/>
              <a:gd name="connsiteY13" fmla="*/ 920873 h 6858000"/>
              <a:gd name="connsiteX14" fmla="*/ 5201018 w 6127024"/>
              <a:gd name="connsiteY14" fmla="*/ 1095027 h 6858000"/>
              <a:gd name="connsiteX15" fmla="*/ 5189234 w 6127024"/>
              <a:gd name="connsiteY15" fmla="*/ 1217308 h 6858000"/>
              <a:gd name="connsiteX16" fmla="*/ 5202769 w 6127024"/>
              <a:gd name="connsiteY16" fmla="*/ 1269450 h 6858000"/>
              <a:gd name="connsiteX17" fmla="*/ 5225968 w 6127024"/>
              <a:gd name="connsiteY17" fmla="*/ 1357994 h 6858000"/>
              <a:gd name="connsiteX18" fmla="*/ 5231437 w 6127024"/>
              <a:gd name="connsiteY18" fmla="*/ 1373779 h 6858000"/>
              <a:gd name="connsiteX19" fmla="*/ 5237226 w 6127024"/>
              <a:gd name="connsiteY19" fmla="*/ 1441327 h 6858000"/>
              <a:gd name="connsiteX20" fmla="*/ 5255653 w 6127024"/>
              <a:gd name="connsiteY20" fmla="*/ 1524712 h 6858000"/>
              <a:gd name="connsiteX21" fmla="*/ 5263491 w 6127024"/>
              <a:gd name="connsiteY21" fmla="*/ 1642938 h 6858000"/>
              <a:gd name="connsiteX22" fmla="*/ 5256552 w 6127024"/>
              <a:gd name="connsiteY22" fmla="*/ 1672509 h 6858000"/>
              <a:gd name="connsiteX23" fmla="*/ 5266931 w 6127024"/>
              <a:gd name="connsiteY23" fmla="*/ 1866147 h 6858000"/>
              <a:gd name="connsiteX24" fmla="*/ 5255696 w 6127024"/>
              <a:gd name="connsiteY24" fmla="*/ 1953770 h 6858000"/>
              <a:gd name="connsiteX25" fmla="*/ 5252592 w 6127024"/>
              <a:gd name="connsiteY25" fmla="*/ 2092210 h 6858000"/>
              <a:gd name="connsiteX26" fmla="*/ 5250104 w 6127024"/>
              <a:gd name="connsiteY26" fmla="*/ 2249166 h 6858000"/>
              <a:gd name="connsiteX27" fmla="*/ 5251214 w 6127024"/>
              <a:gd name="connsiteY27" fmla="*/ 2250944 h 6858000"/>
              <a:gd name="connsiteX28" fmla="*/ 5250644 w 6127024"/>
              <a:gd name="connsiteY28" fmla="*/ 2266619 h 6858000"/>
              <a:gd name="connsiteX29" fmla="*/ 5293877 w 6127024"/>
              <a:gd name="connsiteY29" fmla="*/ 2368649 h 6858000"/>
              <a:gd name="connsiteX30" fmla="*/ 5311338 w 6127024"/>
              <a:gd name="connsiteY30" fmla="*/ 2404034 h 6858000"/>
              <a:gd name="connsiteX31" fmla="*/ 5338366 w 6127024"/>
              <a:gd name="connsiteY31" fmla="*/ 2465052 h 6858000"/>
              <a:gd name="connsiteX32" fmla="*/ 5371263 w 6127024"/>
              <a:gd name="connsiteY32" fmla="*/ 2586413 h 6858000"/>
              <a:gd name="connsiteX33" fmla="*/ 5407503 w 6127024"/>
              <a:gd name="connsiteY33" fmla="*/ 2786290 h 6858000"/>
              <a:gd name="connsiteX34" fmla="*/ 5407356 w 6127024"/>
              <a:gd name="connsiteY34" fmla="*/ 2787545 h 6858000"/>
              <a:gd name="connsiteX35" fmla="*/ 5457023 w 6127024"/>
              <a:gd name="connsiteY35" fmla="*/ 2858292 h 6858000"/>
              <a:gd name="connsiteX36" fmla="*/ 5479298 w 6127024"/>
              <a:gd name="connsiteY36" fmla="*/ 2947791 h 6858000"/>
              <a:gd name="connsiteX37" fmla="*/ 5481770 w 6127024"/>
              <a:gd name="connsiteY37" fmla="*/ 2951352 h 6858000"/>
              <a:gd name="connsiteX38" fmla="*/ 5482415 w 6127024"/>
              <a:gd name="connsiteY38" fmla="*/ 3004079 h 6858000"/>
              <a:gd name="connsiteX39" fmla="*/ 5503944 w 6127024"/>
              <a:gd name="connsiteY39" fmla="*/ 3123335 h 6858000"/>
              <a:gd name="connsiteX40" fmla="*/ 5516007 w 6127024"/>
              <a:gd name="connsiteY40" fmla="*/ 3258473 h 6858000"/>
              <a:gd name="connsiteX41" fmla="*/ 5589758 w 6127024"/>
              <a:gd name="connsiteY41" fmla="*/ 3453699 h 6858000"/>
              <a:gd name="connsiteX42" fmla="*/ 5596144 w 6127024"/>
              <a:gd name="connsiteY42" fmla="*/ 3534624 h 6858000"/>
              <a:gd name="connsiteX43" fmla="*/ 5597750 w 6127024"/>
              <a:gd name="connsiteY43" fmla="*/ 3534129 h 6858000"/>
              <a:gd name="connsiteX44" fmla="*/ 5618377 w 6127024"/>
              <a:gd name="connsiteY44" fmla="*/ 3588431 h 6858000"/>
              <a:gd name="connsiteX45" fmla="*/ 5655472 w 6127024"/>
              <a:gd name="connsiteY45" fmla="*/ 3678877 h 6858000"/>
              <a:gd name="connsiteX46" fmla="*/ 5683015 w 6127024"/>
              <a:gd name="connsiteY46" fmla="*/ 3762025 h 6858000"/>
              <a:gd name="connsiteX47" fmla="*/ 5696643 w 6127024"/>
              <a:gd name="connsiteY47" fmla="*/ 3773888 h 6858000"/>
              <a:gd name="connsiteX48" fmla="*/ 5768491 w 6127024"/>
              <a:gd name="connsiteY48" fmla="*/ 3914399 h 6858000"/>
              <a:gd name="connsiteX49" fmla="*/ 5793123 w 6127024"/>
              <a:gd name="connsiteY49" fmla="*/ 3969952 h 6858000"/>
              <a:gd name="connsiteX50" fmla="*/ 5808321 w 6127024"/>
              <a:gd name="connsiteY50" fmla="*/ 3988153 h 6858000"/>
              <a:gd name="connsiteX51" fmla="*/ 5825621 w 6127024"/>
              <a:gd name="connsiteY51" fmla="*/ 4015525 h 6858000"/>
              <a:gd name="connsiteX52" fmla="*/ 5860672 w 6127024"/>
              <a:gd name="connsiteY52" fmla="*/ 4061579 h 6858000"/>
              <a:gd name="connsiteX53" fmla="*/ 5872173 w 6127024"/>
              <a:gd name="connsiteY53" fmla="*/ 4088497 h 6858000"/>
              <a:gd name="connsiteX54" fmla="*/ 5894095 w 6127024"/>
              <a:gd name="connsiteY54" fmla="*/ 4128857 h 6858000"/>
              <a:gd name="connsiteX55" fmla="*/ 5903513 w 6127024"/>
              <a:gd name="connsiteY55" fmla="*/ 4187661 h 6858000"/>
              <a:gd name="connsiteX56" fmla="*/ 5917114 w 6127024"/>
              <a:gd name="connsiteY56" fmla="*/ 4213096 h 6858000"/>
              <a:gd name="connsiteX57" fmla="*/ 5924233 w 6127024"/>
              <a:gd name="connsiteY57" fmla="*/ 4242060 h 6858000"/>
              <a:gd name="connsiteX58" fmla="*/ 5928910 w 6127024"/>
              <a:gd name="connsiteY58" fmla="*/ 4300973 h 6858000"/>
              <a:gd name="connsiteX59" fmla="*/ 5939320 w 6127024"/>
              <a:gd name="connsiteY59" fmla="*/ 4340435 h 6858000"/>
              <a:gd name="connsiteX60" fmla="*/ 5946705 w 6127024"/>
              <a:gd name="connsiteY60" fmla="*/ 4428051 h 6858000"/>
              <a:gd name="connsiteX61" fmla="*/ 5949261 w 6127024"/>
              <a:gd name="connsiteY61" fmla="*/ 4449185 h 6858000"/>
              <a:gd name="connsiteX62" fmla="*/ 5968960 w 6127024"/>
              <a:gd name="connsiteY62" fmla="*/ 4482655 h 6858000"/>
              <a:gd name="connsiteX63" fmla="*/ 5998138 w 6127024"/>
              <a:gd name="connsiteY63" fmla="*/ 4697518 h 6858000"/>
              <a:gd name="connsiteX64" fmla="*/ 6007819 w 6127024"/>
              <a:gd name="connsiteY64" fmla="*/ 4858148 h 6858000"/>
              <a:gd name="connsiteX65" fmla="*/ 6007749 w 6127024"/>
              <a:gd name="connsiteY65" fmla="*/ 4964715 h 6858000"/>
              <a:gd name="connsiteX66" fmla="*/ 6005269 w 6127024"/>
              <a:gd name="connsiteY66" fmla="*/ 5150567 h 6858000"/>
              <a:gd name="connsiteX67" fmla="*/ 6001127 w 6127024"/>
              <a:gd name="connsiteY67" fmla="*/ 5164609 h 6858000"/>
              <a:gd name="connsiteX68" fmla="*/ 5998514 w 6127024"/>
              <a:gd name="connsiteY68" fmla="*/ 5189673 h 6858000"/>
              <a:gd name="connsiteX69" fmla="*/ 6018409 w 6127024"/>
              <a:gd name="connsiteY69" fmla="*/ 5227157 h 6858000"/>
              <a:gd name="connsiteX70" fmla="*/ 6036748 w 6127024"/>
              <a:gd name="connsiteY70" fmla="*/ 5322752 h 6858000"/>
              <a:gd name="connsiteX71" fmla="*/ 6036943 w 6127024"/>
              <a:gd name="connsiteY71" fmla="*/ 5329480 h 6858000"/>
              <a:gd name="connsiteX72" fmla="*/ 6037677 w 6127024"/>
              <a:gd name="connsiteY72" fmla="*/ 5354807 h 6858000"/>
              <a:gd name="connsiteX73" fmla="*/ 6039728 w 6127024"/>
              <a:gd name="connsiteY73" fmla="*/ 5359416 h 6858000"/>
              <a:gd name="connsiteX74" fmla="*/ 6053435 w 6127024"/>
              <a:gd name="connsiteY74" fmla="*/ 5387547 h 6858000"/>
              <a:gd name="connsiteX75" fmla="*/ 6065933 w 6127024"/>
              <a:gd name="connsiteY75" fmla="*/ 5443002 h 6858000"/>
              <a:gd name="connsiteX76" fmla="*/ 6068640 w 6127024"/>
              <a:gd name="connsiteY76" fmla="*/ 5474503 h 6858000"/>
              <a:gd name="connsiteX77" fmla="*/ 6080922 w 6127024"/>
              <a:gd name="connsiteY77" fmla="*/ 5561070 h 6858000"/>
              <a:gd name="connsiteX78" fmla="*/ 6096949 w 6127024"/>
              <a:gd name="connsiteY78" fmla="*/ 5648179 h 6858000"/>
              <a:gd name="connsiteX79" fmla="*/ 6121353 w 6127024"/>
              <a:gd name="connsiteY79" fmla="*/ 5721725 h 6858000"/>
              <a:gd name="connsiteX80" fmla="*/ 6109884 w 6127024"/>
              <a:gd name="connsiteY80" fmla="*/ 5721959 h 6858000"/>
              <a:gd name="connsiteX81" fmla="*/ 6127024 w 6127024"/>
              <a:gd name="connsiteY81" fmla="*/ 5786902 h 6858000"/>
              <a:gd name="connsiteX82" fmla="*/ 6115796 w 6127024"/>
              <a:gd name="connsiteY82" fmla="*/ 5862844 h 6858000"/>
              <a:gd name="connsiteX83" fmla="*/ 6102493 w 6127024"/>
              <a:gd name="connsiteY83" fmla="*/ 5928602 h 6858000"/>
              <a:gd name="connsiteX84" fmla="*/ 6056863 w 6127024"/>
              <a:gd name="connsiteY84" fmla="*/ 6000643 h 6858000"/>
              <a:gd name="connsiteX85" fmla="*/ 6045436 w 6127024"/>
              <a:gd name="connsiteY85" fmla="*/ 6124480 h 6858000"/>
              <a:gd name="connsiteX86" fmla="*/ 6030489 w 6127024"/>
              <a:gd name="connsiteY86" fmla="*/ 6317666 h 6858000"/>
              <a:gd name="connsiteX87" fmla="*/ 6007492 w 6127024"/>
              <a:gd name="connsiteY87" fmla="*/ 6440818 h 6858000"/>
              <a:gd name="connsiteX88" fmla="*/ 6009467 w 6127024"/>
              <a:gd name="connsiteY88" fmla="*/ 6487076 h 6858000"/>
              <a:gd name="connsiteX89" fmla="*/ 5995064 w 6127024"/>
              <a:gd name="connsiteY89" fmla="*/ 6540791 h 6858000"/>
              <a:gd name="connsiteX90" fmla="*/ 6004510 w 6127024"/>
              <a:gd name="connsiteY90" fmla="*/ 6599256 h 6858000"/>
              <a:gd name="connsiteX91" fmla="*/ 5986207 w 6127024"/>
              <a:gd name="connsiteY91" fmla="*/ 6695855 h 6858000"/>
              <a:gd name="connsiteX92" fmla="*/ 5979428 w 6127024"/>
              <a:gd name="connsiteY92" fmla="*/ 6754678 h 6858000"/>
              <a:gd name="connsiteX93" fmla="*/ 5983398 w 6127024"/>
              <a:gd name="connsiteY93" fmla="*/ 6778641 h 6858000"/>
              <a:gd name="connsiteX94" fmla="*/ 5984543 w 6127024"/>
              <a:gd name="connsiteY94" fmla="*/ 6811016 h 6858000"/>
              <a:gd name="connsiteX95" fmla="*/ 5979671 w 6127024"/>
              <a:gd name="connsiteY95" fmla="*/ 6858000 h 6858000"/>
              <a:gd name="connsiteX96" fmla="*/ 0 w 6127024"/>
              <a:gd name="connsiteY96" fmla="*/ 6858000 h 6858000"/>
              <a:gd name="connsiteX97" fmla="*/ 0 w 6127024"/>
              <a:gd name="connsiteY97" fmla="*/ 0 h 6858000"/>
              <a:gd name="connsiteX0" fmla="*/ 0 w 6127024"/>
              <a:gd name="connsiteY0" fmla="*/ 0 h 6858000"/>
              <a:gd name="connsiteX1" fmla="*/ 4965888 w 6127024"/>
              <a:gd name="connsiteY1" fmla="*/ 0 h 6858000"/>
              <a:gd name="connsiteX2" fmla="*/ 4967767 w 6127024"/>
              <a:gd name="connsiteY2" fmla="*/ 7930 h 6858000"/>
              <a:gd name="connsiteX3" fmla="*/ 4979444 w 6127024"/>
              <a:gd name="connsiteY3" fmla="*/ 43921 h 6858000"/>
              <a:gd name="connsiteX4" fmla="*/ 5021173 w 6127024"/>
              <a:gd name="connsiteY4" fmla="*/ 123738 h 6858000"/>
              <a:gd name="connsiteX5" fmla="*/ 5075458 w 6127024"/>
              <a:gd name="connsiteY5" fmla="*/ 264355 h 6858000"/>
              <a:gd name="connsiteX6" fmla="*/ 5081175 w 6127024"/>
              <a:gd name="connsiteY6" fmla="*/ 277448 h 6858000"/>
              <a:gd name="connsiteX7" fmla="*/ 5097011 w 6127024"/>
              <a:gd name="connsiteY7" fmla="*/ 355616 h 6858000"/>
              <a:gd name="connsiteX8" fmla="*/ 5153000 w 6127024"/>
              <a:gd name="connsiteY8" fmla="*/ 507134 h 6858000"/>
              <a:gd name="connsiteX9" fmla="*/ 5171282 w 6127024"/>
              <a:gd name="connsiteY9" fmla="*/ 602071 h 6858000"/>
              <a:gd name="connsiteX10" fmla="*/ 5176196 w 6127024"/>
              <a:gd name="connsiteY10" fmla="*/ 636822 h 6858000"/>
              <a:gd name="connsiteX11" fmla="*/ 5189051 w 6127024"/>
              <a:gd name="connsiteY11" fmla="*/ 782518 h 6858000"/>
              <a:gd name="connsiteX12" fmla="*/ 5218707 w 6127024"/>
              <a:gd name="connsiteY12" fmla="*/ 886387 h 6858000"/>
              <a:gd name="connsiteX13" fmla="*/ 5221281 w 6127024"/>
              <a:gd name="connsiteY13" fmla="*/ 920873 h 6858000"/>
              <a:gd name="connsiteX14" fmla="*/ 5201018 w 6127024"/>
              <a:gd name="connsiteY14" fmla="*/ 1095027 h 6858000"/>
              <a:gd name="connsiteX15" fmla="*/ 5189234 w 6127024"/>
              <a:gd name="connsiteY15" fmla="*/ 1217308 h 6858000"/>
              <a:gd name="connsiteX16" fmla="*/ 5202769 w 6127024"/>
              <a:gd name="connsiteY16" fmla="*/ 1269450 h 6858000"/>
              <a:gd name="connsiteX17" fmla="*/ 5225968 w 6127024"/>
              <a:gd name="connsiteY17" fmla="*/ 1357994 h 6858000"/>
              <a:gd name="connsiteX18" fmla="*/ 5231437 w 6127024"/>
              <a:gd name="connsiteY18" fmla="*/ 1373779 h 6858000"/>
              <a:gd name="connsiteX19" fmla="*/ 5237226 w 6127024"/>
              <a:gd name="connsiteY19" fmla="*/ 1441327 h 6858000"/>
              <a:gd name="connsiteX20" fmla="*/ 5255653 w 6127024"/>
              <a:gd name="connsiteY20" fmla="*/ 1524712 h 6858000"/>
              <a:gd name="connsiteX21" fmla="*/ 5263491 w 6127024"/>
              <a:gd name="connsiteY21" fmla="*/ 1642938 h 6858000"/>
              <a:gd name="connsiteX22" fmla="*/ 5256552 w 6127024"/>
              <a:gd name="connsiteY22" fmla="*/ 1672509 h 6858000"/>
              <a:gd name="connsiteX23" fmla="*/ 5266931 w 6127024"/>
              <a:gd name="connsiteY23" fmla="*/ 1866147 h 6858000"/>
              <a:gd name="connsiteX24" fmla="*/ 5255696 w 6127024"/>
              <a:gd name="connsiteY24" fmla="*/ 1953770 h 6858000"/>
              <a:gd name="connsiteX25" fmla="*/ 5252592 w 6127024"/>
              <a:gd name="connsiteY25" fmla="*/ 2092210 h 6858000"/>
              <a:gd name="connsiteX26" fmla="*/ 5250104 w 6127024"/>
              <a:gd name="connsiteY26" fmla="*/ 2249166 h 6858000"/>
              <a:gd name="connsiteX27" fmla="*/ 5251214 w 6127024"/>
              <a:gd name="connsiteY27" fmla="*/ 2250944 h 6858000"/>
              <a:gd name="connsiteX28" fmla="*/ 5250644 w 6127024"/>
              <a:gd name="connsiteY28" fmla="*/ 2266619 h 6858000"/>
              <a:gd name="connsiteX29" fmla="*/ 5293877 w 6127024"/>
              <a:gd name="connsiteY29" fmla="*/ 2368649 h 6858000"/>
              <a:gd name="connsiteX30" fmla="*/ 5311338 w 6127024"/>
              <a:gd name="connsiteY30" fmla="*/ 2404034 h 6858000"/>
              <a:gd name="connsiteX31" fmla="*/ 5338366 w 6127024"/>
              <a:gd name="connsiteY31" fmla="*/ 2465052 h 6858000"/>
              <a:gd name="connsiteX32" fmla="*/ 5371263 w 6127024"/>
              <a:gd name="connsiteY32" fmla="*/ 2586413 h 6858000"/>
              <a:gd name="connsiteX33" fmla="*/ 5407503 w 6127024"/>
              <a:gd name="connsiteY33" fmla="*/ 2786290 h 6858000"/>
              <a:gd name="connsiteX34" fmla="*/ 5407356 w 6127024"/>
              <a:gd name="connsiteY34" fmla="*/ 2787545 h 6858000"/>
              <a:gd name="connsiteX35" fmla="*/ 5457023 w 6127024"/>
              <a:gd name="connsiteY35" fmla="*/ 2858292 h 6858000"/>
              <a:gd name="connsiteX36" fmla="*/ 5479298 w 6127024"/>
              <a:gd name="connsiteY36" fmla="*/ 2947791 h 6858000"/>
              <a:gd name="connsiteX37" fmla="*/ 5481770 w 6127024"/>
              <a:gd name="connsiteY37" fmla="*/ 2951352 h 6858000"/>
              <a:gd name="connsiteX38" fmla="*/ 5482415 w 6127024"/>
              <a:gd name="connsiteY38" fmla="*/ 3004079 h 6858000"/>
              <a:gd name="connsiteX39" fmla="*/ 5503944 w 6127024"/>
              <a:gd name="connsiteY39" fmla="*/ 3123335 h 6858000"/>
              <a:gd name="connsiteX40" fmla="*/ 5516007 w 6127024"/>
              <a:gd name="connsiteY40" fmla="*/ 3258473 h 6858000"/>
              <a:gd name="connsiteX41" fmla="*/ 5589758 w 6127024"/>
              <a:gd name="connsiteY41" fmla="*/ 3453699 h 6858000"/>
              <a:gd name="connsiteX42" fmla="*/ 5596144 w 6127024"/>
              <a:gd name="connsiteY42" fmla="*/ 3534624 h 6858000"/>
              <a:gd name="connsiteX43" fmla="*/ 5597750 w 6127024"/>
              <a:gd name="connsiteY43" fmla="*/ 3534129 h 6858000"/>
              <a:gd name="connsiteX44" fmla="*/ 5618377 w 6127024"/>
              <a:gd name="connsiteY44" fmla="*/ 3588431 h 6858000"/>
              <a:gd name="connsiteX45" fmla="*/ 5655472 w 6127024"/>
              <a:gd name="connsiteY45" fmla="*/ 3678877 h 6858000"/>
              <a:gd name="connsiteX46" fmla="*/ 5683015 w 6127024"/>
              <a:gd name="connsiteY46" fmla="*/ 3762025 h 6858000"/>
              <a:gd name="connsiteX47" fmla="*/ 5696643 w 6127024"/>
              <a:gd name="connsiteY47" fmla="*/ 3773888 h 6858000"/>
              <a:gd name="connsiteX48" fmla="*/ 5768491 w 6127024"/>
              <a:gd name="connsiteY48" fmla="*/ 3914399 h 6858000"/>
              <a:gd name="connsiteX49" fmla="*/ 5793123 w 6127024"/>
              <a:gd name="connsiteY49" fmla="*/ 3969952 h 6858000"/>
              <a:gd name="connsiteX50" fmla="*/ 5808321 w 6127024"/>
              <a:gd name="connsiteY50" fmla="*/ 3988153 h 6858000"/>
              <a:gd name="connsiteX51" fmla="*/ 5825621 w 6127024"/>
              <a:gd name="connsiteY51" fmla="*/ 4015525 h 6858000"/>
              <a:gd name="connsiteX52" fmla="*/ 5860672 w 6127024"/>
              <a:gd name="connsiteY52" fmla="*/ 4061579 h 6858000"/>
              <a:gd name="connsiteX53" fmla="*/ 5872173 w 6127024"/>
              <a:gd name="connsiteY53" fmla="*/ 4088497 h 6858000"/>
              <a:gd name="connsiteX54" fmla="*/ 5894095 w 6127024"/>
              <a:gd name="connsiteY54" fmla="*/ 4128857 h 6858000"/>
              <a:gd name="connsiteX55" fmla="*/ 5903513 w 6127024"/>
              <a:gd name="connsiteY55" fmla="*/ 4187661 h 6858000"/>
              <a:gd name="connsiteX56" fmla="*/ 5917114 w 6127024"/>
              <a:gd name="connsiteY56" fmla="*/ 4213096 h 6858000"/>
              <a:gd name="connsiteX57" fmla="*/ 5924233 w 6127024"/>
              <a:gd name="connsiteY57" fmla="*/ 4242060 h 6858000"/>
              <a:gd name="connsiteX58" fmla="*/ 5928910 w 6127024"/>
              <a:gd name="connsiteY58" fmla="*/ 4300973 h 6858000"/>
              <a:gd name="connsiteX59" fmla="*/ 5946705 w 6127024"/>
              <a:gd name="connsiteY59" fmla="*/ 4428051 h 6858000"/>
              <a:gd name="connsiteX60" fmla="*/ 5949261 w 6127024"/>
              <a:gd name="connsiteY60" fmla="*/ 4449185 h 6858000"/>
              <a:gd name="connsiteX61" fmla="*/ 5968960 w 6127024"/>
              <a:gd name="connsiteY61" fmla="*/ 4482655 h 6858000"/>
              <a:gd name="connsiteX62" fmla="*/ 5998138 w 6127024"/>
              <a:gd name="connsiteY62" fmla="*/ 4697518 h 6858000"/>
              <a:gd name="connsiteX63" fmla="*/ 6007819 w 6127024"/>
              <a:gd name="connsiteY63" fmla="*/ 4858148 h 6858000"/>
              <a:gd name="connsiteX64" fmla="*/ 6007749 w 6127024"/>
              <a:gd name="connsiteY64" fmla="*/ 4964715 h 6858000"/>
              <a:gd name="connsiteX65" fmla="*/ 6005269 w 6127024"/>
              <a:gd name="connsiteY65" fmla="*/ 5150567 h 6858000"/>
              <a:gd name="connsiteX66" fmla="*/ 6001127 w 6127024"/>
              <a:gd name="connsiteY66" fmla="*/ 5164609 h 6858000"/>
              <a:gd name="connsiteX67" fmla="*/ 5998514 w 6127024"/>
              <a:gd name="connsiteY67" fmla="*/ 5189673 h 6858000"/>
              <a:gd name="connsiteX68" fmla="*/ 6018409 w 6127024"/>
              <a:gd name="connsiteY68" fmla="*/ 5227157 h 6858000"/>
              <a:gd name="connsiteX69" fmla="*/ 6036748 w 6127024"/>
              <a:gd name="connsiteY69" fmla="*/ 5322752 h 6858000"/>
              <a:gd name="connsiteX70" fmla="*/ 6036943 w 6127024"/>
              <a:gd name="connsiteY70" fmla="*/ 5329480 h 6858000"/>
              <a:gd name="connsiteX71" fmla="*/ 6037677 w 6127024"/>
              <a:gd name="connsiteY71" fmla="*/ 5354807 h 6858000"/>
              <a:gd name="connsiteX72" fmla="*/ 6039728 w 6127024"/>
              <a:gd name="connsiteY72" fmla="*/ 5359416 h 6858000"/>
              <a:gd name="connsiteX73" fmla="*/ 6053435 w 6127024"/>
              <a:gd name="connsiteY73" fmla="*/ 5387547 h 6858000"/>
              <a:gd name="connsiteX74" fmla="*/ 6065933 w 6127024"/>
              <a:gd name="connsiteY74" fmla="*/ 5443002 h 6858000"/>
              <a:gd name="connsiteX75" fmla="*/ 6068640 w 6127024"/>
              <a:gd name="connsiteY75" fmla="*/ 5474503 h 6858000"/>
              <a:gd name="connsiteX76" fmla="*/ 6080922 w 6127024"/>
              <a:gd name="connsiteY76" fmla="*/ 5561070 h 6858000"/>
              <a:gd name="connsiteX77" fmla="*/ 6096949 w 6127024"/>
              <a:gd name="connsiteY77" fmla="*/ 5648179 h 6858000"/>
              <a:gd name="connsiteX78" fmla="*/ 6121353 w 6127024"/>
              <a:gd name="connsiteY78" fmla="*/ 5721725 h 6858000"/>
              <a:gd name="connsiteX79" fmla="*/ 6109884 w 6127024"/>
              <a:gd name="connsiteY79" fmla="*/ 5721959 h 6858000"/>
              <a:gd name="connsiteX80" fmla="*/ 6127024 w 6127024"/>
              <a:gd name="connsiteY80" fmla="*/ 5786902 h 6858000"/>
              <a:gd name="connsiteX81" fmla="*/ 6115796 w 6127024"/>
              <a:gd name="connsiteY81" fmla="*/ 5862844 h 6858000"/>
              <a:gd name="connsiteX82" fmla="*/ 6102493 w 6127024"/>
              <a:gd name="connsiteY82" fmla="*/ 5928602 h 6858000"/>
              <a:gd name="connsiteX83" fmla="*/ 6056863 w 6127024"/>
              <a:gd name="connsiteY83" fmla="*/ 6000643 h 6858000"/>
              <a:gd name="connsiteX84" fmla="*/ 6045436 w 6127024"/>
              <a:gd name="connsiteY84" fmla="*/ 6124480 h 6858000"/>
              <a:gd name="connsiteX85" fmla="*/ 6030489 w 6127024"/>
              <a:gd name="connsiteY85" fmla="*/ 6317666 h 6858000"/>
              <a:gd name="connsiteX86" fmla="*/ 6007492 w 6127024"/>
              <a:gd name="connsiteY86" fmla="*/ 6440818 h 6858000"/>
              <a:gd name="connsiteX87" fmla="*/ 6009467 w 6127024"/>
              <a:gd name="connsiteY87" fmla="*/ 6487076 h 6858000"/>
              <a:gd name="connsiteX88" fmla="*/ 5995064 w 6127024"/>
              <a:gd name="connsiteY88" fmla="*/ 6540791 h 6858000"/>
              <a:gd name="connsiteX89" fmla="*/ 6004510 w 6127024"/>
              <a:gd name="connsiteY89" fmla="*/ 6599256 h 6858000"/>
              <a:gd name="connsiteX90" fmla="*/ 5986207 w 6127024"/>
              <a:gd name="connsiteY90" fmla="*/ 6695855 h 6858000"/>
              <a:gd name="connsiteX91" fmla="*/ 5979428 w 6127024"/>
              <a:gd name="connsiteY91" fmla="*/ 6754678 h 6858000"/>
              <a:gd name="connsiteX92" fmla="*/ 5983398 w 6127024"/>
              <a:gd name="connsiteY92" fmla="*/ 6778641 h 6858000"/>
              <a:gd name="connsiteX93" fmla="*/ 5984543 w 6127024"/>
              <a:gd name="connsiteY93" fmla="*/ 6811016 h 6858000"/>
              <a:gd name="connsiteX94" fmla="*/ 5979671 w 6127024"/>
              <a:gd name="connsiteY94" fmla="*/ 6858000 h 6858000"/>
              <a:gd name="connsiteX95" fmla="*/ 0 w 6127024"/>
              <a:gd name="connsiteY95" fmla="*/ 6858000 h 6858000"/>
              <a:gd name="connsiteX96" fmla="*/ 0 w 6127024"/>
              <a:gd name="connsiteY96" fmla="*/ 0 h 6858000"/>
              <a:gd name="connsiteX0" fmla="*/ 0 w 6127024"/>
              <a:gd name="connsiteY0" fmla="*/ 0 h 6858000"/>
              <a:gd name="connsiteX1" fmla="*/ 4965888 w 6127024"/>
              <a:gd name="connsiteY1" fmla="*/ 0 h 6858000"/>
              <a:gd name="connsiteX2" fmla="*/ 4967767 w 6127024"/>
              <a:gd name="connsiteY2" fmla="*/ 7930 h 6858000"/>
              <a:gd name="connsiteX3" fmla="*/ 4979444 w 6127024"/>
              <a:gd name="connsiteY3" fmla="*/ 43921 h 6858000"/>
              <a:gd name="connsiteX4" fmla="*/ 5021173 w 6127024"/>
              <a:gd name="connsiteY4" fmla="*/ 123738 h 6858000"/>
              <a:gd name="connsiteX5" fmla="*/ 5075458 w 6127024"/>
              <a:gd name="connsiteY5" fmla="*/ 264355 h 6858000"/>
              <a:gd name="connsiteX6" fmla="*/ 5081175 w 6127024"/>
              <a:gd name="connsiteY6" fmla="*/ 277448 h 6858000"/>
              <a:gd name="connsiteX7" fmla="*/ 5097011 w 6127024"/>
              <a:gd name="connsiteY7" fmla="*/ 355616 h 6858000"/>
              <a:gd name="connsiteX8" fmla="*/ 5153000 w 6127024"/>
              <a:gd name="connsiteY8" fmla="*/ 507134 h 6858000"/>
              <a:gd name="connsiteX9" fmla="*/ 5171282 w 6127024"/>
              <a:gd name="connsiteY9" fmla="*/ 602071 h 6858000"/>
              <a:gd name="connsiteX10" fmla="*/ 5176196 w 6127024"/>
              <a:gd name="connsiteY10" fmla="*/ 636822 h 6858000"/>
              <a:gd name="connsiteX11" fmla="*/ 5189051 w 6127024"/>
              <a:gd name="connsiteY11" fmla="*/ 782518 h 6858000"/>
              <a:gd name="connsiteX12" fmla="*/ 5218707 w 6127024"/>
              <a:gd name="connsiteY12" fmla="*/ 886387 h 6858000"/>
              <a:gd name="connsiteX13" fmla="*/ 5221281 w 6127024"/>
              <a:gd name="connsiteY13" fmla="*/ 920873 h 6858000"/>
              <a:gd name="connsiteX14" fmla="*/ 5201018 w 6127024"/>
              <a:gd name="connsiteY14" fmla="*/ 1095027 h 6858000"/>
              <a:gd name="connsiteX15" fmla="*/ 5189234 w 6127024"/>
              <a:gd name="connsiteY15" fmla="*/ 1217308 h 6858000"/>
              <a:gd name="connsiteX16" fmla="*/ 5202769 w 6127024"/>
              <a:gd name="connsiteY16" fmla="*/ 1269450 h 6858000"/>
              <a:gd name="connsiteX17" fmla="*/ 5225968 w 6127024"/>
              <a:gd name="connsiteY17" fmla="*/ 1357994 h 6858000"/>
              <a:gd name="connsiteX18" fmla="*/ 5231437 w 6127024"/>
              <a:gd name="connsiteY18" fmla="*/ 1373779 h 6858000"/>
              <a:gd name="connsiteX19" fmla="*/ 5237226 w 6127024"/>
              <a:gd name="connsiteY19" fmla="*/ 1441327 h 6858000"/>
              <a:gd name="connsiteX20" fmla="*/ 5255653 w 6127024"/>
              <a:gd name="connsiteY20" fmla="*/ 1524712 h 6858000"/>
              <a:gd name="connsiteX21" fmla="*/ 5263491 w 6127024"/>
              <a:gd name="connsiteY21" fmla="*/ 1642938 h 6858000"/>
              <a:gd name="connsiteX22" fmla="*/ 5256552 w 6127024"/>
              <a:gd name="connsiteY22" fmla="*/ 1672509 h 6858000"/>
              <a:gd name="connsiteX23" fmla="*/ 5266931 w 6127024"/>
              <a:gd name="connsiteY23" fmla="*/ 1866147 h 6858000"/>
              <a:gd name="connsiteX24" fmla="*/ 5255696 w 6127024"/>
              <a:gd name="connsiteY24" fmla="*/ 1953770 h 6858000"/>
              <a:gd name="connsiteX25" fmla="*/ 5252592 w 6127024"/>
              <a:gd name="connsiteY25" fmla="*/ 2092210 h 6858000"/>
              <a:gd name="connsiteX26" fmla="*/ 5250104 w 6127024"/>
              <a:gd name="connsiteY26" fmla="*/ 2249166 h 6858000"/>
              <a:gd name="connsiteX27" fmla="*/ 5251214 w 6127024"/>
              <a:gd name="connsiteY27" fmla="*/ 2250944 h 6858000"/>
              <a:gd name="connsiteX28" fmla="*/ 5250644 w 6127024"/>
              <a:gd name="connsiteY28" fmla="*/ 2266619 h 6858000"/>
              <a:gd name="connsiteX29" fmla="*/ 5293877 w 6127024"/>
              <a:gd name="connsiteY29" fmla="*/ 2368649 h 6858000"/>
              <a:gd name="connsiteX30" fmla="*/ 5311338 w 6127024"/>
              <a:gd name="connsiteY30" fmla="*/ 2404034 h 6858000"/>
              <a:gd name="connsiteX31" fmla="*/ 5338366 w 6127024"/>
              <a:gd name="connsiteY31" fmla="*/ 2465052 h 6858000"/>
              <a:gd name="connsiteX32" fmla="*/ 5371263 w 6127024"/>
              <a:gd name="connsiteY32" fmla="*/ 2586413 h 6858000"/>
              <a:gd name="connsiteX33" fmla="*/ 5407503 w 6127024"/>
              <a:gd name="connsiteY33" fmla="*/ 2786290 h 6858000"/>
              <a:gd name="connsiteX34" fmla="*/ 5407356 w 6127024"/>
              <a:gd name="connsiteY34" fmla="*/ 2787545 h 6858000"/>
              <a:gd name="connsiteX35" fmla="*/ 5457023 w 6127024"/>
              <a:gd name="connsiteY35" fmla="*/ 2858292 h 6858000"/>
              <a:gd name="connsiteX36" fmla="*/ 5479298 w 6127024"/>
              <a:gd name="connsiteY36" fmla="*/ 2947791 h 6858000"/>
              <a:gd name="connsiteX37" fmla="*/ 5481770 w 6127024"/>
              <a:gd name="connsiteY37" fmla="*/ 2951352 h 6858000"/>
              <a:gd name="connsiteX38" fmla="*/ 5482415 w 6127024"/>
              <a:gd name="connsiteY38" fmla="*/ 3004079 h 6858000"/>
              <a:gd name="connsiteX39" fmla="*/ 5503944 w 6127024"/>
              <a:gd name="connsiteY39" fmla="*/ 3123335 h 6858000"/>
              <a:gd name="connsiteX40" fmla="*/ 5516007 w 6127024"/>
              <a:gd name="connsiteY40" fmla="*/ 3258473 h 6858000"/>
              <a:gd name="connsiteX41" fmla="*/ 5589758 w 6127024"/>
              <a:gd name="connsiteY41" fmla="*/ 3453699 h 6858000"/>
              <a:gd name="connsiteX42" fmla="*/ 5596144 w 6127024"/>
              <a:gd name="connsiteY42" fmla="*/ 3534624 h 6858000"/>
              <a:gd name="connsiteX43" fmla="*/ 5597750 w 6127024"/>
              <a:gd name="connsiteY43" fmla="*/ 3534129 h 6858000"/>
              <a:gd name="connsiteX44" fmla="*/ 5618377 w 6127024"/>
              <a:gd name="connsiteY44" fmla="*/ 3588431 h 6858000"/>
              <a:gd name="connsiteX45" fmla="*/ 5655472 w 6127024"/>
              <a:gd name="connsiteY45" fmla="*/ 3678877 h 6858000"/>
              <a:gd name="connsiteX46" fmla="*/ 5683015 w 6127024"/>
              <a:gd name="connsiteY46" fmla="*/ 3762025 h 6858000"/>
              <a:gd name="connsiteX47" fmla="*/ 5696643 w 6127024"/>
              <a:gd name="connsiteY47" fmla="*/ 3773888 h 6858000"/>
              <a:gd name="connsiteX48" fmla="*/ 5768491 w 6127024"/>
              <a:gd name="connsiteY48" fmla="*/ 3914399 h 6858000"/>
              <a:gd name="connsiteX49" fmla="*/ 5793123 w 6127024"/>
              <a:gd name="connsiteY49" fmla="*/ 3969952 h 6858000"/>
              <a:gd name="connsiteX50" fmla="*/ 5808321 w 6127024"/>
              <a:gd name="connsiteY50" fmla="*/ 3988153 h 6858000"/>
              <a:gd name="connsiteX51" fmla="*/ 5825621 w 6127024"/>
              <a:gd name="connsiteY51" fmla="*/ 4015525 h 6858000"/>
              <a:gd name="connsiteX52" fmla="*/ 5860672 w 6127024"/>
              <a:gd name="connsiteY52" fmla="*/ 4061579 h 6858000"/>
              <a:gd name="connsiteX53" fmla="*/ 5872173 w 6127024"/>
              <a:gd name="connsiteY53" fmla="*/ 4088497 h 6858000"/>
              <a:gd name="connsiteX54" fmla="*/ 5894095 w 6127024"/>
              <a:gd name="connsiteY54" fmla="*/ 4128857 h 6858000"/>
              <a:gd name="connsiteX55" fmla="*/ 5903513 w 6127024"/>
              <a:gd name="connsiteY55" fmla="*/ 4187661 h 6858000"/>
              <a:gd name="connsiteX56" fmla="*/ 5924233 w 6127024"/>
              <a:gd name="connsiteY56" fmla="*/ 4242060 h 6858000"/>
              <a:gd name="connsiteX57" fmla="*/ 5928910 w 6127024"/>
              <a:gd name="connsiteY57" fmla="*/ 4300973 h 6858000"/>
              <a:gd name="connsiteX58" fmla="*/ 5946705 w 6127024"/>
              <a:gd name="connsiteY58" fmla="*/ 4428051 h 6858000"/>
              <a:gd name="connsiteX59" fmla="*/ 5949261 w 6127024"/>
              <a:gd name="connsiteY59" fmla="*/ 4449185 h 6858000"/>
              <a:gd name="connsiteX60" fmla="*/ 5968960 w 6127024"/>
              <a:gd name="connsiteY60" fmla="*/ 4482655 h 6858000"/>
              <a:gd name="connsiteX61" fmla="*/ 5998138 w 6127024"/>
              <a:gd name="connsiteY61" fmla="*/ 4697518 h 6858000"/>
              <a:gd name="connsiteX62" fmla="*/ 6007819 w 6127024"/>
              <a:gd name="connsiteY62" fmla="*/ 4858148 h 6858000"/>
              <a:gd name="connsiteX63" fmla="*/ 6007749 w 6127024"/>
              <a:gd name="connsiteY63" fmla="*/ 4964715 h 6858000"/>
              <a:gd name="connsiteX64" fmla="*/ 6005269 w 6127024"/>
              <a:gd name="connsiteY64" fmla="*/ 5150567 h 6858000"/>
              <a:gd name="connsiteX65" fmla="*/ 6001127 w 6127024"/>
              <a:gd name="connsiteY65" fmla="*/ 5164609 h 6858000"/>
              <a:gd name="connsiteX66" fmla="*/ 5998514 w 6127024"/>
              <a:gd name="connsiteY66" fmla="*/ 5189673 h 6858000"/>
              <a:gd name="connsiteX67" fmla="*/ 6018409 w 6127024"/>
              <a:gd name="connsiteY67" fmla="*/ 5227157 h 6858000"/>
              <a:gd name="connsiteX68" fmla="*/ 6036748 w 6127024"/>
              <a:gd name="connsiteY68" fmla="*/ 5322752 h 6858000"/>
              <a:gd name="connsiteX69" fmla="*/ 6036943 w 6127024"/>
              <a:gd name="connsiteY69" fmla="*/ 5329480 h 6858000"/>
              <a:gd name="connsiteX70" fmla="*/ 6037677 w 6127024"/>
              <a:gd name="connsiteY70" fmla="*/ 5354807 h 6858000"/>
              <a:gd name="connsiteX71" fmla="*/ 6039728 w 6127024"/>
              <a:gd name="connsiteY71" fmla="*/ 5359416 h 6858000"/>
              <a:gd name="connsiteX72" fmla="*/ 6053435 w 6127024"/>
              <a:gd name="connsiteY72" fmla="*/ 5387547 h 6858000"/>
              <a:gd name="connsiteX73" fmla="*/ 6065933 w 6127024"/>
              <a:gd name="connsiteY73" fmla="*/ 5443002 h 6858000"/>
              <a:gd name="connsiteX74" fmla="*/ 6068640 w 6127024"/>
              <a:gd name="connsiteY74" fmla="*/ 5474503 h 6858000"/>
              <a:gd name="connsiteX75" fmla="*/ 6080922 w 6127024"/>
              <a:gd name="connsiteY75" fmla="*/ 5561070 h 6858000"/>
              <a:gd name="connsiteX76" fmla="*/ 6096949 w 6127024"/>
              <a:gd name="connsiteY76" fmla="*/ 5648179 h 6858000"/>
              <a:gd name="connsiteX77" fmla="*/ 6121353 w 6127024"/>
              <a:gd name="connsiteY77" fmla="*/ 5721725 h 6858000"/>
              <a:gd name="connsiteX78" fmla="*/ 6109884 w 6127024"/>
              <a:gd name="connsiteY78" fmla="*/ 5721959 h 6858000"/>
              <a:gd name="connsiteX79" fmla="*/ 6127024 w 6127024"/>
              <a:gd name="connsiteY79" fmla="*/ 5786902 h 6858000"/>
              <a:gd name="connsiteX80" fmla="*/ 6115796 w 6127024"/>
              <a:gd name="connsiteY80" fmla="*/ 5862844 h 6858000"/>
              <a:gd name="connsiteX81" fmla="*/ 6102493 w 6127024"/>
              <a:gd name="connsiteY81" fmla="*/ 5928602 h 6858000"/>
              <a:gd name="connsiteX82" fmla="*/ 6056863 w 6127024"/>
              <a:gd name="connsiteY82" fmla="*/ 6000643 h 6858000"/>
              <a:gd name="connsiteX83" fmla="*/ 6045436 w 6127024"/>
              <a:gd name="connsiteY83" fmla="*/ 6124480 h 6858000"/>
              <a:gd name="connsiteX84" fmla="*/ 6030489 w 6127024"/>
              <a:gd name="connsiteY84" fmla="*/ 6317666 h 6858000"/>
              <a:gd name="connsiteX85" fmla="*/ 6007492 w 6127024"/>
              <a:gd name="connsiteY85" fmla="*/ 6440818 h 6858000"/>
              <a:gd name="connsiteX86" fmla="*/ 6009467 w 6127024"/>
              <a:gd name="connsiteY86" fmla="*/ 6487076 h 6858000"/>
              <a:gd name="connsiteX87" fmla="*/ 5995064 w 6127024"/>
              <a:gd name="connsiteY87" fmla="*/ 6540791 h 6858000"/>
              <a:gd name="connsiteX88" fmla="*/ 6004510 w 6127024"/>
              <a:gd name="connsiteY88" fmla="*/ 6599256 h 6858000"/>
              <a:gd name="connsiteX89" fmla="*/ 5986207 w 6127024"/>
              <a:gd name="connsiteY89" fmla="*/ 6695855 h 6858000"/>
              <a:gd name="connsiteX90" fmla="*/ 5979428 w 6127024"/>
              <a:gd name="connsiteY90" fmla="*/ 6754678 h 6858000"/>
              <a:gd name="connsiteX91" fmla="*/ 5983398 w 6127024"/>
              <a:gd name="connsiteY91" fmla="*/ 6778641 h 6858000"/>
              <a:gd name="connsiteX92" fmla="*/ 5984543 w 6127024"/>
              <a:gd name="connsiteY92" fmla="*/ 6811016 h 6858000"/>
              <a:gd name="connsiteX93" fmla="*/ 5979671 w 6127024"/>
              <a:gd name="connsiteY93" fmla="*/ 6858000 h 6858000"/>
              <a:gd name="connsiteX94" fmla="*/ 0 w 6127024"/>
              <a:gd name="connsiteY94" fmla="*/ 6858000 h 6858000"/>
              <a:gd name="connsiteX95" fmla="*/ 0 w 6127024"/>
              <a:gd name="connsiteY95" fmla="*/ 0 h 6858000"/>
              <a:gd name="connsiteX0" fmla="*/ 0 w 6127024"/>
              <a:gd name="connsiteY0" fmla="*/ 0 h 6858000"/>
              <a:gd name="connsiteX1" fmla="*/ 4965888 w 6127024"/>
              <a:gd name="connsiteY1" fmla="*/ 0 h 6858000"/>
              <a:gd name="connsiteX2" fmla="*/ 4967767 w 6127024"/>
              <a:gd name="connsiteY2" fmla="*/ 7930 h 6858000"/>
              <a:gd name="connsiteX3" fmla="*/ 4979444 w 6127024"/>
              <a:gd name="connsiteY3" fmla="*/ 43921 h 6858000"/>
              <a:gd name="connsiteX4" fmla="*/ 5021173 w 6127024"/>
              <a:gd name="connsiteY4" fmla="*/ 123738 h 6858000"/>
              <a:gd name="connsiteX5" fmla="*/ 5075458 w 6127024"/>
              <a:gd name="connsiteY5" fmla="*/ 264355 h 6858000"/>
              <a:gd name="connsiteX6" fmla="*/ 5081175 w 6127024"/>
              <a:gd name="connsiteY6" fmla="*/ 277448 h 6858000"/>
              <a:gd name="connsiteX7" fmla="*/ 5097011 w 6127024"/>
              <a:gd name="connsiteY7" fmla="*/ 355616 h 6858000"/>
              <a:gd name="connsiteX8" fmla="*/ 5153000 w 6127024"/>
              <a:gd name="connsiteY8" fmla="*/ 507134 h 6858000"/>
              <a:gd name="connsiteX9" fmla="*/ 5171282 w 6127024"/>
              <a:gd name="connsiteY9" fmla="*/ 602071 h 6858000"/>
              <a:gd name="connsiteX10" fmla="*/ 5176196 w 6127024"/>
              <a:gd name="connsiteY10" fmla="*/ 636822 h 6858000"/>
              <a:gd name="connsiteX11" fmla="*/ 5189051 w 6127024"/>
              <a:gd name="connsiteY11" fmla="*/ 782518 h 6858000"/>
              <a:gd name="connsiteX12" fmla="*/ 5218707 w 6127024"/>
              <a:gd name="connsiteY12" fmla="*/ 886387 h 6858000"/>
              <a:gd name="connsiteX13" fmla="*/ 5221281 w 6127024"/>
              <a:gd name="connsiteY13" fmla="*/ 920873 h 6858000"/>
              <a:gd name="connsiteX14" fmla="*/ 5201018 w 6127024"/>
              <a:gd name="connsiteY14" fmla="*/ 1095027 h 6858000"/>
              <a:gd name="connsiteX15" fmla="*/ 5189234 w 6127024"/>
              <a:gd name="connsiteY15" fmla="*/ 1217308 h 6858000"/>
              <a:gd name="connsiteX16" fmla="*/ 5202769 w 6127024"/>
              <a:gd name="connsiteY16" fmla="*/ 1269450 h 6858000"/>
              <a:gd name="connsiteX17" fmla="*/ 5225968 w 6127024"/>
              <a:gd name="connsiteY17" fmla="*/ 1357994 h 6858000"/>
              <a:gd name="connsiteX18" fmla="*/ 5231437 w 6127024"/>
              <a:gd name="connsiteY18" fmla="*/ 1373779 h 6858000"/>
              <a:gd name="connsiteX19" fmla="*/ 5237226 w 6127024"/>
              <a:gd name="connsiteY19" fmla="*/ 1441327 h 6858000"/>
              <a:gd name="connsiteX20" fmla="*/ 5255653 w 6127024"/>
              <a:gd name="connsiteY20" fmla="*/ 1524712 h 6858000"/>
              <a:gd name="connsiteX21" fmla="*/ 5263491 w 6127024"/>
              <a:gd name="connsiteY21" fmla="*/ 1642938 h 6858000"/>
              <a:gd name="connsiteX22" fmla="*/ 5256552 w 6127024"/>
              <a:gd name="connsiteY22" fmla="*/ 1672509 h 6858000"/>
              <a:gd name="connsiteX23" fmla="*/ 5266931 w 6127024"/>
              <a:gd name="connsiteY23" fmla="*/ 1866147 h 6858000"/>
              <a:gd name="connsiteX24" fmla="*/ 5255696 w 6127024"/>
              <a:gd name="connsiteY24" fmla="*/ 1953770 h 6858000"/>
              <a:gd name="connsiteX25" fmla="*/ 5252592 w 6127024"/>
              <a:gd name="connsiteY25" fmla="*/ 2092210 h 6858000"/>
              <a:gd name="connsiteX26" fmla="*/ 5250104 w 6127024"/>
              <a:gd name="connsiteY26" fmla="*/ 2249166 h 6858000"/>
              <a:gd name="connsiteX27" fmla="*/ 5251214 w 6127024"/>
              <a:gd name="connsiteY27" fmla="*/ 2250944 h 6858000"/>
              <a:gd name="connsiteX28" fmla="*/ 5250644 w 6127024"/>
              <a:gd name="connsiteY28" fmla="*/ 2266619 h 6858000"/>
              <a:gd name="connsiteX29" fmla="*/ 5293877 w 6127024"/>
              <a:gd name="connsiteY29" fmla="*/ 2368649 h 6858000"/>
              <a:gd name="connsiteX30" fmla="*/ 5311338 w 6127024"/>
              <a:gd name="connsiteY30" fmla="*/ 2404034 h 6858000"/>
              <a:gd name="connsiteX31" fmla="*/ 5338366 w 6127024"/>
              <a:gd name="connsiteY31" fmla="*/ 2465052 h 6858000"/>
              <a:gd name="connsiteX32" fmla="*/ 5371263 w 6127024"/>
              <a:gd name="connsiteY32" fmla="*/ 2586413 h 6858000"/>
              <a:gd name="connsiteX33" fmla="*/ 5407503 w 6127024"/>
              <a:gd name="connsiteY33" fmla="*/ 2786290 h 6858000"/>
              <a:gd name="connsiteX34" fmla="*/ 5407356 w 6127024"/>
              <a:gd name="connsiteY34" fmla="*/ 2787545 h 6858000"/>
              <a:gd name="connsiteX35" fmla="*/ 5457023 w 6127024"/>
              <a:gd name="connsiteY35" fmla="*/ 2858292 h 6858000"/>
              <a:gd name="connsiteX36" fmla="*/ 5479298 w 6127024"/>
              <a:gd name="connsiteY36" fmla="*/ 2947791 h 6858000"/>
              <a:gd name="connsiteX37" fmla="*/ 5481770 w 6127024"/>
              <a:gd name="connsiteY37" fmla="*/ 2951352 h 6858000"/>
              <a:gd name="connsiteX38" fmla="*/ 5482415 w 6127024"/>
              <a:gd name="connsiteY38" fmla="*/ 3004079 h 6858000"/>
              <a:gd name="connsiteX39" fmla="*/ 5503944 w 6127024"/>
              <a:gd name="connsiteY39" fmla="*/ 3123335 h 6858000"/>
              <a:gd name="connsiteX40" fmla="*/ 5516007 w 6127024"/>
              <a:gd name="connsiteY40" fmla="*/ 3258473 h 6858000"/>
              <a:gd name="connsiteX41" fmla="*/ 5589758 w 6127024"/>
              <a:gd name="connsiteY41" fmla="*/ 3453699 h 6858000"/>
              <a:gd name="connsiteX42" fmla="*/ 5596144 w 6127024"/>
              <a:gd name="connsiteY42" fmla="*/ 3534624 h 6858000"/>
              <a:gd name="connsiteX43" fmla="*/ 5597750 w 6127024"/>
              <a:gd name="connsiteY43" fmla="*/ 3534129 h 6858000"/>
              <a:gd name="connsiteX44" fmla="*/ 5618377 w 6127024"/>
              <a:gd name="connsiteY44" fmla="*/ 3588431 h 6858000"/>
              <a:gd name="connsiteX45" fmla="*/ 5655472 w 6127024"/>
              <a:gd name="connsiteY45" fmla="*/ 3678877 h 6858000"/>
              <a:gd name="connsiteX46" fmla="*/ 5683015 w 6127024"/>
              <a:gd name="connsiteY46" fmla="*/ 3762025 h 6858000"/>
              <a:gd name="connsiteX47" fmla="*/ 5696643 w 6127024"/>
              <a:gd name="connsiteY47" fmla="*/ 3773888 h 6858000"/>
              <a:gd name="connsiteX48" fmla="*/ 5768491 w 6127024"/>
              <a:gd name="connsiteY48" fmla="*/ 3914399 h 6858000"/>
              <a:gd name="connsiteX49" fmla="*/ 5793123 w 6127024"/>
              <a:gd name="connsiteY49" fmla="*/ 3969952 h 6858000"/>
              <a:gd name="connsiteX50" fmla="*/ 5808321 w 6127024"/>
              <a:gd name="connsiteY50" fmla="*/ 3988153 h 6858000"/>
              <a:gd name="connsiteX51" fmla="*/ 5825621 w 6127024"/>
              <a:gd name="connsiteY51" fmla="*/ 4015525 h 6858000"/>
              <a:gd name="connsiteX52" fmla="*/ 5860672 w 6127024"/>
              <a:gd name="connsiteY52" fmla="*/ 4061579 h 6858000"/>
              <a:gd name="connsiteX53" fmla="*/ 5872173 w 6127024"/>
              <a:gd name="connsiteY53" fmla="*/ 4088497 h 6858000"/>
              <a:gd name="connsiteX54" fmla="*/ 5894095 w 6127024"/>
              <a:gd name="connsiteY54" fmla="*/ 4128857 h 6858000"/>
              <a:gd name="connsiteX55" fmla="*/ 5903513 w 6127024"/>
              <a:gd name="connsiteY55" fmla="*/ 4187661 h 6858000"/>
              <a:gd name="connsiteX56" fmla="*/ 5928910 w 6127024"/>
              <a:gd name="connsiteY56" fmla="*/ 4300973 h 6858000"/>
              <a:gd name="connsiteX57" fmla="*/ 5946705 w 6127024"/>
              <a:gd name="connsiteY57" fmla="*/ 4428051 h 6858000"/>
              <a:gd name="connsiteX58" fmla="*/ 5949261 w 6127024"/>
              <a:gd name="connsiteY58" fmla="*/ 4449185 h 6858000"/>
              <a:gd name="connsiteX59" fmla="*/ 5968960 w 6127024"/>
              <a:gd name="connsiteY59" fmla="*/ 4482655 h 6858000"/>
              <a:gd name="connsiteX60" fmla="*/ 5998138 w 6127024"/>
              <a:gd name="connsiteY60" fmla="*/ 4697518 h 6858000"/>
              <a:gd name="connsiteX61" fmla="*/ 6007819 w 6127024"/>
              <a:gd name="connsiteY61" fmla="*/ 4858148 h 6858000"/>
              <a:gd name="connsiteX62" fmla="*/ 6007749 w 6127024"/>
              <a:gd name="connsiteY62" fmla="*/ 4964715 h 6858000"/>
              <a:gd name="connsiteX63" fmla="*/ 6005269 w 6127024"/>
              <a:gd name="connsiteY63" fmla="*/ 5150567 h 6858000"/>
              <a:gd name="connsiteX64" fmla="*/ 6001127 w 6127024"/>
              <a:gd name="connsiteY64" fmla="*/ 5164609 h 6858000"/>
              <a:gd name="connsiteX65" fmla="*/ 5998514 w 6127024"/>
              <a:gd name="connsiteY65" fmla="*/ 5189673 h 6858000"/>
              <a:gd name="connsiteX66" fmla="*/ 6018409 w 6127024"/>
              <a:gd name="connsiteY66" fmla="*/ 5227157 h 6858000"/>
              <a:gd name="connsiteX67" fmla="*/ 6036748 w 6127024"/>
              <a:gd name="connsiteY67" fmla="*/ 5322752 h 6858000"/>
              <a:gd name="connsiteX68" fmla="*/ 6036943 w 6127024"/>
              <a:gd name="connsiteY68" fmla="*/ 5329480 h 6858000"/>
              <a:gd name="connsiteX69" fmla="*/ 6037677 w 6127024"/>
              <a:gd name="connsiteY69" fmla="*/ 5354807 h 6858000"/>
              <a:gd name="connsiteX70" fmla="*/ 6039728 w 6127024"/>
              <a:gd name="connsiteY70" fmla="*/ 5359416 h 6858000"/>
              <a:gd name="connsiteX71" fmla="*/ 6053435 w 6127024"/>
              <a:gd name="connsiteY71" fmla="*/ 5387547 h 6858000"/>
              <a:gd name="connsiteX72" fmla="*/ 6065933 w 6127024"/>
              <a:gd name="connsiteY72" fmla="*/ 5443002 h 6858000"/>
              <a:gd name="connsiteX73" fmla="*/ 6068640 w 6127024"/>
              <a:gd name="connsiteY73" fmla="*/ 5474503 h 6858000"/>
              <a:gd name="connsiteX74" fmla="*/ 6080922 w 6127024"/>
              <a:gd name="connsiteY74" fmla="*/ 5561070 h 6858000"/>
              <a:gd name="connsiteX75" fmla="*/ 6096949 w 6127024"/>
              <a:gd name="connsiteY75" fmla="*/ 5648179 h 6858000"/>
              <a:gd name="connsiteX76" fmla="*/ 6121353 w 6127024"/>
              <a:gd name="connsiteY76" fmla="*/ 5721725 h 6858000"/>
              <a:gd name="connsiteX77" fmla="*/ 6109884 w 6127024"/>
              <a:gd name="connsiteY77" fmla="*/ 5721959 h 6858000"/>
              <a:gd name="connsiteX78" fmla="*/ 6127024 w 6127024"/>
              <a:gd name="connsiteY78" fmla="*/ 5786902 h 6858000"/>
              <a:gd name="connsiteX79" fmla="*/ 6115796 w 6127024"/>
              <a:gd name="connsiteY79" fmla="*/ 5862844 h 6858000"/>
              <a:gd name="connsiteX80" fmla="*/ 6102493 w 6127024"/>
              <a:gd name="connsiteY80" fmla="*/ 5928602 h 6858000"/>
              <a:gd name="connsiteX81" fmla="*/ 6056863 w 6127024"/>
              <a:gd name="connsiteY81" fmla="*/ 6000643 h 6858000"/>
              <a:gd name="connsiteX82" fmla="*/ 6045436 w 6127024"/>
              <a:gd name="connsiteY82" fmla="*/ 6124480 h 6858000"/>
              <a:gd name="connsiteX83" fmla="*/ 6030489 w 6127024"/>
              <a:gd name="connsiteY83" fmla="*/ 6317666 h 6858000"/>
              <a:gd name="connsiteX84" fmla="*/ 6007492 w 6127024"/>
              <a:gd name="connsiteY84" fmla="*/ 6440818 h 6858000"/>
              <a:gd name="connsiteX85" fmla="*/ 6009467 w 6127024"/>
              <a:gd name="connsiteY85" fmla="*/ 6487076 h 6858000"/>
              <a:gd name="connsiteX86" fmla="*/ 5995064 w 6127024"/>
              <a:gd name="connsiteY86" fmla="*/ 6540791 h 6858000"/>
              <a:gd name="connsiteX87" fmla="*/ 6004510 w 6127024"/>
              <a:gd name="connsiteY87" fmla="*/ 6599256 h 6858000"/>
              <a:gd name="connsiteX88" fmla="*/ 5986207 w 6127024"/>
              <a:gd name="connsiteY88" fmla="*/ 6695855 h 6858000"/>
              <a:gd name="connsiteX89" fmla="*/ 5979428 w 6127024"/>
              <a:gd name="connsiteY89" fmla="*/ 6754678 h 6858000"/>
              <a:gd name="connsiteX90" fmla="*/ 5983398 w 6127024"/>
              <a:gd name="connsiteY90" fmla="*/ 6778641 h 6858000"/>
              <a:gd name="connsiteX91" fmla="*/ 5984543 w 6127024"/>
              <a:gd name="connsiteY91" fmla="*/ 6811016 h 6858000"/>
              <a:gd name="connsiteX92" fmla="*/ 5979671 w 6127024"/>
              <a:gd name="connsiteY92" fmla="*/ 6858000 h 6858000"/>
              <a:gd name="connsiteX93" fmla="*/ 0 w 6127024"/>
              <a:gd name="connsiteY93" fmla="*/ 6858000 h 6858000"/>
              <a:gd name="connsiteX94" fmla="*/ 0 w 6127024"/>
              <a:gd name="connsiteY94" fmla="*/ 0 h 6858000"/>
              <a:gd name="connsiteX0" fmla="*/ 0 w 6127024"/>
              <a:gd name="connsiteY0" fmla="*/ 0 h 6858000"/>
              <a:gd name="connsiteX1" fmla="*/ 4965888 w 6127024"/>
              <a:gd name="connsiteY1" fmla="*/ 0 h 6858000"/>
              <a:gd name="connsiteX2" fmla="*/ 4967767 w 6127024"/>
              <a:gd name="connsiteY2" fmla="*/ 7930 h 6858000"/>
              <a:gd name="connsiteX3" fmla="*/ 4979444 w 6127024"/>
              <a:gd name="connsiteY3" fmla="*/ 43921 h 6858000"/>
              <a:gd name="connsiteX4" fmla="*/ 5021173 w 6127024"/>
              <a:gd name="connsiteY4" fmla="*/ 123738 h 6858000"/>
              <a:gd name="connsiteX5" fmla="*/ 5075458 w 6127024"/>
              <a:gd name="connsiteY5" fmla="*/ 264355 h 6858000"/>
              <a:gd name="connsiteX6" fmla="*/ 5081175 w 6127024"/>
              <a:gd name="connsiteY6" fmla="*/ 277448 h 6858000"/>
              <a:gd name="connsiteX7" fmla="*/ 5097011 w 6127024"/>
              <a:gd name="connsiteY7" fmla="*/ 355616 h 6858000"/>
              <a:gd name="connsiteX8" fmla="*/ 5153000 w 6127024"/>
              <a:gd name="connsiteY8" fmla="*/ 507134 h 6858000"/>
              <a:gd name="connsiteX9" fmla="*/ 5171282 w 6127024"/>
              <a:gd name="connsiteY9" fmla="*/ 602071 h 6858000"/>
              <a:gd name="connsiteX10" fmla="*/ 5176196 w 6127024"/>
              <a:gd name="connsiteY10" fmla="*/ 636822 h 6858000"/>
              <a:gd name="connsiteX11" fmla="*/ 5189051 w 6127024"/>
              <a:gd name="connsiteY11" fmla="*/ 782518 h 6858000"/>
              <a:gd name="connsiteX12" fmla="*/ 5218707 w 6127024"/>
              <a:gd name="connsiteY12" fmla="*/ 886387 h 6858000"/>
              <a:gd name="connsiteX13" fmla="*/ 5221281 w 6127024"/>
              <a:gd name="connsiteY13" fmla="*/ 920873 h 6858000"/>
              <a:gd name="connsiteX14" fmla="*/ 5201018 w 6127024"/>
              <a:gd name="connsiteY14" fmla="*/ 1095027 h 6858000"/>
              <a:gd name="connsiteX15" fmla="*/ 5189234 w 6127024"/>
              <a:gd name="connsiteY15" fmla="*/ 1217308 h 6858000"/>
              <a:gd name="connsiteX16" fmla="*/ 5202769 w 6127024"/>
              <a:gd name="connsiteY16" fmla="*/ 1269450 h 6858000"/>
              <a:gd name="connsiteX17" fmla="*/ 5225968 w 6127024"/>
              <a:gd name="connsiteY17" fmla="*/ 1357994 h 6858000"/>
              <a:gd name="connsiteX18" fmla="*/ 5231437 w 6127024"/>
              <a:gd name="connsiteY18" fmla="*/ 1373779 h 6858000"/>
              <a:gd name="connsiteX19" fmla="*/ 5237226 w 6127024"/>
              <a:gd name="connsiteY19" fmla="*/ 1441327 h 6858000"/>
              <a:gd name="connsiteX20" fmla="*/ 5255653 w 6127024"/>
              <a:gd name="connsiteY20" fmla="*/ 1524712 h 6858000"/>
              <a:gd name="connsiteX21" fmla="*/ 5263491 w 6127024"/>
              <a:gd name="connsiteY21" fmla="*/ 1642938 h 6858000"/>
              <a:gd name="connsiteX22" fmla="*/ 5256552 w 6127024"/>
              <a:gd name="connsiteY22" fmla="*/ 1672509 h 6858000"/>
              <a:gd name="connsiteX23" fmla="*/ 5266931 w 6127024"/>
              <a:gd name="connsiteY23" fmla="*/ 1866147 h 6858000"/>
              <a:gd name="connsiteX24" fmla="*/ 5255696 w 6127024"/>
              <a:gd name="connsiteY24" fmla="*/ 1953770 h 6858000"/>
              <a:gd name="connsiteX25" fmla="*/ 5252592 w 6127024"/>
              <a:gd name="connsiteY25" fmla="*/ 2092210 h 6858000"/>
              <a:gd name="connsiteX26" fmla="*/ 5250104 w 6127024"/>
              <a:gd name="connsiteY26" fmla="*/ 2249166 h 6858000"/>
              <a:gd name="connsiteX27" fmla="*/ 5251214 w 6127024"/>
              <a:gd name="connsiteY27" fmla="*/ 2250944 h 6858000"/>
              <a:gd name="connsiteX28" fmla="*/ 5250644 w 6127024"/>
              <a:gd name="connsiteY28" fmla="*/ 2266619 h 6858000"/>
              <a:gd name="connsiteX29" fmla="*/ 5293877 w 6127024"/>
              <a:gd name="connsiteY29" fmla="*/ 2368649 h 6858000"/>
              <a:gd name="connsiteX30" fmla="*/ 5311338 w 6127024"/>
              <a:gd name="connsiteY30" fmla="*/ 2404034 h 6858000"/>
              <a:gd name="connsiteX31" fmla="*/ 5338366 w 6127024"/>
              <a:gd name="connsiteY31" fmla="*/ 2465052 h 6858000"/>
              <a:gd name="connsiteX32" fmla="*/ 5371263 w 6127024"/>
              <a:gd name="connsiteY32" fmla="*/ 2586413 h 6858000"/>
              <a:gd name="connsiteX33" fmla="*/ 5407503 w 6127024"/>
              <a:gd name="connsiteY33" fmla="*/ 2786290 h 6858000"/>
              <a:gd name="connsiteX34" fmla="*/ 5407356 w 6127024"/>
              <a:gd name="connsiteY34" fmla="*/ 2787545 h 6858000"/>
              <a:gd name="connsiteX35" fmla="*/ 5457023 w 6127024"/>
              <a:gd name="connsiteY35" fmla="*/ 2858292 h 6858000"/>
              <a:gd name="connsiteX36" fmla="*/ 5479298 w 6127024"/>
              <a:gd name="connsiteY36" fmla="*/ 2947791 h 6858000"/>
              <a:gd name="connsiteX37" fmla="*/ 5481770 w 6127024"/>
              <a:gd name="connsiteY37" fmla="*/ 2951352 h 6858000"/>
              <a:gd name="connsiteX38" fmla="*/ 5482415 w 6127024"/>
              <a:gd name="connsiteY38" fmla="*/ 3004079 h 6858000"/>
              <a:gd name="connsiteX39" fmla="*/ 5503944 w 6127024"/>
              <a:gd name="connsiteY39" fmla="*/ 3123335 h 6858000"/>
              <a:gd name="connsiteX40" fmla="*/ 5516007 w 6127024"/>
              <a:gd name="connsiteY40" fmla="*/ 3258473 h 6858000"/>
              <a:gd name="connsiteX41" fmla="*/ 5589758 w 6127024"/>
              <a:gd name="connsiteY41" fmla="*/ 3453699 h 6858000"/>
              <a:gd name="connsiteX42" fmla="*/ 5596144 w 6127024"/>
              <a:gd name="connsiteY42" fmla="*/ 3534624 h 6858000"/>
              <a:gd name="connsiteX43" fmla="*/ 5597750 w 6127024"/>
              <a:gd name="connsiteY43" fmla="*/ 3534129 h 6858000"/>
              <a:gd name="connsiteX44" fmla="*/ 5618377 w 6127024"/>
              <a:gd name="connsiteY44" fmla="*/ 3588431 h 6858000"/>
              <a:gd name="connsiteX45" fmla="*/ 5655472 w 6127024"/>
              <a:gd name="connsiteY45" fmla="*/ 3678877 h 6858000"/>
              <a:gd name="connsiteX46" fmla="*/ 5683015 w 6127024"/>
              <a:gd name="connsiteY46" fmla="*/ 3762025 h 6858000"/>
              <a:gd name="connsiteX47" fmla="*/ 5696643 w 6127024"/>
              <a:gd name="connsiteY47" fmla="*/ 3773888 h 6858000"/>
              <a:gd name="connsiteX48" fmla="*/ 5768491 w 6127024"/>
              <a:gd name="connsiteY48" fmla="*/ 3914399 h 6858000"/>
              <a:gd name="connsiteX49" fmla="*/ 5793123 w 6127024"/>
              <a:gd name="connsiteY49" fmla="*/ 3969952 h 6858000"/>
              <a:gd name="connsiteX50" fmla="*/ 5808321 w 6127024"/>
              <a:gd name="connsiteY50" fmla="*/ 3988153 h 6858000"/>
              <a:gd name="connsiteX51" fmla="*/ 5825621 w 6127024"/>
              <a:gd name="connsiteY51" fmla="*/ 4015525 h 6858000"/>
              <a:gd name="connsiteX52" fmla="*/ 5860672 w 6127024"/>
              <a:gd name="connsiteY52" fmla="*/ 4061579 h 6858000"/>
              <a:gd name="connsiteX53" fmla="*/ 5872173 w 6127024"/>
              <a:gd name="connsiteY53" fmla="*/ 4088497 h 6858000"/>
              <a:gd name="connsiteX54" fmla="*/ 5894095 w 6127024"/>
              <a:gd name="connsiteY54" fmla="*/ 4128857 h 6858000"/>
              <a:gd name="connsiteX55" fmla="*/ 5903513 w 6127024"/>
              <a:gd name="connsiteY55" fmla="*/ 4187661 h 6858000"/>
              <a:gd name="connsiteX56" fmla="*/ 5946705 w 6127024"/>
              <a:gd name="connsiteY56" fmla="*/ 4428051 h 6858000"/>
              <a:gd name="connsiteX57" fmla="*/ 5949261 w 6127024"/>
              <a:gd name="connsiteY57" fmla="*/ 4449185 h 6858000"/>
              <a:gd name="connsiteX58" fmla="*/ 5968960 w 6127024"/>
              <a:gd name="connsiteY58" fmla="*/ 4482655 h 6858000"/>
              <a:gd name="connsiteX59" fmla="*/ 5998138 w 6127024"/>
              <a:gd name="connsiteY59" fmla="*/ 4697518 h 6858000"/>
              <a:gd name="connsiteX60" fmla="*/ 6007819 w 6127024"/>
              <a:gd name="connsiteY60" fmla="*/ 4858148 h 6858000"/>
              <a:gd name="connsiteX61" fmla="*/ 6007749 w 6127024"/>
              <a:gd name="connsiteY61" fmla="*/ 4964715 h 6858000"/>
              <a:gd name="connsiteX62" fmla="*/ 6005269 w 6127024"/>
              <a:gd name="connsiteY62" fmla="*/ 5150567 h 6858000"/>
              <a:gd name="connsiteX63" fmla="*/ 6001127 w 6127024"/>
              <a:gd name="connsiteY63" fmla="*/ 5164609 h 6858000"/>
              <a:gd name="connsiteX64" fmla="*/ 5998514 w 6127024"/>
              <a:gd name="connsiteY64" fmla="*/ 5189673 h 6858000"/>
              <a:gd name="connsiteX65" fmla="*/ 6018409 w 6127024"/>
              <a:gd name="connsiteY65" fmla="*/ 5227157 h 6858000"/>
              <a:gd name="connsiteX66" fmla="*/ 6036748 w 6127024"/>
              <a:gd name="connsiteY66" fmla="*/ 5322752 h 6858000"/>
              <a:gd name="connsiteX67" fmla="*/ 6036943 w 6127024"/>
              <a:gd name="connsiteY67" fmla="*/ 5329480 h 6858000"/>
              <a:gd name="connsiteX68" fmla="*/ 6037677 w 6127024"/>
              <a:gd name="connsiteY68" fmla="*/ 5354807 h 6858000"/>
              <a:gd name="connsiteX69" fmla="*/ 6039728 w 6127024"/>
              <a:gd name="connsiteY69" fmla="*/ 5359416 h 6858000"/>
              <a:gd name="connsiteX70" fmla="*/ 6053435 w 6127024"/>
              <a:gd name="connsiteY70" fmla="*/ 5387547 h 6858000"/>
              <a:gd name="connsiteX71" fmla="*/ 6065933 w 6127024"/>
              <a:gd name="connsiteY71" fmla="*/ 5443002 h 6858000"/>
              <a:gd name="connsiteX72" fmla="*/ 6068640 w 6127024"/>
              <a:gd name="connsiteY72" fmla="*/ 5474503 h 6858000"/>
              <a:gd name="connsiteX73" fmla="*/ 6080922 w 6127024"/>
              <a:gd name="connsiteY73" fmla="*/ 5561070 h 6858000"/>
              <a:gd name="connsiteX74" fmla="*/ 6096949 w 6127024"/>
              <a:gd name="connsiteY74" fmla="*/ 5648179 h 6858000"/>
              <a:gd name="connsiteX75" fmla="*/ 6121353 w 6127024"/>
              <a:gd name="connsiteY75" fmla="*/ 5721725 h 6858000"/>
              <a:gd name="connsiteX76" fmla="*/ 6109884 w 6127024"/>
              <a:gd name="connsiteY76" fmla="*/ 5721959 h 6858000"/>
              <a:gd name="connsiteX77" fmla="*/ 6127024 w 6127024"/>
              <a:gd name="connsiteY77" fmla="*/ 5786902 h 6858000"/>
              <a:gd name="connsiteX78" fmla="*/ 6115796 w 6127024"/>
              <a:gd name="connsiteY78" fmla="*/ 5862844 h 6858000"/>
              <a:gd name="connsiteX79" fmla="*/ 6102493 w 6127024"/>
              <a:gd name="connsiteY79" fmla="*/ 5928602 h 6858000"/>
              <a:gd name="connsiteX80" fmla="*/ 6056863 w 6127024"/>
              <a:gd name="connsiteY80" fmla="*/ 6000643 h 6858000"/>
              <a:gd name="connsiteX81" fmla="*/ 6045436 w 6127024"/>
              <a:gd name="connsiteY81" fmla="*/ 6124480 h 6858000"/>
              <a:gd name="connsiteX82" fmla="*/ 6030489 w 6127024"/>
              <a:gd name="connsiteY82" fmla="*/ 6317666 h 6858000"/>
              <a:gd name="connsiteX83" fmla="*/ 6007492 w 6127024"/>
              <a:gd name="connsiteY83" fmla="*/ 6440818 h 6858000"/>
              <a:gd name="connsiteX84" fmla="*/ 6009467 w 6127024"/>
              <a:gd name="connsiteY84" fmla="*/ 6487076 h 6858000"/>
              <a:gd name="connsiteX85" fmla="*/ 5995064 w 6127024"/>
              <a:gd name="connsiteY85" fmla="*/ 6540791 h 6858000"/>
              <a:gd name="connsiteX86" fmla="*/ 6004510 w 6127024"/>
              <a:gd name="connsiteY86" fmla="*/ 6599256 h 6858000"/>
              <a:gd name="connsiteX87" fmla="*/ 5986207 w 6127024"/>
              <a:gd name="connsiteY87" fmla="*/ 6695855 h 6858000"/>
              <a:gd name="connsiteX88" fmla="*/ 5979428 w 6127024"/>
              <a:gd name="connsiteY88" fmla="*/ 6754678 h 6858000"/>
              <a:gd name="connsiteX89" fmla="*/ 5983398 w 6127024"/>
              <a:gd name="connsiteY89" fmla="*/ 6778641 h 6858000"/>
              <a:gd name="connsiteX90" fmla="*/ 5984543 w 6127024"/>
              <a:gd name="connsiteY90" fmla="*/ 6811016 h 6858000"/>
              <a:gd name="connsiteX91" fmla="*/ 5979671 w 6127024"/>
              <a:gd name="connsiteY91" fmla="*/ 6858000 h 6858000"/>
              <a:gd name="connsiteX92" fmla="*/ 0 w 6127024"/>
              <a:gd name="connsiteY92" fmla="*/ 6858000 h 6858000"/>
              <a:gd name="connsiteX93" fmla="*/ 0 w 6127024"/>
              <a:gd name="connsiteY93" fmla="*/ 0 h 6858000"/>
              <a:gd name="connsiteX0" fmla="*/ 0 w 6127024"/>
              <a:gd name="connsiteY0" fmla="*/ 0 h 6858000"/>
              <a:gd name="connsiteX1" fmla="*/ 4965888 w 6127024"/>
              <a:gd name="connsiteY1" fmla="*/ 0 h 6858000"/>
              <a:gd name="connsiteX2" fmla="*/ 4967767 w 6127024"/>
              <a:gd name="connsiteY2" fmla="*/ 7930 h 6858000"/>
              <a:gd name="connsiteX3" fmla="*/ 4979444 w 6127024"/>
              <a:gd name="connsiteY3" fmla="*/ 43921 h 6858000"/>
              <a:gd name="connsiteX4" fmla="*/ 5021173 w 6127024"/>
              <a:gd name="connsiteY4" fmla="*/ 123738 h 6858000"/>
              <a:gd name="connsiteX5" fmla="*/ 5075458 w 6127024"/>
              <a:gd name="connsiteY5" fmla="*/ 264355 h 6858000"/>
              <a:gd name="connsiteX6" fmla="*/ 5081175 w 6127024"/>
              <a:gd name="connsiteY6" fmla="*/ 277448 h 6858000"/>
              <a:gd name="connsiteX7" fmla="*/ 5097011 w 6127024"/>
              <a:gd name="connsiteY7" fmla="*/ 355616 h 6858000"/>
              <a:gd name="connsiteX8" fmla="*/ 5153000 w 6127024"/>
              <a:gd name="connsiteY8" fmla="*/ 507134 h 6858000"/>
              <a:gd name="connsiteX9" fmla="*/ 5171282 w 6127024"/>
              <a:gd name="connsiteY9" fmla="*/ 602071 h 6858000"/>
              <a:gd name="connsiteX10" fmla="*/ 5176196 w 6127024"/>
              <a:gd name="connsiteY10" fmla="*/ 636822 h 6858000"/>
              <a:gd name="connsiteX11" fmla="*/ 5189051 w 6127024"/>
              <a:gd name="connsiteY11" fmla="*/ 782518 h 6858000"/>
              <a:gd name="connsiteX12" fmla="*/ 5218707 w 6127024"/>
              <a:gd name="connsiteY12" fmla="*/ 886387 h 6858000"/>
              <a:gd name="connsiteX13" fmla="*/ 5221281 w 6127024"/>
              <a:gd name="connsiteY13" fmla="*/ 920873 h 6858000"/>
              <a:gd name="connsiteX14" fmla="*/ 5201018 w 6127024"/>
              <a:gd name="connsiteY14" fmla="*/ 1095027 h 6858000"/>
              <a:gd name="connsiteX15" fmla="*/ 5189234 w 6127024"/>
              <a:gd name="connsiteY15" fmla="*/ 1217308 h 6858000"/>
              <a:gd name="connsiteX16" fmla="*/ 5202769 w 6127024"/>
              <a:gd name="connsiteY16" fmla="*/ 1269450 h 6858000"/>
              <a:gd name="connsiteX17" fmla="*/ 5225968 w 6127024"/>
              <a:gd name="connsiteY17" fmla="*/ 1357994 h 6858000"/>
              <a:gd name="connsiteX18" fmla="*/ 5231437 w 6127024"/>
              <a:gd name="connsiteY18" fmla="*/ 1373779 h 6858000"/>
              <a:gd name="connsiteX19" fmla="*/ 5237226 w 6127024"/>
              <a:gd name="connsiteY19" fmla="*/ 1441327 h 6858000"/>
              <a:gd name="connsiteX20" fmla="*/ 5255653 w 6127024"/>
              <a:gd name="connsiteY20" fmla="*/ 1524712 h 6858000"/>
              <a:gd name="connsiteX21" fmla="*/ 5263491 w 6127024"/>
              <a:gd name="connsiteY21" fmla="*/ 1642938 h 6858000"/>
              <a:gd name="connsiteX22" fmla="*/ 5256552 w 6127024"/>
              <a:gd name="connsiteY22" fmla="*/ 1672509 h 6858000"/>
              <a:gd name="connsiteX23" fmla="*/ 5266931 w 6127024"/>
              <a:gd name="connsiteY23" fmla="*/ 1866147 h 6858000"/>
              <a:gd name="connsiteX24" fmla="*/ 5255696 w 6127024"/>
              <a:gd name="connsiteY24" fmla="*/ 1953770 h 6858000"/>
              <a:gd name="connsiteX25" fmla="*/ 5252592 w 6127024"/>
              <a:gd name="connsiteY25" fmla="*/ 2092210 h 6858000"/>
              <a:gd name="connsiteX26" fmla="*/ 5250104 w 6127024"/>
              <a:gd name="connsiteY26" fmla="*/ 2249166 h 6858000"/>
              <a:gd name="connsiteX27" fmla="*/ 5251214 w 6127024"/>
              <a:gd name="connsiteY27" fmla="*/ 2250944 h 6858000"/>
              <a:gd name="connsiteX28" fmla="*/ 5250644 w 6127024"/>
              <a:gd name="connsiteY28" fmla="*/ 2266619 h 6858000"/>
              <a:gd name="connsiteX29" fmla="*/ 5293877 w 6127024"/>
              <a:gd name="connsiteY29" fmla="*/ 2368649 h 6858000"/>
              <a:gd name="connsiteX30" fmla="*/ 5311338 w 6127024"/>
              <a:gd name="connsiteY30" fmla="*/ 2404034 h 6858000"/>
              <a:gd name="connsiteX31" fmla="*/ 5338366 w 6127024"/>
              <a:gd name="connsiteY31" fmla="*/ 2465052 h 6858000"/>
              <a:gd name="connsiteX32" fmla="*/ 5371263 w 6127024"/>
              <a:gd name="connsiteY32" fmla="*/ 2586413 h 6858000"/>
              <a:gd name="connsiteX33" fmla="*/ 5407503 w 6127024"/>
              <a:gd name="connsiteY33" fmla="*/ 2786290 h 6858000"/>
              <a:gd name="connsiteX34" fmla="*/ 5407356 w 6127024"/>
              <a:gd name="connsiteY34" fmla="*/ 2787545 h 6858000"/>
              <a:gd name="connsiteX35" fmla="*/ 5457023 w 6127024"/>
              <a:gd name="connsiteY35" fmla="*/ 2858292 h 6858000"/>
              <a:gd name="connsiteX36" fmla="*/ 5479298 w 6127024"/>
              <a:gd name="connsiteY36" fmla="*/ 2947791 h 6858000"/>
              <a:gd name="connsiteX37" fmla="*/ 5481770 w 6127024"/>
              <a:gd name="connsiteY37" fmla="*/ 2951352 h 6858000"/>
              <a:gd name="connsiteX38" fmla="*/ 5482415 w 6127024"/>
              <a:gd name="connsiteY38" fmla="*/ 3004079 h 6858000"/>
              <a:gd name="connsiteX39" fmla="*/ 5503944 w 6127024"/>
              <a:gd name="connsiteY39" fmla="*/ 3123335 h 6858000"/>
              <a:gd name="connsiteX40" fmla="*/ 5516007 w 6127024"/>
              <a:gd name="connsiteY40" fmla="*/ 3258473 h 6858000"/>
              <a:gd name="connsiteX41" fmla="*/ 5589758 w 6127024"/>
              <a:gd name="connsiteY41" fmla="*/ 3453699 h 6858000"/>
              <a:gd name="connsiteX42" fmla="*/ 5596144 w 6127024"/>
              <a:gd name="connsiteY42" fmla="*/ 3534624 h 6858000"/>
              <a:gd name="connsiteX43" fmla="*/ 5597750 w 6127024"/>
              <a:gd name="connsiteY43" fmla="*/ 3534129 h 6858000"/>
              <a:gd name="connsiteX44" fmla="*/ 5618377 w 6127024"/>
              <a:gd name="connsiteY44" fmla="*/ 3588431 h 6858000"/>
              <a:gd name="connsiteX45" fmla="*/ 5655472 w 6127024"/>
              <a:gd name="connsiteY45" fmla="*/ 3678877 h 6858000"/>
              <a:gd name="connsiteX46" fmla="*/ 5683015 w 6127024"/>
              <a:gd name="connsiteY46" fmla="*/ 3762025 h 6858000"/>
              <a:gd name="connsiteX47" fmla="*/ 5696643 w 6127024"/>
              <a:gd name="connsiteY47" fmla="*/ 3773888 h 6858000"/>
              <a:gd name="connsiteX48" fmla="*/ 5768491 w 6127024"/>
              <a:gd name="connsiteY48" fmla="*/ 3914399 h 6858000"/>
              <a:gd name="connsiteX49" fmla="*/ 5793123 w 6127024"/>
              <a:gd name="connsiteY49" fmla="*/ 3969952 h 6858000"/>
              <a:gd name="connsiteX50" fmla="*/ 5808321 w 6127024"/>
              <a:gd name="connsiteY50" fmla="*/ 3988153 h 6858000"/>
              <a:gd name="connsiteX51" fmla="*/ 5825621 w 6127024"/>
              <a:gd name="connsiteY51" fmla="*/ 4015525 h 6858000"/>
              <a:gd name="connsiteX52" fmla="*/ 5860672 w 6127024"/>
              <a:gd name="connsiteY52" fmla="*/ 4061579 h 6858000"/>
              <a:gd name="connsiteX53" fmla="*/ 5872173 w 6127024"/>
              <a:gd name="connsiteY53" fmla="*/ 4088497 h 6858000"/>
              <a:gd name="connsiteX54" fmla="*/ 5894095 w 6127024"/>
              <a:gd name="connsiteY54" fmla="*/ 4128857 h 6858000"/>
              <a:gd name="connsiteX55" fmla="*/ 5903513 w 6127024"/>
              <a:gd name="connsiteY55" fmla="*/ 4187661 h 6858000"/>
              <a:gd name="connsiteX56" fmla="*/ 5946705 w 6127024"/>
              <a:gd name="connsiteY56" fmla="*/ 4428051 h 6858000"/>
              <a:gd name="connsiteX57" fmla="*/ 5949261 w 6127024"/>
              <a:gd name="connsiteY57" fmla="*/ 4449185 h 6858000"/>
              <a:gd name="connsiteX58" fmla="*/ 5968960 w 6127024"/>
              <a:gd name="connsiteY58" fmla="*/ 4482655 h 6858000"/>
              <a:gd name="connsiteX59" fmla="*/ 5998138 w 6127024"/>
              <a:gd name="connsiteY59" fmla="*/ 4697518 h 6858000"/>
              <a:gd name="connsiteX60" fmla="*/ 6007819 w 6127024"/>
              <a:gd name="connsiteY60" fmla="*/ 4858148 h 6858000"/>
              <a:gd name="connsiteX61" fmla="*/ 6007749 w 6127024"/>
              <a:gd name="connsiteY61" fmla="*/ 4964715 h 6858000"/>
              <a:gd name="connsiteX62" fmla="*/ 6005269 w 6127024"/>
              <a:gd name="connsiteY62" fmla="*/ 5150567 h 6858000"/>
              <a:gd name="connsiteX63" fmla="*/ 6001127 w 6127024"/>
              <a:gd name="connsiteY63" fmla="*/ 5164609 h 6858000"/>
              <a:gd name="connsiteX64" fmla="*/ 5998514 w 6127024"/>
              <a:gd name="connsiteY64" fmla="*/ 5189673 h 6858000"/>
              <a:gd name="connsiteX65" fmla="*/ 6018409 w 6127024"/>
              <a:gd name="connsiteY65" fmla="*/ 5227157 h 6858000"/>
              <a:gd name="connsiteX66" fmla="*/ 6036748 w 6127024"/>
              <a:gd name="connsiteY66" fmla="*/ 5322752 h 6858000"/>
              <a:gd name="connsiteX67" fmla="*/ 6036943 w 6127024"/>
              <a:gd name="connsiteY67" fmla="*/ 5329480 h 6858000"/>
              <a:gd name="connsiteX68" fmla="*/ 6037677 w 6127024"/>
              <a:gd name="connsiteY68" fmla="*/ 5354807 h 6858000"/>
              <a:gd name="connsiteX69" fmla="*/ 6039728 w 6127024"/>
              <a:gd name="connsiteY69" fmla="*/ 5359416 h 6858000"/>
              <a:gd name="connsiteX70" fmla="*/ 6053435 w 6127024"/>
              <a:gd name="connsiteY70" fmla="*/ 5387547 h 6858000"/>
              <a:gd name="connsiteX71" fmla="*/ 6065933 w 6127024"/>
              <a:gd name="connsiteY71" fmla="*/ 5443002 h 6858000"/>
              <a:gd name="connsiteX72" fmla="*/ 6068640 w 6127024"/>
              <a:gd name="connsiteY72" fmla="*/ 5474503 h 6858000"/>
              <a:gd name="connsiteX73" fmla="*/ 6080922 w 6127024"/>
              <a:gd name="connsiteY73" fmla="*/ 5561070 h 6858000"/>
              <a:gd name="connsiteX74" fmla="*/ 6096949 w 6127024"/>
              <a:gd name="connsiteY74" fmla="*/ 5648179 h 6858000"/>
              <a:gd name="connsiteX75" fmla="*/ 6121353 w 6127024"/>
              <a:gd name="connsiteY75" fmla="*/ 5721725 h 6858000"/>
              <a:gd name="connsiteX76" fmla="*/ 6109884 w 6127024"/>
              <a:gd name="connsiteY76" fmla="*/ 5721959 h 6858000"/>
              <a:gd name="connsiteX77" fmla="*/ 6127024 w 6127024"/>
              <a:gd name="connsiteY77" fmla="*/ 5786902 h 6858000"/>
              <a:gd name="connsiteX78" fmla="*/ 6115796 w 6127024"/>
              <a:gd name="connsiteY78" fmla="*/ 5862844 h 6858000"/>
              <a:gd name="connsiteX79" fmla="*/ 6102493 w 6127024"/>
              <a:gd name="connsiteY79" fmla="*/ 5928602 h 6858000"/>
              <a:gd name="connsiteX80" fmla="*/ 6056863 w 6127024"/>
              <a:gd name="connsiteY80" fmla="*/ 6000643 h 6858000"/>
              <a:gd name="connsiteX81" fmla="*/ 6045436 w 6127024"/>
              <a:gd name="connsiteY81" fmla="*/ 6124480 h 6858000"/>
              <a:gd name="connsiteX82" fmla="*/ 6030489 w 6127024"/>
              <a:gd name="connsiteY82" fmla="*/ 6317666 h 6858000"/>
              <a:gd name="connsiteX83" fmla="*/ 6007492 w 6127024"/>
              <a:gd name="connsiteY83" fmla="*/ 6440818 h 6858000"/>
              <a:gd name="connsiteX84" fmla="*/ 6009467 w 6127024"/>
              <a:gd name="connsiteY84" fmla="*/ 6487076 h 6858000"/>
              <a:gd name="connsiteX85" fmla="*/ 5995064 w 6127024"/>
              <a:gd name="connsiteY85" fmla="*/ 6540791 h 6858000"/>
              <a:gd name="connsiteX86" fmla="*/ 6004510 w 6127024"/>
              <a:gd name="connsiteY86" fmla="*/ 6599256 h 6858000"/>
              <a:gd name="connsiteX87" fmla="*/ 5986207 w 6127024"/>
              <a:gd name="connsiteY87" fmla="*/ 6695855 h 6858000"/>
              <a:gd name="connsiteX88" fmla="*/ 5979428 w 6127024"/>
              <a:gd name="connsiteY88" fmla="*/ 6754678 h 6858000"/>
              <a:gd name="connsiteX89" fmla="*/ 5983398 w 6127024"/>
              <a:gd name="connsiteY89" fmla="*/ 6778641 h 6858000"/>
              <a:gd name="connsiteX90" fmla="*/ 5984543 w 6127024"/>
              <a:gd name="connsiteY90" fmla="*/ 6811016 h 6858000"/>
              <a:gd name="connsiteX91" fmla="*/ 5979671 w 6127024"/>
              <a:gd name="connsiteY91" fmla="*/ 6858000 h 6858000"/>
              <a:gd name="connsiteX92" fmla="*/ 0 w 6127024"/>
              <a:gd name="connsiteY92" fmla="*/ 6858000 h 6858000"/>
              <a:gd name="connsiteX93" fmla="*/ 0 w 6127024"/>
              <a:gd name="connsiteY93" fmla="*/ 0 h 6858000"/>
              <a:gd name="connsiteX0" fmla="*/ 0 w 6127024"/>
              <a:gd name="connsiteY0" fmla="*/ 0 h 6858000"/>
              <a:gd name="connsiteX1" fmla="*/ 4965888 w 6127024"/>
              <a:gd name="connsiteY1" fmla="*/ 0 h 6858000"/>
              <a:gd name="connsiteX2" fmla="*/ 4967767 w 6127024"/>
              <a:gd name="connsiteY2" fmla="*/ 7930 h 6858000"/>
              <a:gd name="connsiteX3" fmla="*/ 4979444 w 6127024"/>
              <a:gd name="connsiteY3" fmla="*/ 43921 h 6858000"/>
              <a:gd name="connsiteX4" fmla="*/ 5021173 w 6127024"/>
              <a:gd name="connsiteY4" fmla="*/ 123738 h 6858000"/>
              <a:gd name="connsiteX5" fmla="*/ 5075458 w 6127024"/>
              <a:gd name="connsiteY5" fmla="*/ 264355 h 6858000"/>
              <a:gd name="connsiteX6" fmla="*/ 5081175 w 6127024"/>
              <a:gd name="connsiteY6" fmla="*/ 277448 h 6858000"/>
              <a:gd name="connsiteX7" fmla="*/ 5097011 w 6127024"/>
              <a:gd name="connsiteY7" fmla="*/ 355616 h 6858000"/>
              <a:gd name="connsiteX8" fmla="*/ 5153000 w 6127024"/>
              <a:gd name="connsiteY8" fmla="*/ 507134 h 6858000"/>
              <a:gd name="connsiteX9" fmla="*/ 5171282 w 6127024"/>
              <a:gd name="connsiteY9" fmla="*/ 602071 h 6858000"/>
              <a:gd name="connsiteX10" fmla="*/ 5176196 w 6127024"/>
              <a:gd name="connsiteY10" fmla="*/ 636822 h 6858000"/>
              <a:gd name="connsiteX11" fmla="*/ 5189051 w 6127024"/>
              <a:gd name="connsiteY11" fmla="*/ 782518 h 6858000"/>
              <a:gd name="connsiteX12" fmla="*/ 5218707 w 6127024"/>
              <a:gd name="connsiteY12" fmla="*/ 886387 h 6858000"/>
              <a:gd name="connsiteX13" fmla="*/ 5221281 w 6127024"/>
              <a:gd name="connsiteY13" fmla="*/ 920873 h 6858000"/>
              <a:gd name="connsiteX14" fmla="*/ 5201018 w 6127024"/>
              <a:gd name="connsiteY14" fmla="*/ 1095027 h 6858000"/>
              <a:gd name="connsiteX15" fmla="*/ 5189234 w 6127024"/>
              <a:gd name="connsiteY15" fmla="*/ 1217308 h 6858000"/>
              <a:gd name="connsiteX16" fmla="*/ 5202769 w 6127024"/>
              <a:gd name="connsiteY16" fmla="*/ 1269450 h 6858000"/>
              <a:gd name="connsiteX17" fmla="*/ 5225968 w 6127024"/>
              <a:gd name="connsiteY17" fmla="*/ 1357994 h 6858000"/>
              <a:gd name="connsiteX18" fmla="*/ 5231437 w 6127024"/>
              <a:gd name="connsiteY18" fmla="*/ 1373779 h 6858000"/>
              <a:gd name="connsiteX19" fmla="*/ 5237226 w 6127024"/>
              <a:gd name="connsiteY19" fmla="*/ 1441327 h 6858000"/>
              <a:gd name="connsiteX20" fmla="*/ 5255653 w 6127024"/>
              <a:gd name="connsiteY20" fmla="*/ 1524712 h 6858000"/>
              <a:gd name="connsiteX21" fmla="*/ 5263491 w 6127024"/>
              <a:gd name="connsiteY21" fmla="*/ 1642938 h 6858000"/>
              <a:gd name="connsiteX22" fmla="*/ 5256552 w 6127024"/>
              <a:gd name="connsiteY22" fmla="*/ 1672509 h 6858000"/>
              <a:gd name="connsiteX23" fmla="*/ 5266931 w 6127024"/>
              <a:gd name="connsiteY23" fmla="*/ 1866147 h 6858000"/>
              <a:gd name="connsiteX24" fmla="*/ 5255696 w 6127024"/>
              <a:gd name="connsiteY24" fmla="*/ 1953770 h 6858000"/>
              <a:gd name="connsiteX25" fmla="*/ 5252592 w 6127024"/>
              <a:gd name="connsiteY25" fmla="*/ 2092210 h 6858000"/>
              <a:gd name="connsiteX26" fmla="*/ 5250104 w 6127024"/>
              <a:gd name="connsiteY26" fmla="*/ 2249166 h 6858000"/>
              <a:gd name="connsiteX27" fmla="*/ 5251214 w 6127024"/>
              <a:gd name="connsiteY27" fmla="*/ 2250944 h 6858000"/>
              <a:gd name="connsiteX28" fmla="*/ 5250644 w 6127024"/>
              <a:gd name="connsiteY28" fmla="*/ 2266619 h 6858000"/>
              <a:gd name="connsiteX29" fmla="*/ 5293877 w 6127024"/>
              <a:gd name="connsiteY29" fmla="*/ 2368649 h 6858000"/>
              <a:gd name="connsiteX30" fmla="*/ 5311338 w 6127024"/>
              <a:gd name="connsiteY30" fmla="*/ 2404034 h 6858000"/>
              <a:gd name="connsiteX31" fmla="*/ 5338366 w 6127024"/>
              <a:gd name="connsiteY31" fmla="*/ 2465052 h 6858000"/>
              <a:gd name="connsiteX32" fmla="*/ 5371263 w 6127024"/>
              <a:gd name="connsiteY32" fmla="*/ 2586413 h 6858000"/>
              <a:gd name="connsiteX33" fmla="*/ 5407503 w 6127024"/>
              <a:gd name="connsiteY33" fmla="*/ 2786290 h 6858000"/>
              <a:gd name="connsiteX34" fmla="*/ 5407356 w 6127024"/>
              <a:gd name="connsiteY34" fmla="*/ 2787545 h 6858000"/>
              <a:gd name="connsiteX35" fmla="*/ 5457023 w 6127024"/>
              <a:gd name="connsiteY35" fmla="*/ 2858292 h 6858000"/>
              <a:gd name="connsiteX36" fmla="*/ 5479298 w 6127024"/>
              <a:gd name="connsiteY36" fmla="*/ 2947791 h 6858000"/>
              <a:gd name="connsiteX37" fmla="*/ 5481770 w 6127024"/>
              <a:gd name="connsiteY37" fmla="*/ 2951352 h 6858000"/>
              <a:gd name="connsiteX38" fmla="*/ 5482415 w 6127024"/>
              <a:gd name="connsiteY38" fmla="*/ 3004079 h 6858000"/>
              <a:gd name="connsiteX39" fmla="*/ 5503944 w 6127024"/>
              <a:gd name="connsiteY39" fmla="*/ 3123335 h 6858000"/>
              <a:gd name="connsiteX40" fmla="*/ 5516007 w 6127024"/>
              <a:gd name="connsiteY40" fmla="*/ 3258473 h 6858000"/>
              <a:gd name="connsiteX41" fmla="*/ 5589758 w 6127024"/>
              <a:gd name="connsiteY41" fmla="*/ 3453699 h 6858000"/>
              <a:gd name="connsiteX42" fmla="*/ 5596144 w 6127024"/>
              <a:gd name="connsiteY42" fmla="*/ 3534624 h 6858000"/>
              <a:gd name="connsiteX43" fmla="*/ 5597750 w 6127024"/>
              <a:gd name="connsiteY43" fmla="*/ 3534129 h 6858000"/>
              <a:gd name="connsiteX44" fmla="*/ 5618377 w 6127024"/>
              <a:gd name="connsiteY44" fmla="*/ 3588431 h 6858000"/>
              <a:gd name="connsiteX45" fmla="*/ 5655472 w 6127024"/>
              <a:gd name="connsiteY45" fmla="*/ 3678877 h 6858000"/>
              <a:gd name="connsiteX46" fmla="*/ 5683015 w 6127024"/>
              <a:gd name="connsiteY46" fmla="*/ 3762025 h 6858000"/>
              <a:gd name="connsiteX47" fmla="*/ 5696643 w 6127024"/>
              <a:gd name="connsiteY47" fmla="*/ 3773888 h 6858000"/>
              <a:gd name="connsiteX48" fmla="*/ 5768491 w 6127024"/>
              <a:gd name="connsiteY48" fmla="*/ 3914399 h 6858000"/>
              <a:gd name="connsiteX49" fmla="*/ 5793123 w 6127024"/>
              <a:gd name="connsiteY49" fmla="*/ 3969952 h 6858000"/>
              <a:gd name="connsiteX50" fmla="*/ 5808321 w 6127024"/>
              <a:gd name="connsiteY50" fmla="*/ 3988153 h 6858000"/>
              <a:gd name="connsiteX51" fmla="*/ 5825621 w 6127024"/>
              <a:gd name="connsiteY51" fmla="*/ 4015525 h 6858000"/>
              <a:gd name="connsiteX52" fmla="*/ 5860672 w 6127024"/>
              <a:gd name="connsiteY52" fmla="*/ 4061579 h 6858000"/>
              <a:gd name="connsiteX53" fmla="*/ 5894095 w 6127024"/>
              <a:gd name="connsiteY53" fmla="*/ 4128857 h 6858000"/>
              <a:gd name="connsiteX54" fmla="*/ 5903513 w 6127024"/>
              <a:gd name="connsiteY54" fmla="*/ 4187661 h 6858000"/>
              <a:gd name="connsiteX55" fmla="*/ 5946705 w 6127024"/>
              <a:gd name="connsiteY55" fmla="*/ 4428051 h 6858000"/>
              <a:gd name="connsiteX56" fmla="*/ 5949261 w 6127024"/>
              <a:gd name="connsiteY56" fmla="*/ 4449185 h 6858000"/>
              <a:gd name="connsiteX57" fmla="*/ 5968960 w 6127024"/>
              <a:gd name="connsiteY57" fmla="*/ 4482655 h 6858000"/>
              <a:gd name="connsiteX58" fmla="*/ 5998138 w 6127024"/>
              <a:gd name="connsiteY58" fmla="*/ 4697518 h 6858000"/>
              <a:gd name="connsiteX59" fmla="*/ 6007819 w 6127024"/>
              <a:gd name="connsiteY59" fmla="*/ 4858148 h 6858000"/>
              <a:gd name="connsiteX60" fmla="*/ 6007749 w 6127024"/>
              <a:gd name="connsiteY60" fmla="*/ 4964715 h 6858000"/>
              <a:gd name="connsiteX61" fmla="*/ 6005269 w 6127024"/>
              <a:gd name="connsiteY61" fmla="*/ 5150567 h 6858000"/>
              <a:gd name="connsiteX62" fmla="*/ 6001127 w 6127024"/>
              <a:gd name="connsiteY62" fmla="*/ 5164609 h 6858000"/>
              <a:gd name="connsiteX63" fmla="*/ 5998514 w 6127024"/>
              <a:gd name="connsiteY63" fmla="*/ 5189673 h 6858000"/>
              <a:gd name="connsiteX64" fmla="*/ 6018409 w 6127024"/>
              <a:gd name="connsiteY64" fmla="*/ 5227157 h 6858000"/>
              <a:gd name="connsiteX65" fmla="*/ 6036748 w 6127024"/>
              <a:gd name="connsiteY65" fmla="*/ 5322752 h 6858000"/>
              <a:gd name="connsiteX66" fmla="*/ 6036943 w 6127024"/>
              <a:gd name="connsiteY66" fmla="*/ 5329480 h 6858000"/>
              <a:gd name="connsiteX67" fmla="*/ 6037677 w 6127024"/>
              <a:gd name="connsiteY67" fmla="*/ 5354807 h 6858000"/>
              <a:gd name="connsiteX68" fmla="*/ 6039728 w 6127024"/>
              <a:gd name="connsiteY68" fmla="*/ 5359416 h 6858000"/>
              <a:gd name="connsiteX69" fmla="*/ 6053435 w 6127024"/>
              <a:gd name="connsiteY69" fmla="*/ 5387547 h 6858000"/>
              <a:gd name="connsiteX70" fmla="*/ 6065933 w 6127024"/>
              <a:gd name="connsiteY70" fmla="*/ 5443002 h 6858000"/>
              <a:gd name="connsiteX71" fmla="*/ 6068640 w 6127024"/>
              <a:gd name="connsiteY71" fmla="*/ 5474503 h 6858000"/>
              <a:gd name="connsiteX72" fmla="*/ 6080922 w 6127024"/>
              <a:gd name="connsiteY72" fmla="*/ 5561070 h 6858000"/>
              <a:gd name="connsiteX73" fmla="*/ 6096949 w 6127024"/>
              <a:gd name="connsiteY73" fmla="*/ 5648179 h 6858000"/>
              <a:gd name="connsiteX74" fmla="*/ 6121353 w 6127024"/>
              <a:gd name="connsiteY74" fmla="*/ 5721725 h 6858000"/>
              <a:gd name="connsiteX75" fmla="*/ 6109884 w 6127024"/>
              <a:gd name="connsiteY75" fmla="*/ 5721959 h 6858000"/>
              <a:gd name="connsiteX76" fmla="*/ 6127024 w 6127024"/>
              <a:gd name="connsiteY76" fmla="*/ 5786902 h 6858000"/>
              <a:gd name="connsiteX77" fmla="*/ 6115796 w 6127024"/>
              <a:gd name="connsiteY77" fmla="*/ 5862844 h 6858000"/>
              <a:gd name="connsiteX78" fmla="*/ 6102493 w 6127024"/>
              <a:gd name="connsiteY78" fmla="*/ 5928602 h 6858000"/>
              <a:gd name="connsiteX79" fmla="*/ 6056863 w 6127024"/>
              <a:gd name="connsiteY79" fmla="*/ 6000643 h 6858000"/>
              <a:gd name="connsiteX80" fmla="*/ 6045436 w 6127024"/>
              <a:gd name="connsiteY80" fmla="*/ 6124480 h 6858000"/>
              <a:gd name="connsiteX81" fmla="*/ 6030489 w 6127024"/>
              <a:gd name="connsiteY81" fmla="*/ 6317666 h 6858000"/>
              <a:gd name="connsiteX82" fmla="*/ 6007492 w 6127024"/>
              <a:gd name="connsiteY82" fmla="*/ 6440818 h 6858000"/>
              <a:gd name="connsiteX83" fmla="*/ 6009467 w 6127024"/>
              <a:gd name="connsiteY83" fmla="*/ 6487076 h 6858000"/>
              <a:gd name="connsiteX84" fmla="*/ 5995064 w 6127024"/>
              <a:gd name="connsiteY84" fmla="*/ 6540791 h 6858000"/>
              <a:gd name="connsiteX85" fmla="*/ 6004510 w 6127024"/>
              <a:gd name="connsiteY85" fmla="*/ 6599256 h 6858000"/>
              <a:gd name="connsiteX86" fmla="*/ 5986207 w 6127024"/>
              <a:gd name="connsiteY86" fmla="*/ 6695855 h 6858000"/>
              <a:gd name="connsiteX87" fmla="*/ 5979428 w 6127024"/>
              <a:gd name="connsiteY87" fmla="*/ 6754678 h 6858000"/>
              <a:gd name="connsiteX88" fmla="*/ 5983398 w 6127024"/>
              <a:gd name="connsiteY88" fmla="*/ 6778641 h 6858000"/>
              <a:gd name="connsiteX89" fmla="*/ 5984543 w 6127024"/>
              <a:gd name="connsiteY89" fmla="*/ 6811016 h 6858000"/>
              <a:gd name="connsiteX90" fmla="*/ 5979671 w 6127024"/>
              <a:gd name="connsiteY90" fmla="*/ 6858000 h 6858000"/>
              <a:gd name="connsiteX91" fmla="*/ 0 w 6127024"/>
              <a:gd name="connsiteY91" fmla="*/ 6858000 h 6858000"/>
              <a:gd name="connsiteX92" fmla="*/ 0 w 6127024"/>
              <a:gd name="connsiteY92" fmla="*/ 0 h 6858000"/>
              <a:gd name="connsiteX0" fmla="*/ 0 w 6127024"/>
              <a:gd name="connsiteY0" fmla="*/ 0 h 6858000"/>
              <a:gd name="connsiteX1" fmla="*/ 4965888 w 6127024"/>
              <a:gd name="connsiteY1" fmla="*/ 0 h 6858000"/>
              <a:gd name="connsiteX2" fmla="*/ 4967767 w 6127024"/>
              <a:gd name="connsiteY2" fmla="*/ 7930 h 6858000"/>
              <a:gd name="connsiteX3" fmla="*/ 4979444 w 6127024"/>
              <a:gd name="connsiteY3" fmla="*/ 43921 h 6858000"/>
              <a:gd name="connsiteX4" fmla="*/ 5021173 w 6127024"/>
              <a:gd name="connsiteY4" fmla="*/ 123738 h 6858000"/>
              <a:gd name="connsiteX5" fmla="*/ 5075458 w 6127024"/>
              <a:gd name="connsiteY5" fmla="*/ 264355 h 6858000"/>
              <a:gd name="connsiteX6" fmla="*/ 5081175 w 6127024"/>
              <a:gd name="connsiteY6" fmla="*/ 277448 h 6858000"/>
              <a:gd name="connsiteX7" fmla="*/ 5097011 w 6127024"/>
              <a:gd name="connsiteY7" fmla="*/ 355616 h 6858000"/>
              <a:gd name="connsiteX8" fmla="*/ 5153000 w 6127024"/>
              <a:gd name="connsiteY8" fmla="*/ 507134 h 6858000"/>
              <a:gd name="connsiteX9" fmla="*/ 5171282 w 6127024"/>
              <a:gd name="connsiteY9" fmla="*/ 602071 h 6858000"/>
              <a:gd name="connsiteX10" fmla="*/ 5176196 w 6127024"/>
              <a:gd name="connsiteY10" fmla="*/ 636822 h 6858000"/>
              <a:gd name="connsiteX11" fmla="*/ 5189051 w 6127024"/>
              <a:gd name="connsiteY11" fmla="*/ 782518 h 6858000"/>
              <a:gd name="connsiteX12" fmla="*/ 5218707 w 6127024"/>
              <a:gd name="connsiteY12" fmla="*/ 886387 h 6858000"/>
              <a:gd name="connsiteX13" fmla="*/ 5221281 w 6127024"/>
              <a:gd name="connsiteY13" fmla="*/ 920873 h 6858000"/>
              <a:gd name="connsiteX14" fmla="*/ 5201018 w 6127024"/>
              <a:gd name="connsiteY14" fmla="*/ 1095027 h 6858000"/>
              <a:gd name="connsiteX15" fmla="*/ 5189234 w 6127024"/>
              <a:gd name="connsiteY15" fmla="*/ 1217308 h 6858000"/>
              <a:gd name="connsiteX16" fmla="*/ 5202769 w 6127024"/>
              <a:gd name="connsiteY16" fmla="*/ 1269450 h 6858000"/>
              <a:gd name="connsiteX17" fmla="*/ 5225968 w 6127024"/>
              <a:gd name="connsiteY17" fmla="*/ 1357994 h 6858000"/>
              <a:gd name="connsiteX18" fmla="*/ 5231437 w 6127024"/>
              <a:gd name="connsiteY18" fmla="*/ 1373779 h 6858000"/>
              <a:gd name="connsiteX19" fmla="*/ 5237226 w 6127024"/>
              <a:gd name="connsiteY19" fmla="*/ 1441327 h 6858000"/>
              <a:gd name="connsiteX20" fmla="*/ 5255653 w 6127024"/>
              <a:gd name="connsiteY20" fmla="*/ 1524712 h 6858000"/>
              <a:gd name="connsiteX21" fmla="*/ 5263491 w 6127024"/>
              <a:gd name="connsiteY21" fmla="*/ 1642938 h 6858000"/>
              <a:gd name="connsiteX22" fmla="*/ 5256552 w 6127024"/>
              <a:gd name="connsiteY22" fmla="*/ 1672509 h 6858000"/>
              <a:gd name="connsiteX23" fmla="*/ 5266931 w 6127024"/>
              <a:gd name="connsiteY23" fmla="*/ 1866147 h 6858000"/>
              <a:gd name="connsiteX24" fmla="*/ 5255696 w 6127024"/>
              <a:gd name="connsiteY24" fmla="*/ 1953770 h 6858000"/>
              <a:gd name="connsiteX25" fmla="*/ 5252592 w 6127024"/>
              <a:gd name="connsiteY25" fmla="*/ 2092210 h 6858000"/>
              <a:gd name="connsiteX26" fmla="*/ 5250104 w 6127024"/>
              <a:gd name="connsiteY26" fmla="*/ 2249166 h 6858000"/>
              <a:gd name="connsiteX27" fmla="*/ 5251214 w 6127024"/>
              <a:gd name="connsiteY27" fmla="*/ 2250944 h 6858000"/>
              <a:gd name="connsiteX28" fmla="*/ 5250644 w 6127024"/>
              <a:gd name="connsiteY28" fmla="*/ 2266619 h 6858000"/>
              <a:gd name="connsiteX29" fmla="*/ 5293877 w 6127024"/>
              <a:gd name="connsiteY29" fmla="*/ 2368649 h 6858000"/>
              <a:gd name="connsiteX30" fmla="*/ 5311338 w 6127024"/>
              <a:gd name="connsiteY30" fmla="*/ 2404034 h 6858000"/>
              <a:gd name="connsiteX31" fmla="*/ 5338366 w 6127024"/>
              <a:gd name="connsiteY31" fmla="*/ 2465052 h 6858000"/>
              <a:gd name="connsiteX32" fmla="*/ 5371263 w 6127024"/>
              <a:gd name="connsiteY32" fmla="*/ 2586413 h 6858000"/>
              <a:gd name="connsiteX33" fmla="*/ 5407503 w 6127024"/>
              <a:gd name="connsiteY33" fmla="*/ 2786290 h 6858000"/>
              <a:gd name="connsiteX34" fmla="*/ 5407356 w 6127024"/>
              <a:gd name="connsiteY34" fmla="*/ 2787545 h 6858000"/>
              <a:gd name="connsiteX35" fmla="*/ 5457023 w 6127024"/>
              <a:gd name="connsiteY35" fmla="*/ 2858292 h 6858000"/>
              <a:gd name="connsiteX36" fmla="*/ 5479298 w 6127024"/>
              <a:gd name="connsiteY36" fmla="*/ 2947791 h 6858000"/>
              <a:gd name="connsiteX37" fmla="*/ 5481770 w 6127024"/>
              <a:gd name="connsiteY37" fmla="*/ 2951352 h 6858000"/>
              <a:gd name="connsiteX38" fmla="*/ 5482415 w 6127024"/>
              <a:gd name="connsiteY38" fmla="*/ 3004079 h 6858000"/>
              <a:gd name="connsiteX39" fmla="*/ 5503944 w 6127024"/>
              <a:gd name="connsiteY39" fmla="*/ 3123335 h 6858000"/>
              <a:gd name="connsiteX40" fmla="*/ 5516007 w 6127024"/>
              <a:gd name="connsiteY40" fmla="*/ 3258473 h 6858000"/>
              <a:gd name="connsiteX41" fmla="*/ 5589758 w 6127024"/>
              <a:gd name="connsiteY41" fmla="*/ 3453699 h 6858000"/>
              <a:gd name="connsiteX42" fmla="*/ 5596144 w 6127024"/>
              <a:gd name="connsiteY42" fmla="*/ 3534624 h 6858000"/>
              <a:gd name="connsiteX43" fmla="*/ 5597750 w 6127024"/>
              <a:gd name="connsiteY43" fmla="*/ 3534129 h 6858000"/>
              <a:gd name="connsiteX44" fmla="*/ 5618377 w 6127024"/>
              <a:gd name="connsiteY44" fmla="*/ 3588431 h 6858000"/>
              <a:gd name="connsiteX45" fmla="*/ 5655472 w 6127024"/>
              <a:gd name="connsiteY45" fmla="*/ 3678877 h 6858000"/>
              <a:gd name="connsiteX46" fmla="*/ 5683015 w 6127024"/>
              <a:gd name="connsiteY46" fmla="*/ 3762025 h 6858000"/>
              <a:gd name="connsiteX47" fmla="*/ 5696643 w 6127024"/>
              <a:gd name="connsiteY47" fmla="*/ 3773888 h 6858000"/>
              <a:gd name="connsiteX48" fmla="*/ 5768491 w 6127024"/>
              <a:gd name="connsiteY48" fmla="*/ 3914399 h 6858000"/>
              <a:gd name="connsiteX49" fmla="*/ 5793123 w 6127024"/>
              <a:gd name="connsiteY49" fmla="*/ 3969952 h 6858000"/>
              <a:gd name="connsiteX50" fmla="*/ 5808321 w 6127024"/>
              <a:gd name="connsiteY50" fmla="*/ 3988153 h 6858000"/>
              <a:gd name="connsiteX51" fmla="*/ 5825621 w 6127024"/>
              <a:gd name="connsiteY51" fmla="*/ 4015525 h 6858000"/>
              <a:gd name="connsiteX52" fmla="*/ 5860672 w 6127024"/>
              <a:gd name="connsiteY52" fmla="*/ 4061579 h 6858000"/>
              <a:gd name="connsiteX53" fmla="*/ 5894095 w 6127024"/>
              <a:gd name="connsiteY53" fmla="*/ 4128857 h 6858000"/>
              <a:gd name="connsiteX54" fmla="*/ 5903513 w 6127024"/>
              <a:gd name="connsiteY54" fmla="*/ 4187661 h 6858000"/>
              <a:gd name="connsiteX55" fmla="*/ 5946705 w 6127024"/>
              <a:gd name="connsiteY55" fmla="*/ 4428051 h 6858000"/>
              <a:gd name="connsiteX56" fmla="*/ 5949261 w 6127024"/>
              <a:gd name="connsiteY56" fmla="*/ 4449185 h 6858000"/>
              <a:gd name="connsiteX57" fmla="*/ 5968960 w 6127024"/>
              <a:gd name="connsiteY57" fmla="*/ 4482655 h 6858000"/>
              <a:gd name="connsiteX58" fmla="*/ 5998138 w 6127024"/>
              <a:gd name="connsiteY58" fmla="*/ 4697518 h 6858000"/>
              <a:gd name="connsiteX59" fmla="*/ 6007819 w 6127024"/>
              <a:gd name="connsiteY59" fmla="*/ 4858148 h 6858000"/>
              <a:gd name="connsiteX60" fmla="*/ 6007749 w 6127024"/>
              <a:gd name="connsiteY60" fmla="*/ 4964715 h 6858000"/>
              <a:gd name="connsiteX61" fmla="*/ 6005269 w 6127024"/>
              <a:gd name="connsiteY61" fmla="*/ 5150567 h 6858000"/>
              <a:gd name="connsiteX62" fmla="*/ 6001127 w 6127024"/>
              <a:gd name="connsiteY62" fmla="*/ 5164609 h 6858000"/>
              <a:gd name="connsiteX63" fmla="*/ 5998514 w 6127024"/>
              <a:gd name="connsiteY63" fmla="*/ 5189673 h 6858000"/>
              <a:gd name="connsiteX64" fmla="*/ 6018409 w 6127024"/>
              <a:gd name="connsiteY64" fmla="*/ 5227157 h 6858000"/>
              <a:gd name="connsiteX65" fmla="*/ 6036748 w 6127024"/>
              <a:gd name="connsiteY65" fmla="*/ 5322752 h 6858000"/>
              <a:gd name="connsiteX66" fmla="*/ 6036943 w 6127024"/>
              <a:gd name="connsiteY66" fmla="*/ 5329480 h 6858000"/>
              <a:gd name="connsiteX67" fmla="*/ 6037677 w 6127024"/>
              <a:gd name="connsiteY67" fmla="*/ 5354807 h 6858000"/>
              <a:gd name="connsiteX68" fmla="*/ 6039728 w 6127024"/>
              <a:gd name="connsiteY68" fmla="*/ 5359416 h 6858000"/>
              <a:gd name="connsiteX69" fmla="*/ 6053435 w 6127024"/>
              <a:gd name="connsiteY69" fmla="*/ 5387547 h 6858000"/>
              <a:gd name="connsiteX70" fmla="*/ 6065933 w 6127024"/>
              <a:gd name="connsiteY70" fmla="*/ 5443002 h 6858000"/>
              <a:gd name="connsiteX71" fmla="*/ 6068640 w 6127024"/>
              <a:gd name="connsiteY71" fmla="*/ 5474503 h 6858000"/>
              <a:gd name="connsiteX72" fmla="*/ 6080922 w 6127024"/>
              <a:gd name="connsiteY72" fmla="*/ 5561070 h 6858000"/>
              <a:gd name="connsiteX73" fmla="*/ 6096949 w 6127024"/>
              <a:gd name="connsiteY73" fmla="*/ 5648179 h 6858000"/>
              <a:gd name="connsiteX74" fmla="*/ 6121353 w 6127024"/>
              <a:gd name="connsiteY74" fmla="*/ 5721725 h 6858000"/>
              <a:gd name="connsiteX75" fmla="*/ 6109884 w 6127024"/>
              <a:gd name="connsiteY75" fmla="*/ 5721959 h 6858000"/>
              <a:gd name="connsiteX76" fmla="*/ 6127024 w 6127024"/>
              <a:gd name="connsiteY76" fmla="*/ 5786902 h 6858000"/>
              <a:gd name="connsiteX77" fmla="*/ 6115796 w 6127024"/>
              <a:gd name="connsiteY77" fmla="*/ 5862844 h 6858000"/>
              <a:gd name="connsiteX78" fmla="*/ 6102493 w 6127024"/>
              <a:gd name="connsiteY78" fmla="*/ 5928602 h 6858000"/>
              <a:gd name="connsiteX79" fmla="*/ 6056863 w 6127024"/>
              <a:gd name="connsiteY79" fmla="*/ 6000643 h 6858000"/>
              <a:gd name="connsiteX80" fmla="*/ 6045436 w 6127024"/>
              <a:gd name="connsiteY80" fmla="*/ 6124480 h 6858000"/>
              <a:gd name="connsiteX81" fmla="*/ 6030489 w 6127024"/>
              <a:gd name="connsiteY81" fmla="*/ 6317666 h 6858000"/>
              <a:gd name="connsiteX82" fmla="*/ 6007492 w 6127024"/>
              <a:gd name="connsiteY82" fmla="*/ 6440818 h 6858000"/>
              <a:gd name="connsiteX83" fmla="*/ 6009467 w 6127024"/>
              <a:gd name="connsiteY83" fmla="*/ 6487076 h 6858000"/>
              <a:gd name="connsiteX84" fmla="*/ 5995064 w 6127024"/>
              <a:gd name="connsiteY84" fmla="*/ 6540791 h 6858000"/>
              <a:gd name="connsiteX85" fmla="*/ 6004510 w 6127024"/>
              <a:gd name="connsiteY85" fmla="*/ 6599256 h 6858000"/>
              <a:gd name="connsiteX86" fmla="*/ 5986207 w 6127024"/>
              <a:gd name="connsiteY86" fmla="*/ 6695855 h 6858000"/>
              <a:gd name="connsiteX87" fmla="*/ 5979428 w 6127024"/>
              <a:gd name="connsiteY87" fmla="*/ 6754678 h 6858000"/>
              <a:gd name="connsiteX88" fmla="*/ 5983398 w 6127024"/>
              <a:gd name="connsiteY88" fmla="*/ 6778641 h 6858000"/>
              <a:gd name="connsiteX89" fmla="*/ 5984543 w 6127024"/>
              <a:gd name="connsiteY89" fmla="*/ 6811016 h 6858000"/>
              <a:gd name="connsiteX90" fmla="*/ 5979671 w 6127024"/>
              <a:gd name="connsiteY90" fmla="*/ 6858000 h 6858000"/>
              <a:gd name="connsiteX91" fmla="*/ 0 w 6127024"/>
              <a:gd name="connsiteY91" fmla="*/ 6858000 h 6858000"/>
              <a:gd name="connsiteX92" fmla="*/ 0 w 6127024"/>
              <a:gd name="connsiteY92" fmla="*/ 0 h 6858000"/>
              <a:gd name="connsiteX0" fmla="*/ 0 w 6127024"/>
              <a:gd name="connsiteY0" fmla="*/ 0 h 6858000"/>
              <a:gd name="connsiteX1" fmla="*/ 4965888 w 6127024"/>
              <a:gd name="connsiteY1" fmla="*/ 0 h 6858000"/>
              <a:gd name="connsiteX2" fmla="*/ 4967767 w 6127024"/>
              <a:gd name="connsiteY2" fmla="*/ 7930 h 6858000"/>
              <a:gd name="connsiteX3" fmla="*/ 4979444 w 6127024"/>
              <a:gd name="connsiteY3" fmla="*/ 43921 h 6858000"/>
              <a:gd name="connsiteX4" fmla="*/ 5021173 w 6127024"/>
              <a:gd name="connsiteY4" fmla="*/ 123738 h 6858000"/>
              <a:gd name="connsiteX5" fmla="*/ 5075458 w 6127024"/>
              <a:gd name="connsiteY5" fmla="*/ 264355 h 6858000"/>
              <a:gd name="connsiteX6" fmla="*/ 5081175 w 6127024"/>
              <a:gd name="connsiteY6" fmla="*/ 277448 h 6858000"/>
              <a:gd name="connsiteX7" fmla="*/ 5097011 w 6127024"/>
              <a:gd name="connsiteY7" fmla="*/ 355616 h 6858000"/>
              <a:gd name="connsiteX8" fmla="*/ 5153000 w 6127024"/>
              <a:gd name="connsiteY8" fmla="*/ 507134 h 6858000"/>
              <a:gd name="connsiteX9" fmla="*/ 5171282 w 6127024"/>
              <a:gd name="connsiteY9" fmla="*/ 602071 h 6858000"/>
              <a:gd name="connsiteX10" fmla="*/ 5176196 w 6127024"/>
              <a:gd name="connsiteY10" fmla="*/ 636822 h 6858000"/>
              <a:gd name="connsiteX11" fmla="*/ 5189051 w 6127024"/>
              <a:gd name="connsiteY11" fmla="*/ 782518 h 6858000"/>
              <a:gd name="connsiteX12" fmla="*/ 5218707 w 6127024"/>
              <a:gd name="connsiteY12" fmla="*/ 886387 h 6858000"/>
              <a:gd name="connsiteX13" fmla="*/ 5221281 w 6127024"/>
              <a:gd name="connsiteY13" fmla="*/ 920873 h 6858000"/>
              <a:gd name="connsiteX14" fmla="*/ 5201018 w 6127024"/>
              <a:gd name="connsiteY14" fmla="*/ 1095027 h 6858000"/>
              <a:gd name="connsiteX15" fmla="*/ 5189234 w 6127024"/>
              <a:gd name="connsiteY15" fmla="*/ 1217308 h 6858000"/>
              <a:gd name="connsiteX16" fmla="*/ 5202769 w 6127024"/>
              <a:gd name="connsiteY16" fmla="*/ 1269450 h 6858000"/>
              <a:gd name="connsiteX17" fmla="*/ 5225968 w 6127024"/>
              <a:gd name="connsiteY17" fmla="*/ 1357994 h 6858000"/>
              <a:gd name="connsiteX18" fmla="*/ 5231437 w 6127024"/>
              <a:gd name="connsiteY18" fmla="*/ 1373779 h 6858000"/>
              <a:gd name="connsiteX19" fmla="*/ 5237226 w 6127024"/>
              <a:gd name="connsiteY19" fmla="*/ 1441327 h 6858000"/>
              <a:gd name="connsiteX20" fmla="*/ 5255653 w 6127024"/>
              <a:gd name="connsiteY20" fmla="*/ 1524712 h 6858000"/>
              <a:gd name="connsiteX21" fmla="*/ 5263491 w 6127024"/>
              <a:gd name="connsiteY21" fmla="*/ 1642938 h 6858000"/>
              <a:gd name="connsiteX22" fmla="*/ 5256552 w 6127024"/>
              <a:gd name="connsiteY22" fmla="*/ 1672509 h 6858000"/>
              <a:gd name="connsiteX23" fmla="*/ 5266931 w 6127024"/>
              <a:gd name="connsiteY23" fmla="*/ 1866147 h 6858000"/>
              <a:gd name="connsiteX24" fmla="*/ 5255696 w 6127024"/>
              <a:gd name="connsiteY24" fmla="*/ 1953770 h 6858000"/>
              <a:gd name="connsiteX25" fmla="*/ 5252592 w 6127024"/>
              <a:gd name="connsiteY25" fmla="*/ 2092210 h 6858000"/>
              <a:gd name="connsiteX26" fmla="*/ 5250104 w 6127024"/>
              <a:gd name="connsiteY26" fmla="*/ 2249166 h 6858000"/>
              <a:gd name="connsiteX27" fmla="*/ 5251214 w 6127024"/>
              <a:gd name="connsiteY27" fmla="*/ 2250944 h 6858000"/>
              <a:gd name="connsiteX28" fmla="*/ 5250644 w 6127024"/>
              <a:gd name="connsiteY28" fmla="*/ 2266619 h 6858000"/>
              <a:gd name="connsiteX29" fmla="*/ 5293877 w 6127024"/>
              <a:gd name="connsiteY29" fmla="*/ 2368649 h 6858000"/>
              <a:gd name="connsiteX30" fmla="*/ 5311338 w 6127024"/>
              <a:gd name="connsiteY30" fmla="*/ 2404034 h 6858000"/>
              <a:gd name="connsiteX31" fmla="*/ 5338366 w 6127024"/>
              <a:gd name="connsiteY31" fmla="*/ 2465052 h 6858000"/>
              <a:gd name="connsiteX32" fmla="*/ 5371263 w 6127024"/>
              <a:gd name="connsiteY32" fmla="*/ 2586413 h 6858000"/>
              <a:gd name="connsiteX33" fmla="*/ 5407503 w 6127024"/>
              <a:gd name="connsiteY33" fmla="*/ 2786290 h 6858000"/>
              <a:gd name="connsiteX34" fmla="*/ 5407356 w 6127024"/>
              <a:gd name="connsiteY34" fmla="*/ 2787545 h 6858000"/>
              <a:gd name="connsiteX35" fmla="*/ 5457023 w 6127024"/>
              <a:gd name="connsiteY35" fmla="*/ 2858292 h 6858000"/>
              <a:gd name="connsiteX36" fmla="*/ 5479298 w 6127024"/>
              <a:gd name="connsiteY36" fmla="*/ 2947791 h 6858000"/>
              <a:gd name="connsiteX37" fmla="*/ 5481770 w 6127024"/>
              <a:gd name="connsiteY37" fmla="*/ 2951352 h 6858000"/>
              <a:gd name="connsiteX38" fmla="*/ 5482415 w 6127024"/>
              <a:gd name="connsiteY38" fmla="*/ 3004079 h 6858000"/>
              <a:gd name="connsiteX39" fmla="*/ 5503944 w 6127024"/>
              <a:gd name="connsiteY39" fmla="*/ 3123335 h 6858000"/>
              <a:gd name="connsiteX40" fmla="*/ 5516007 w 6127024"/>
              <a:gd name="connsiteY40" fmla="*/ 3258473 h 6858000"/>
              <a:gd name="connsiteX41" fmla="*/ 5589758 w 6127024"/>
              <a:gd name="connsiteY41" fmla="*/ 3453699 h 6858000"/>
              <a:gd name="connsiteX42" fmla="*/ 5596144 w 6127024"/>
              <a:gd name="connsiteY42" fmla="*/ 3534624 h 6858000"/>
              <a:gd name="connsiteX43" fmla="*/ 5597750 w 6127024"/>
              <a:gd name="connsiteY43" fmla="*/ 3534129 h 6858000"/>
              <a:gd name="connsiteX44" fmla="*/ 5618377 w 6127024"/>
              <a:gd name="connsiteY44" fmla="*/ 3588431 h 6858000"/>
              <a:gd name="connsiteX45" fmla="*/ 5655472 w 6127024"/>
              <a:gd name="connsiteY45" fmla="*/ 3678877 h 6858000"/>
              <a:gd name="connsiteX46" fmla="*/ 5683015 w 6127024"/>
              <a:gd name="connsiteY46" fmla="*/ 3762025 h 6858000"/>
              <a:gd name="connsiteX47" fmla="*/ 5696643 w 6127024"/>
              <a:gd name="connsiteY47" fmla="*/ 3773888 h 6858000"/>
              <a:gd name="connsiteX48" fmla="*/ 5768491 w 6127024"/>
              <a:gd name="connsiteY48" fmla="*/ 3914399 h 6858000"/>
              <a:gd name="connsiteX49" fmla="*/ 5793123 w 6127024"/>
              <a:gd name="connsiteY49" fmla="*/ 3969952 h 6858000"/>
              <a:gd name="connsiteX50" fmla="*/ 5808321 w 6127024"/>
              <a:gd name="connsiteY50" fmla="*/ 3988153 h 6858000"/>
              <a:gd name="connsiteX51" fmla="*/ 5825621 w 6127024"/>
              <a:gd name="connsiteY51" fmla="*/ 4015525 h 6858000"/>
              <a:gd name="connsiteX52" fmla="*/ 5860672 w 6127024"/>
              <a:gd name="connsiteY52" fmla="*/ 4061579 h 6858000"/>
              <a:gd name="connsiteX53" fmla="*/ 5894095 w 6127024"/>
              <a:gd name="connsiteY53" fmla="*/ 4128857 h 6858000"/>
              <a:gd name="connsiteX54" fmla="*/ 5903513 w 6127024"/>
              <a:gd name="connsiteY54" fmla="*/ 4187661 h 6858000"/>
              <a:gd name="connsiteX55" fmla="*/ 5946705 w 6127024"/>
              <a:gd name="connsiteY55" fmla="*/ 4428051 h 6858000"/>
              <a:gd name="connsiteX56" fmla="*/ 5949261 w 6127024"/>
              <a:gd name="connsiteY56" fmla="*/ 4449185 h 6858000"/>
              <a:gd name="connsiteX57" fmla="*/ 5968960 w 6127024"/>
              <a:gd name="connsiteY57" fmla="*/ 4482655 h 6858000"/>
              <a:gd name="connsiteX58" fmla="*/ 5998138 w 6127024"/>
              <a:gd name="connsiteY58" fmla="*/ 4697518 h 6858000"/>
              <a:gd name="connsiteX59" fmla="*/ 6007819 w 6127024"/>
              <a:gd name="connsiteY59" fmla="*/ 4858148 h 6858000"/>
              <a:gd name="connsiteX60" fmla="*/ 6007749 w 6127024"/>
              <a:gd name="connsiteY60" fmla="*/ 4964715 h 6858000"/>
              <a:gd name="connsiteX61" fmla="*/ 6005269 w 6127024"/>
              <a:gd name="connsiteY61" fmla="*/ 5150567 h 6858000"/>
              <a:gd name="connsiteX62" fmla="*/ 6001127 w 6127024"/>
              <a:gd name="connsiteY62" fmla="*/ 5164609 h 6858000"/>
              <a:gd name="connsiteX63" fmla="*/ 5998514 w 6127024"/>
              <a:gd name="connsiteY63" fmla="*/ 5189673 h 6858000"/>
              <a:gd name="connsiteX64" fmla="*/ 6018409 w 6127024"/>
              <a:gd name="connsiteY64" fmla="*/ 5227157 h 6858000"/>
              <a:gd name="connsiteX65" fmla="*/ 6036748 w 6127024"/>
              <a:gd name="connsiteY65" fmla="*/ 5322752 h 6858000"/>
              <a:gd name="connsiteX66" fmla="*/ 6036943 w 6127024"/>
              <a:gd name="connsiteY66" fmla="*/ 5329480 h 6858000"/>
              <a:gd name="connsiteX67" fmla="*/ 6037677 w 6127024"/>
              <a:gd name="connsiteY67" fmla="*/ 5354807 h 6858000"/>
              <a:gd name="connsiteX68" fmla="*/ 6053435 w 6127024"/>
              <a:gd name="connsiteY68" fmla="*/ 5387547 h 6858000"/>
              <a:gd name="connsiteX69" fmla="*/ 6065933 w 6127024"/>
              <a:gd name="connsiteY69" fmla="*/ 5443002 h 6858000"/>
              <a:gd name="connsiteX70" fmla="*/ 6068640 w 6127024"/>
              <a:gd name="connsiteY70" fmla="*/ 5474503 h 6858000"/>
              <a:gd name="connsiteX71" fmla="*/ 6080922 w 6127024"/>
              <a:gd name="connsiteY71" fmla="*/ 5561070 h 6858000"/>
              <a:gd name="connsiteX72" fmla="*/ 6096949 w 6127024"/>
              <a:gd name="connsiteY72" fmla="*/ 5648179 h 6858000"/>
              <a:gd name="connsiteX73" fmla="*/ 6121353 w 6127024"/>
              <a:gd name="connsiteY73" fmla="*/ 5721725 h 6858000"/>
              <a:gd name="connsiteX74" fmla="*/ 6109884 w 6127024"/>
              <a:gd name="connsiteY74" fmla="*/ 5721959 h 6858000"/>
              <a:gd name="connsiteX75" fmla="*/ 6127024 w 6127024"/>
              <a:gd name="connsiteY75" fmla="*/ 5786902 h 6858000"/>
              <a:gd name="connsiteX76" fmla="*/ 6115796 w 6127024"/>
              <a:gd name="connsiteY76" fmla="*/ 5862844 h 6858000"/>
              <a:gd name="connsiteX77" fmla="*/ 6102493 w 6127024"/>
              <a:gd name="connsiteY77" fmla="*/ 5928602 h 6858000"/>
              <a:gd name="connsiteX78" fmla="*/ 6056863 w 6127024"/>
              <a:gd name="connsiteY78" fmla="*/ 6000643 h 6858000"/>
              <a:gd name="connsiteX79" fmla="*/ 6045436 w 6127024"/>
              <a:gd name="connsiteY79" fmla="*/ 6124480 h 6858000"/>
              <a:gd name="connsiteX80" fmla="*/ 6030489 w 6127024"/>
              <a:gd name="connsiteY80" fmla="*/ 6317666 h 6858000"/>
              <a:gd name="connsiteX81" fmla="*/ 6007492 w 6127024"/>
              <a:gd name="connsiteY81" fmla="*/ 6440818 h 6858000"/>
              <a:gd name="connsiteX82" fmla="*/ 6009467 w 6127024"/>
              <a:gd name="connsiteY82" fmla="*/ 6487076 h 6858000"/>
              <a:gd name="connsiteX83" fmla="*/ 5995064 w 6127024"/>
              <a:gd name="connsiteY83" fmla="*/ 6540791 h 6858000"/>
              <a:gd name="connsiteX84" fmla="*/ 6004510 w 6127024"/>
              <a:gd name="connsiteY84" fmla="*/ 6599256 h 6858000"/>
              <a:gd name="connsiteX85" fmla="*/ 5986207 w 6127024"/>
              <a:gd name="connsiteY85" fmla="*/ 6695855 h 6858000"/>
              <a:gd name="connsiteX86" fmla="*/ 5979428 w 6127024"/>
              <a:gd name="connsiteY86" fmla="*/ 6754678 h 6858000"/>
              <a:gd name="connsiteX87" fmla="*/ 5983398 w 6127024"/>
              <a:gd name="connsiteY87" fmla="*/ 6778641 h 6858000"/>
              <a:gd name="connsiteX88" fmla="*/ 5984543 w 6127024"/>
              <a:gd name="connsiteY88" fmla="*/ 6811016 h 6858000"/>
              <a:gd name="connsiteX89" fmla="*/ 5979671 w 6127024"/>
              <a:gd name="connsiteY89" fmla="*/ 6858000 h 6858000"/>
              <a:gd name="connsiteX90" fmla="*/ 0 w 6127024"/>
              <a:gd name="connsiteY90" fmla="*/ 6858000 h 6858000"/>
              <a:gd name="connsiteX91" fmla="*/ 0 w 6127024"/>
              <a:gd name="connsiteY91" fmla="*/ 0 h 6858000"/>
              <a:gd name="connsiteX0" fmla="*/ 0 w 6127024"/>
              <a:gd name="connsiteY0" fmla="*/ 0 h 6858000"/>
              <a:gd name="connsiteX1" fmla="*/ 4965888 w 6127024"/>
              <a:gd name="connsiteY1" fmla="*/ 0 h 6858000"/>
              <a:gd name="connsiteX2" fmla="*/ 4967767 w 6127024"/>
              <a:gd name="connsiteY2" fmla="*/ 7930 h 6858000"/>
              <a:gd name="connsiteX3" fmla="*/ 4979444 w 6127024"/>
              <a:gd name="connsiteY3" fmla="*/ 43921 h 6858000"/>
              <a:gd name="connsiteX4" fmla="*/ 5021173 w 6127024"/>
              <a:gd name="connsiteY4" fmla="*/ 123738 h 6858000"/>
              <a:gd name="connsiteX5" fmla="*/ 5075458 w 6127024"/>
              <a:gd name="connsiteY5" fmla="*/ 264355 h 6858000"/>
              <a:gd name="connsiteX6" fmla="*/ 5081175 w 6127024"/>
              <a:gd name="connsiteY6" fmla="*/ 277448 h 6858000"/>
              <a:gd name="connsiteX7" fmla="*/ 5097011 w 6127024"/>
              <a:gd name="connsiteY7" fmla="*/ 355616 h 6858000"/>
              <a:gd name="connsiteX8" fmla="*/ 5153000 w 6127024"/>
              <a:gd name="connsiteY8" fmla="*/ 507134 h 6858000"/>
              <a:gd name="connsiteX9" fmla="*/ 5171282 w 6127024"/>
              <a:gd name="connsiteY9" fmla="*/ 602071 h 6858000"/>
              <a:gd name="connsiteX10" fmla="*/ 5176196 w 6127024"/>
              <a:gd name="connsiteY10" fmla="*/ 636822 h 6858000"/>
              <a:gd name="connsiteX11" fmla="*/ 5189051 w 6127024"/>
              <a:gd name="connsiteY11" fmla="*/ 782518 h 6858000"/>
              <a:gd name="connsiteX12" fmla="*/ 5218707 w 6127024"/>
              <a:gd name="connsiteY12" fmla="*/ 886387 h 6858000"/>
              <a:gd name="connsiteX13" fmla="*/ 5221281 w 6127024"/>
              <a:gd name="connsiteY13" fmla="*/ 920873 h 6858000"/>
              <a:gd name="connsiteX14" fmla="*/ 5201018 w 6127024"/>
              <a:gd name="connsiteY14" fmla="*/ 1095027 h 6858000"/>
              <a:gd name="connsiteX15" fmla="*/ 5189234 w 6127024"/>
              <a:gd name="connsiteY15" fmla="*/ 1217308 h 6858000"/>
              <a:gd name="connsiteX16" fmla="*/ 5202769 w 6127024"/>
              <a:gd name="connsiteY16" fmla="*/ 1269450 h 6858000"/>
              <a:gd name="connsiteX17" fmla="*/ 5225968 w 6127024"/>
              <a:gd name="connsiteY17" fmla="*/ 1357994 h 6858000"/>
              <a:gd name="connsiteX18" fmla="*/ 5231437 w 6127024"/>
              <a:gd name="connsiteY18" fmla="*/ 1373779 h 6858000"/>
              <a:gd name="connsiteX19" fmla="*/ 5237226 w 6127024"/>
              <a:gd name="connsiteY19" fmla="*/ 1441327 h 6858000"/>
              <a:gd name="connsiteX20" fmla="*/ 5255653 w 6127024"/>
              <a:gd name="connsiteY20" fmla="*/ 1524712 h 6858000"/>
              <a:gd name="connsiteX21" fmla="*/ 5263491 w 6127024"/>
              <a:gd name="connsiteY21" fmla="*/ 1642938 h 6858000"/>
              <a:gd name="connsiteX22" fmla="*/ 5256552 w 6127024"/>
              <a:gd name="connsiteY22" fmla="*/ 1672509 h 6858000"/>
              <a:gd name="connsiteX23" fmla="*/ 5266931 w 6127024"/>
              <a:gd name="connsiteY23" fmla="*/ 1866147 h 6858000"/>
              <a:gd name="connsiteX24" fmla="*/ 5255696 w 6127024"/>
              <a:gd name="connsiteY24" fmla="*/ 1953770 h 6858000"/>
              <a:gd name="connsiteX25" fmla="*/ 5252592 w 6127024"/>
              <a:gd name="connsiteY25" fmla="*/ 2092210 h 6858000"/>
              <a:gd name="connsiteX26" fmla="*/ 5250104 w 6127024"/>
              <a:gd name="connsiteY26" fmla="*/ 2249166 h 6858000"/>
              <a:gd name="connsiteX27" fmla="*/ 5251214 w 6127024"/>
              <a:gd name="connsiteY27" fmla="*/ 2250944 h 6858000"/>
              <a:gd name="connsiteX28" fmla="*/ 5250644 w 6127024"/>
              <a:gd name="connsiteY28" fmla="*/ 2266619 h 6858000"/>
              <a:gd name="connsiteX29" fmla="*/ 5293877 w 6127024"/>
              <a:gd name="connsiteY29" fmla="*/ 2368649 h 6858000"/>
              <a:gd name="connsiteX30" fmla="*/ 5311338 w 6127024"/>
              <a:gd name="connsiteY30" fmla="*/ 2404034 h 6858000"/>
              <a:gd name="connsiteX31" fmla="*/ 5338366 w 6127024"/>
              <a:gd name="connsiteY31" fmla="*/ 2465052 h 6858000"/>
              <a:gd name="connsiteX32" fmla="*/ 5371263 w 6127024"/>
              <a:gd name="connsiteY32" fmla="*/ 2586413 h 6858000"/>
              <a:gd name="connsiteX33" fmla="*/ 5407503 w 6127024"/>
              <a:gd name="connsiteY33" fmla="*/ 2786290 h 6858000"/>
              <a:gd name="connsiteX34" fmla="*/ 5407356 w 6127024"/>
              <a:gd name="connsiteY34" fmla="*/ 2787545 h 6858000"/>
              <a:gd name="connsiteX35" fmla="*/ 5457023 w 6127024"/>
              <a:gd name="connsiteY35" fmla="*/ 2858292 h 6858000"/>
              <a:gd name="connsiteX36" fmla="*/ 5479298 w 6127024"/>
              <a:gd name="connsiteY36" fmla="*/ 2947791 h 6858000"/>
              <a:gd name="connsiteX37" fmla="*/ 5481770 w 6127024"/>
              <a:gd name="connsiteY37" fmla="*/ 2951352 h 6858000"/>
              <a:gd name="connsiteX38" fmla="*/ 5482415 w 6127024"/>
              <a:gd name="connsiteY38" fmla="*/ 3004079 h 6858000"/>
              <a:gd name="connsiteX39" fmla="*/ 5503944 w 6127024"/>
              <a:gd name="connsiteY39" fmla="*/ 3123335 h 6858000"/>
              <a:gd name="connsiteX40" fmla="*/ 5516007 w 6127024"/>
              <a:gd name="connsiteY40" fmla="*/ 3258473 h 6858000"/>
              <a:gd name="connsiteX41" fmla="*/ 5589758 w 6127024"/>
              <a:gd name="connsiteY41" fmla="*/ 3453699 h 6858000"/>
              <a:gd name="connsiteX42" fmla="*/ 5596144 w 6127024"/>
              <a:gd name="connsiteY42" fmla="*/ 3534624 h 6858000"/>
              <a:gd name="connsiteX43" fmla="*/ 5597750 w 6127024"/>
              <a:gd name="connsiteY43" fmla="*/ 3534129 h 6858000"/>
              <a:gd name="connsiteX44" fmla="*/ 5618377 w 6127024"/>
              <a:gd name="connsiteY44" fmla="*/ 3588431 h 6858000"/>
              <a:gd name="connsiteX45" fmla="*/ 5655472 w 6127024"/>
              <a:gd name="connsiteY45" fmla="*/ 3678877 h 6858000"/>
              <a:gd name="connsiteX46" fmla="*/ 5683015 w 6127024"/>
              <a:gd name="connsiteY46" fmla="*/ 3762025 h 6858000"/>
              <a:gd name="connsiteX47" fmla="*/ 5696643 w 6127024"/>
              <a:gd name="connsiteY47" fmla="*/ 3773888 h 6858000"/>
              <a:gd name="connsiteX48" fmla="*/ 5768491 w 6127024"/>
              <a:gd name="connsiteY48" fmla="*/ 3914399 h 6858000"/>
              <a:gd name="connsiteX49" fmla="*/ 5793123 w 6127024"/>
              <a:gd name="connsiteY49" fmla="*/ 3969952 h 6858000"/>
              <a:gd name="connsiteX50" fmla="*/ 5808321 w 6127024"/>
              <a:gd name="connsiteY50" fmla="*/ 3988153 h 6858000"/>
              <a:gd name="connsiteX51" fmla="*/ 5825621 w 6127024"/>
              <a:gd name="connsiteY51" fmla="*/ 4015525 h 6858000"/>
              <a:gd name="connsiteX52" fmla="*/ 5860672 w 6127024"/>
              <a:gd name="connsiteY52" fmla="*/ 4061579 h 6858000"/>
              <a:gd name="connsiteX53" fmla="*/ 5894095 w 6127024"/>
              <a:gd name="connsiteY53" fmla="*/ 4128857 h 6858000"/>
              <a:gd name="connsiteX54" fmla="*/ 5903513 w 6127024"/>
              <a:gd name="connsiteY54" fmla="*/ 4187661 h 6858000"/>
              <a:gd name="connsiteX55" fmla="*/ 5946705 w 6127024"/>
              <a:gd name="connsiteY55" fmla="*/ 4428051 h 6858000"/>
              <a:gd name="connsiteX56" fmla="*/ 5949261 w 6127024"/>
              <a:gd name="connsiteY56" fmla="*/ 4449185 h 6858000"/>
              <a:gd name="connsiteX57" fmla="*/ 5968960 w 6127024"/>
              <a:gd name="connsiteY57" fmla="*/ 4482655 h 6858000"/>
              <a:gd name="connsiteX58" fmla="*/ 5998138 w 6127024"/>
              <a:gd name="connsiteY58" fmla="*/ 4697518 h 6858000"/>
              <a:gd name="connsiteX59" fmla="*/ 6007819 w 6127024"/>
              <a:gd name="connsiteY59" fmla="*/ 4858148 h 6858000"/>
              <a:gd name="connsiteX60" fmla="*/ 6007749 w 6127024"/>
              <a:gd name="connsiteY60" fmla="*/ 4964715 h 6858000"/>
              <a:gd name="connsiteX61" fmla="*/ 6005269 w 6127024"/>
              <a:gd name="connsiteY61" fmla="*/ 5150567 h 6858000"/>
              <a:gd name="connsiteX62" fmla="*/ 6001127 w 6127024"/>
              <a:gd name="connsiteY62" fmla="*/ 5164609 h 6858000"/>
              <a:gd name="connsiteX63" fmla="*/ 5998514 w 6127024"/>
              <a:gd name="connsiteY63" fmla="*/ 5189673 h 6858000"/>
              <a:gd name="connsiteX64" fmla="*/ 6018409 w 6127024"/>
              <a:gd name="connsiteY64" fmla="*/ 5227157 h 6858000"/>
              <a:gd name="connsiteX65" fmla="*/ 6036748 w 6127024"/>
              <a:gd name="connsiteY65" fmla="*/ 5322752 h 6858000"/>
              <a:gd name="connsiteX66" fmla="*/ 6037677 w 6127024"/>
              <a:gd name="connsiteY66" fmla="*/ 5354807 h 6858000"/>
              <a:gd name="connsiteX67" fmla="*/ 6053435 w 6127024"/>
              <a:gd name="connsiteY67" fmla="*/ 5387547 h 6858000"/>
              <a:gd name="connsiteX68" fmla="*/ 6065933 w 6127024"/>
              <a:gd name="connsiteY68" fmla="*/ 5443002 h 6858000"/>
              <a:gd name="connsiteX69" fmla="*/ 6068640 w 6127024"/>
              <a:gd name="connsiteY69" fmla="*/ 5474503 h 6858000"/>
              <a:gd name="connsiteX70" fmla="*/ 6080922 w 6127024"/>
              <a:gd name="connsiteY70" fmla="*/ 5561070 h 6858000"/>
              <a:gd name="connsiteX71" fmla="*/ 6096949 w 6127024"/>
              <a:gd name="connsiteY71" fmla="*/ 5648179 h 6858000"/>
              <a:gd name="connsiteX72" fmla="*/ 6121353 w 6127024"/>
              <a:gd name="connsiteY72" fmla="*/ 5721725 h 6858000"/>
              <a:gd name="connsiteX73" fmla="*/ 6109884 w 6127024"/>
              <a:gd name="connsiteY73" fmla="*/ 5721959 h 6858000"/>
              <a:gd name="connsiteX74" fmla="*/ 6127024 w 6127024"/>
              <a:gd name="connsiteY74" fmla="*/ 5786902 h 6858000"/>
              <a:gd name="connsiteX75" fmla="*/ 6115796 w 6127024"/>
              <a:gd name="connsiteY75" fmla="*/ 5862844 h 6858000"/>
              <a:gd name="connsiteX76" fmla="*/ 6102493 w 6127024"/>
              <a:gd name="connsiteY76" fmla="*/ 5928602 h 6858000"/>
              <a:gd name="connsiteX77" fmla="*/ 6056863 w 6127024"/>
              <a:gd name="connsiteY77" fmla="*/ 6000643 h 6858000"/>
              <a:gd name="connsiteX78" fmla="*/ 6045436 w 6127024"/>
              <a:gd name="connsiteY78" fmla="*/ 6124480 h 6858000"/>
              <a:gd name="connsiteX79" fmla="*/ 6030489 w 6127024"/>
              <a:gd name="connsiteY79" fmla="*/ 6317666 h 6858000"/>
              <a:gd name="connsiteX80" fmla="*/ 6007492 w 6127024"/>
              <a:gd name="connsiteY80" fmla="*/ 6440818 h 6858000"/>
              <a:gd name="connsiteX81" fmla="*/ 6009467 w 6127024"/>
              <a:gd name="connsiteY81" fmla="*/ 6487076 h 6858000"/>
              <a:gd name="connsiteX82" fmla="*/ 5995064 w 6127024"/>
              <a:gd name="connsiteY82" fmla="*/ 6540791 h 6858000"/>
              <a:gd name="connsiteX83" fmla="*/ 6004510 w 6127024"/>
              <a:gd name="connsiteY83" fmla="*/ 6599256 h 6858000"/>
              <a:gd name="connsiteX84" fmla="*/ 5986207 w 6127024"/>
              <a:gd name="connsiteY84" fmla="*/ 6695855 h 6858000"/>
              <a:gd name="connsiteX85" fmla="*/ 5979428 w 6127024"/>
              <a:gd name="connsiteY85" fmla="*/ 6754678 h 6858000"/>
              <a:gd name="connsiteX86" fmla="*/ 5983398 w 6127024"/>
              <a:gd name="connsiteY86" fmla="*/ 6778641 h 6858000"/>
              <a:gd name="connsiteX87" fmla="*/ 5984543 w 6127024"/>
              <a:gd name="connsiteY87" fmla="*/ 6811016 h 6858000"/>
              <a:gd name="connsiteX88" fmla="*/ 5979671 w 6127024"/>
              <a:gd name="connsiteY88" fmla="*/ 6858000 h 6858000"/>
              <a:gd name="connsiteX89" fmla="*/ 0 w 6127024"/>
              <a:gd name="connsiteY89" fmla="*/ 6858000 h 6858000"/>
              <a:gd name="connsiteX90" fmla="*/ 0 w 6127024"/>
              <a:gd name="connsiteY90" fmla="*/ 0 h 6858000"/>
              <a:gd name="connsiteX0" fmla="*/ 0 w 6127024"/>
              <a:gd name="connsiteY0" fmla="*/ 0 h 6858000"/>
              <a:gd name="connsiteX1" fmla="*/ 4965888 w 6127024"/>
              <a:gd name="connsiteY1" fmla="*/ 0 h 6858000"/>
              <a:gd name="connsiteX2" fmla="*/ 4967767 w 6127024"/>
              <a:gd name="connsiteY2" fmla="*/ 7930 h 6858000"/>
              <a:gd name="connsiteX3" fmla="*/ 4979444 w 6127024"/>
              <a:gd name="connsiteY3" fmla="*/ 43921 h 6858000"/>
              <a:gd name="connsiteX4" fmla="*/ 5021173 w 6127024"/>
              <a:gd name="connsiteY4" fmla="*/ 123738 h 6858000"/>
              <a:gd name="connsiteX5" fmla="*/ 5075458 w 6127024"/>
              <a:gd name="connsiteY5" fmla="*/ 264355 h 6858000"/>
              <a:gd name="connsiteX6" fmla="*/ 5081175 w 6127024"/>
              <a:gd name="connsiteY6" fmla="*/ 277448 h 6858000"/>
              <a:gd name="connsiteX7" fmla="*/ 5097011 w 6127024"/>
              <a:gd name="connsiteY7" fmla="*/ 355616 h 6858000"/>
              <a:gd name="connsiteX8" fmla="*/ 5153000 w 6127024"/>
              <a:gd name="connsiteY8" fmla="*/ 507134 h 6858000"/>
              <a:gd name="connsiteX9" fmla="*/ 5171282 w 6127024"/>
              <a:gd name="connsiteY9" fmla="*/ 602071 h 6858000"/>
              <a:gd name="connsiteX10" fmla="*/ 5176196 w 6127024"/>
              <a:gd name="connsiteY10" fmla="*/ 636822 h 6858000"/>
              <a:gd name="connsiteX11" fmla="*/ 5189051 w 6127024"/>
              <a:gd name="connsiteY11" fmla="*/ 782518 h 6858000"/>
              <a:gd name="connsiteX12" fmla="*/ 5218707 w 6127024"/>
              <a:gd name="connsiteY12" fmla="*/ 886387 h 6858000"/>
              <a:gd name="connsiteX13" fmla="*/ 5221281 w 6127024"/>
              <a:gd name="connsiteY13" fmla="*/ 920873 h 6858000"/>
              <a:gd name="connsiteX14" fmla="*/ 5201018 w 6127024"/>
              <a:gd name="connsiteY14" fmla="*/ 1095027 h 6858000"/>
              <a:gd name="connsiteX15" fmla="*/ 5189234 w 6127024"/>
              <a:gd name="connsiteY15" fmla="*/ 1217308 h 6858000"/>
              <a:gd name="connsiteX16" fmla="*/ 5202769 w 6127024"/>
              <a:gd name="connsiteY16" fmla="*/ 1269450 h 6858000"/>
              <a:gd name="connsiteX17" fmla="*/ 5225968 w 6127024"/>
              <a:gd name="connsiteY17" fmla="*/ 1357994 h 6858000"/>
              <a:gd name="connsiteX18" fmla="*/ 5231437 w 6127024"/>
              <a:gd name="connsiteY18" fmla="*/ 1373779 h 6858000"/>
              <a:gd name="connsiteX19" fmla="*/ 5237226 w 6127024"/>
              <a:gd name="connsiteY19" fmla="*/ 1441327 h 6858000"/>
              <a:gd name="connsiteX20" fmla="*/ 5255653 w 6127024"/>
              <a:gd name="connsiteY20" fmla="*/ 1524712 h 6858000"/>
              <a:gd name="connsiteX21" fmla="*/ 5263491 w 6127024"/>
              <a:gd name="connsiteY21" fmla="*/ 1642938 h 6858000"/>
              <a:gd name="connsiteX22" fmla="*/ 5256552 w 6127024"/>
              <a:gd name="connsiteY22" fmla="*/ 1672509 h 6858000"/>
              <a:gd name="connsiteX23" fmla="*/ 5266931 w 6127024"/>
              <a:gd name="connsiteY23" fmla="*/ 1866147 h 6858000"/>
              <a:gd name="connsiteX24" fmla="*/ 5255696 w 6127024"/>
              <a:gd name="connsiteY24" fmla="*/ 1953770 h 6858000"/>
              <a:gd name="connsiteX25" fmla="*/ 5252592 w 6127024"/>
              <a:gd name="connsiteY25" fmla="*/ 2092210 h 6858000"/>
              <a:gd name="connsiteX26" fmla="*/ 5250104 w 6127024"/>
              <a:gd name="connsiteY26" fmla="*/ 2249166 h 6858000"/>
              <a:gd name="connsiteX27" fmla="*/ 5251214 w 6127024"/>
              <a:gd name="connsiteY27" fmla="*/ 2250944 h 6858000"/>
              <a:gd name="connsiteX28" fmla="*/ 5250644 w 6127024"/>
              <a:gd name="connsiteY28" fmla="*/ 2266619 h 6858000"/>
              <a:gd name="connsiteX29" fmla="*/ 5293877 w 6127024"/>
              <a:gd name="connsiteY29" fmla="*/ 2368649 h 6858000"/>
              <a:gd name="connsiteX30" fmla="*/ 5311338 w 6127024"/>
              <a:gd name="connsiteY30" fmla="*/ 2404034 h 6858000"/>
              <a:gd name="connsiteX31" fmla="*/ 5338366 w 6127024"/>
              <a:gd name="connsiteY31" fmla="*/ 2465052 h 6858000"/>
              <a:gd name="connsiteX32" fmla="*/ 5371263 w 6127024"/>
              <a:gd name="connsiteY32" fmla="*/ 2586413 h 6858000"/>
              <a:gd name="connsiteX33" fmla="*/ 5407503 w 6127024"/>
              <a:gd name="connsiteY33" fmla="*/ 2786290 h 6858000"/>
              <a:gd name="connsiteX34" fmla="*/ 5407356 w 6127024"/>
              <a:gd name="connsiteY34" fmla="*/ 2787545 h 6858000"/>
              <a:gd name="connsiteX35" fmla="*/ 5457023 w 6127024"/>
              <a:gd name="connsiteY35" fmla="*/ 2858292 h 6858000"/>
              <a:gd name="connsiteX36" fmla="*/ 5479298 w 6127024"/>
              <a:gd name="connsiteY36" fmla="*/ 2947791 h 6858000"/>
              <a:gd name="connsiteX37" fmla="*/ 5481770 w 6127024"/>
              <a:gd name="connsiteY37" fmla="*/ 2951352 h 6858000"/>
              <a:gd name="connsiteX38" fmla="*/ 5482415 w 6127024"/>
              <a:gd name="connsiteY38" fmla="*/ 3004079 h 6858000"/>
              <a:gd name="connsiteX39" fmla="*/ 5503944 w 6127024"/>
              <a:gd name="connsiteY39" fmla="*/ 3123335 h 6858000"/>
              <a:gd name="connsiteX40" fmla="*/ 5516007 w 6127024"/>
              <a:gd name="connsiteY40" fmla="*/ 3258473 h 6858000"/>
              <a:gd name="connsiteX41" fmla="*/ 5589758 w 6127024"/>
              <a:gd name="connsiteY41" fmla="*/ 3453699 h 6858000"/>
              <a:gd name="connsiteX42" fmla="*/ 5596144 w 6127024"/>
              <a:gd name="connsiteY42" fmla="*/ 3534624 h 6858000"/>
              <a:gd name="connsiteX43" fmla="*/ 5597750 w 6127024"/>
              <a:gd name="connsiteY43" fmla="*/ 3534129 h 6858000"/>
              <a:gd name="connsiteX44" fmla="*/ 5618377 w 6127024"/>
              <a:gd name="connsiteY44" fmla="*/ 3588431 h 6858000"/>
              <a:gd name="connsiteX45" fmla="*/ 5655472 w 6127024"/>
              <a:gd name="connsiteY45" fmla="*/ 3678877 h 6858000"/>
              <a:gd name="connsiteX46" fmla="*/ 5683015 w 6127024"/>
              <a:gd name="connsiteY46" fmla="*/ 3762025 h 6858000"/>
              <a:gd name="connsiteX47" fmla="*/ 5696643 w 6127024"/>
              <a:gd name="connsiteY47" fmla="*/ 3773888 h 6858000"/>
              <a:gd name="connsiteX48" fmla="*/ 5768491 w 6127024"/>
              <a:gd name="connsiteY48" fmla="*/ 3914399 h 6858000"/>
              <a:gd name="connsiteX49" fmla="*/ 5793123 w 6127024"/>
              <a:gd name="connsiteY49" fmla="*/ 3969952 h 6858000"/>
              <a:gd name="connsiteX50" fmla="*/ 5808321 w 6127024"/>
              <a:gd name="connsiteY50" fmla="*/ 3988153 h 6858000"/>
              <a:gd name="connsiteX51" fmla="*/ 5825621 w 6127024"/>
              <a:gd name="connsiteY51" fmla="*/ 4015525 h 6858000"/>
              <a:gd name="connsiteX52" fmla="*/ 5860672 w 6127024"/>
              <a:gd name="connsiteY52" fmla="*/ 4061579 h 6858000"/>
              <a:gd name="connsiteX53" fmla="*/ 5894095 w 6127024"/>
              <a:gd name="connsiteY53" fmla="*/ 4128857 h 6858000"/>
              <a:gd name="connsiteX54" fmla="*/ 5903513 w 6127024"/>
              <a:gd name="connsiteY54" fmla="*/ 4187661 h 6858000"/>
              <a:gd name="connsiteX55" fmla="*/ 5946705 w 6127024"/>
              <a:gd name="connsiteY55" fmla="*/ 4428051 h 6858000"/>
              <a:gd name="connsiteX56" fmla="*/ 5949261 w 6127024"/>
              <a:gd name="connsiteY56" fmla="*/ 4449185 h 6858000"/>
              <a:gd name="connsiteX57" fmla="*/ 5968960 w 6127024"/>
              <a:gd name="connsiteY57" fmla="*/ 4482655 h 6858000"/>
              <a:gd name="connsiteX58" fmla="*/ 5998138 w 6127024"/>
              <a:gd name="connsiteY58" fmla="*/ 4697518 h 6858000"/>
              <a:gd name="connsiteX59" fmla="*/ 6007819 w 6127024"/>
              <a:gd name="connsiteY59" fmla="*/ 4858148 h 6858000"/>
              <a:gd name="connsiteX60" fmla="*/ 6007749 w 6127024"/>
              <a:gd name="connsiteY60" fmla="*/ 4964715 h 6858000"/>
              <a:gd name="connsiteX61" fmla="*/ 6005269 w 6127024"/>
              <a:gd name="connsiteY61" fmla="*/ 5150567 h 6858000"/>
              <a:gd name="connsiteX62" fmla="*/ 6001127 w 6127024"/>
              <a:gd name="connsiteY62" fmla="*/ 5164609 h 6858000"/>
              <a:gd name="connsiteX63" fmla="*/ 5998514 w 6127024"/>
              <a:gd name="connsiteY63" fmla="*/ 5189673 h 6858000"/>
              <a:gd name="connsiteX64" fmla="*/ 6018409 w 6127024"/>
              <a:gd name="connsiteY64" fmla="*/ 5227157 h 6858000"/>
              <a:gd name="connsiteX65" fmla="*/ 6036748 w 6127024"/>
              <a:gd name="connsiteY65" fmla="*/ 5322752 h 6858000"/>
              <a:gd name="connsiteX66" fmla="*/ 6037677 w 6127024"/>
              <a:gd name="connsiteY66" fmla="*/ 5354807 h 6858000"/>
              <a:gd name="connsiteX67" fmla="*/ 6053435 w 6127024"/>
              <a:gd name="connsiteY67" fmla="*/ 5387547 h 6858000"/>
              <a:gd name="connsiteX68" fmla="*/ 6065933 w 6127024"/>
              <a:gd name="connsiteY68" fmla="*/ 5443002 h 6858000"/>
              <a:gd name="connsiteX69" fmla="*/ 6068640 w 6127024"/>
              <a:gd name="connsiteY69" fmla="*/ 5474503 h 6858000"/>
              <a:gd name="connsiteX70" fmla="*/ 6080922 w 6127024"/>
              <a:gd name="connsiteY70" fmla="*/ 5561070 h 6858000"/>
              <a:gd name="connsiteX71" fmla="*/ 6096949 w 6127024"/>
              <a:gd name="connsiteY71" fmla="*/ 5648179 h 6858000"/>
              <a:gd name="connsiteX72" fmla="*/ 6109884 w 6127024"/>
              <a:gd name="connsiteY72" fmla="*/ 5721959 h 6858000"/>
              <a:gd name="connsiteX73" fmla="*/ 6127024 w 6127024"/>
              <a:gd name="connsiteY73" fmla="*/ 5786902 h 6858000"/>
              <a:gd name="connsiteX74" fmla="*/ 6115796 w 6127024"/>
              <a:gd name="connsiteY74" fmla="*/ 5862844 h 6858000"/>
              <a:gd name="connsiteX75" fmla="*/ 6102493 w 6127024"/>
              <a:gd name="connsiteY75" fmla="*/ 5928602 h 6858000"/>
              <a:gd name="connsiteX76" fmla="*/ 6056863 w 6127024"/>
              <a:gd name="connsiteY76" fmla="*/ 6000643 h 6858000"/>
              <a:gd name="connsiteX77" fmla="*/ 6045436 w 6127024"/>
              <a:gd name="connsiteY77" fmla="*/ 6124480 h 6858000"/>
              <a:gd name="connsiteX78" fmla="*/ 6030489 w 6127024"/>
              <a:gd name="connsiteY78" fmla="*/ 6317666 h 6858000"/>
              <a:gd name="connsiteX79" fmla="*/ 6007492 w 6127024"/>
              <a:gd name="connsiteY79" fmla="*/ 6440818 h 6858000"/>
              <a:gd name="connsiteX80" fmla="*/ 6009467 w 6127024"/>
              <a:gd name="connsiteY80" fmla="*/ 6487076 h 6858000"/>
              <a:gd name="connsiteX81" fmla="*/ 5995064 w 6127024"/>
              <a:gd name="connsiteY81" fmla="*/ 6540791 h 6858000"/>
              <a:gd name="connsiteX82" fmla="*/ 6004510 w 6127024"/>
              <a:gd name="connsiteY82" fmla="*/ 6599256 h 6858000"/>
              <a:gd name="connsiteX83" fmla="*/ 5986207 w 6127024"/>
              <a:gd name="connsiteY83" fmla="*/ 6695855 h 6858000"/>
              <a:gd name="connsiteX84" fmla="*/ 5979428 w 6127024"/>
              <a:gd name="connsiteY84" fmla="*/ 6754678 h 6858000"/>
              <a:gd name="connsiteX85" fmla="*/ 5983398 w 6127024"/>
              <a:gd name="connsiteY85" fmla="*/ 6778641 h 6858000"/>
              <a:gd name="connsiteX86" fmla="*/ 5984543 w 6127024"/>
              <a:gd name="connsiteY86" fmla="*/ 6811016 h 6858000"/>
              <a:gd name="connsiteX87" fmla="*/ 5979671 w 6127024"/>
              <a:gd name="connsiteY87" fmla="*/ 6858000 h 6858000"/>
              <a:gd name="connsiteX88" fmla="*/ 0 w 6127024"/>
              <a:gd name="connsiteY88" fmla="*/ 6858000 h 6858000"/>
              <a:gd name="connsiteX89" fmla="*/ 0 w 6127024"/>
              <a:gd name="connsiteY89" fmla="*/ 0 h 6858000"/>
              <a:gd name="connsiteX0" fmla="*/ 0 w 6127024"/>
              <a:gd name="connsiteY0" fmla="*/ 0 h 6858000"/>
              <a:gd name="connsiteX1" fmla="*/ 4965888 w 6127024"/>
              <a:gd name="connsiteY1" fmla="*/ 0 h 6858000"/>
              <a:gd name="connsiteX2" fmla="*/ 4967767 w 6127024"/>
              <a:gd name="connsiteY2" fmla="*/ 7930 h 6858000"/>
              <a:gd name="connsiteX3" fmla="*/ 4979444 w 6127024"/>
              <a:gd name="connsiteY3" fmla="*/ 43921 h 6858000"/>
              <a:gd name="connsiteX4" fmla="*/ 5021173 w 6127024"/>
              <a:gd name="connsiteY4" fmla="*/ 123738 h 6858000"/>
              <a:gd name="connsiteX5" fmla="*/ 5075458 w 6127024"/>
              <a:gd name="connsiteY5" fmla="*/ 264355 h 6858000"/>
              <a:gd name="connsiteX6" fmla="*/ 5081175 w 6127024"/>
              <a:gd name="connsiteY6" fmla="*/ 277448 h 6858000"/>
              <a:gd name="connsiteX7" fmla="*/ 5097011 w 6127024"/>
              <a:gd name="connsiteY7" fmla="*/ 355616 h 6858000"/>
              <a:gd name="connsiteX8" fmla="*/ 5153000 w 6127024"/>
              <a:gd name="connsiteY8" fmla="*/ 507134 h 6858000"/>
              <a:gd name="connsiteX9" fmla="*/ 5171282 w 6127024"/>
              <a:gd name="connsiteY9" fmla="*/ 602071 h 6858000"/>
              <a:gd name="connsiteX10" fmla="*/ 5176196 w 6127024"/>
              <a:gd name="connsiteY10" fmla="*/ 636822 h 6858000"/>
              <a:gd name="connsiteX11" fmla="*/ 5189051 w 6127024"/>
              <a:gd name="connsiteY11" fmla="*/ 782518 h 6858000"/>
              <a:gd name="connsiteX12" fmla="*/ 5218707 w 6127024"/>
              <a:gd name="connsiteY12" fmla="*/ 886387 h 6858000"/>
              <a:gd name="connsiteX13" fmla="*/ 5221281 w 6127024"/>
              <a:gd name="connsiteY13" fmla="*/ 920873 h 6858000"/>
              <a:gd name="connsiteX14" fmla="*/ 5201018 w 6127024"/>
              <a:gd name="connsiteY14" fmla="*/ 1095027 h 6858000"/>
              <a:gd name="connsiteX15" fmla="*/ 5189234 w 6127024"/>
              <a:gd name="connsiteY15" fmla="*/ 1217308 h 6858000"/>
              <a:gd name="connsiteX16" fmla="*/ 5202769 w 6127024"/>
              <a:gd name="connsiteY16" fmla="*/ 1269450 h 6858000"/>
              <a:gd name="connsiteX17" fmla="*/ 5225968 w 6127024"/>
              <a:gd name="connsiteY17" fmla="*/ 1357994 h 6858000"/>
              <a:gd name="connsiteX18" fmla="*/ 5231437 w 6127024"/>
              <a:gd name="connsiteY18" fmla="*/ 1373779 h 6858000"/>
              <a:gd name="connsiteX19" fmla="*/ 5237226 w 6127024"/>
              <a:gd name="connsiteY19" fmla="*/ 1441327 h 6858000"/>
              <a:gd name="connsiteX20" fmla="*/ 5255653 w 6127024"/>
              <a:gd name="connsiteY20" fmla="*/ 1524712 h 6858000"/>
              <a:gd name="connsiteX21" fmla="*/ 5263491 w 6127024"/>
              <a:gd name="connsiteY21" fmla="*/ 1642938 h 6858000"/>
              <a:gd name="connsiteX22" fmla="*/ 5256552 w 6127024"/>
              <a:gd name="connsiteY22" fmla="*/ 1672509 h 6858000"/>
              <a:gd name="connsiteX23" fmla="*/ 5266931 w 6127024"/>
              <a:gd name="connsiteY23" fmla="*/ 1866147 h 6858000"/>
              <a:gd name="connsiteX24" fmla="*/ 5255696 w 6127024"/>
              <a:gd name="connsiteY24" fmla="*/ 1953770 h 6858000"/>
              <a:gd name="connsiteX25" fmla="*/ 5252592 w 6127024"/>
              <a:gd name="connsiteY25" fmla="*/ 2092210 h 6858000"/>
              <a:gd name="connsiteX26" fmla="*/ 5250104 w 6127024"/>
              <a:gd name="connsiteY26" fmla="*/ 2249166 h 6858000"/>
              <a:gd name="connsiteX27" fmla="*/ 5251214 w 6127024"/>
              <a:gd name="connsiteY27" fmla="*/ 2250944 h 6858000"/>
              <a:gd name="connsiteX28" fmla="*/ 5250644 w 6127024"/>
              <a:gd name="connsiteY28" fmla="*/ 2266619 h 6858000"/>
              <a:gd name="connsiteX29" fmla="*/ 5293877 w 6127024"/>
              <a:gd name="connsiteY29" fmla="*/ 2368649 h 6858000"/>
              <a:gd name="connsiteX30" fmla="*/ 5311338 w 6127024"/>
              <a:gd name="connsiteY30" fmla="*/ 2404034 h 6858000"/>
              <a:gd name="connsiteX31" fmla="*/ 5338366 w 6127024"/>
              <a:gd name="connsiteY31" fmla="*/ 2465052 h 6858000"/>
              <a:gd name="connsiteX32" fmla="*/ 5371263 w 6127024"/>
              <a:gd name="connsiteY32" fmla="*/ 2586413 h 6858000"/>
              <a:gd name="connsiteX33" fmla="*/ 5407503 w 6127024"/>
              <a:gd name="connsiteY33" fmla="*/ 2786290 h 6858000"/>
              <a:gd name="connsiteX34" fmla="*/ 5407356 w 6127024"/>
              <a:gd name="connsiteY34" fmla="*/ 2787545 h 6858000"/>
              <a:gd name="connsiteX35" fmla="*/ 5457023 w 6127024"/>
              <a:gd name="connsiteY35" fmla="*/ 2858292 h 6858000"/>
              <a:gd name="connsiteX36" fmla="*/ 5479298 w 6127024"/>
              <a:gd name="connsiteY36" fmla="*/ 2947791 h 6858000"/>
              <a:gd name="connsiteX37" fmla="*/ 5481770 w 6127024"/>
              <a:gd name="connsiteY37" fmla="*/ 2951352 h 6858000"/>
              <a:gd name="connsiteX38" fmla="*/ 5482415 w 6127024"/>
              <a:gd name="connsiteY38" fmla="*/ 3004079 h 6858000"/>
              <a:gd name="connsiteX39" fmla="*/ 5503944 w 6127024"/>
              <a:gd name="connsiteY39" fmla="*/ 3123335 h 6858000"/>
              <a:gd name="connsiteX40" fmla="*/ 5516007 w 6127024"/>
              <a:gd name="connsiteY40" fmla="*/ 3258473 h 6858000"/>
              <a:gd name="connsiteX41" fmla="*/ 5589758 w 6127024"/>
              <a:gd name="connsiteY41" fmla="*/ 3453699 h 6858000"/>
              <a:gd name="connsiteX42" fmla="*/ 5596144 w 6127024"/>
              <a:gd name="connsiteY42" fmla="*/ 3534624 h 6858000"/>
              <a:gd name="connsiteX43" fmla="*/ 5597750 w 6127024"/>
              <a:gd name="connsiteY43" fmla="*/ 3534129 h 6858000"/>
              <a:gd name="connsiteX44" fmla="*/ 5618377 w 6127024"/>
              <a:gd name="connsiteY44" fmla="*/ 3588431 h 6858000"/>
              <a:gd name="connsiteX45" fmla="*/ 5655472 w 6127024"/>
              <a:gd name="connsiteY45" fmla="*/ 3678877 h 6858000"/>
              <a:gd name="connsiteX46" fmla="*/ 5683015 w 6127024"/>
              <a:gd name="connsiteY46" fmla="*/ 3762025 h 6858000"/>
              <a:gd name="connsiteX47" fmla="*/ 5696643 w 6127024"/>
              <a:gd name="connsiteY47" fmla="*/ 3773888 h 6858000"/>
              <a:gd name="connsiteX48" fmla="*/ 5768491 w 6127024"/>
              <a:gd name="connsiteY48" fmla="*/ 3914399 h 6858000"/>
              <a:gd name="connsiteX49" fmla="*/ 5793123 w 6127024"/>
              <a:gd name="connsiteY49" fmla="*/ 3969952 h 6858000"/>
              <a:gd name="connsiteX50" fmla="*/ 5808321 w 6127024"/>
              <a:gd name="connsiteY50" fmla="*/ 3988153 h 6858000"/>
              <a:gd name="connsiteX51" fmla="*/ 5825621 w 6127024"/>
              <a:gd name="connsiteY51" fmla="*/ 4015525 h 6858000"/>
              <a:gd name="connsiteX52" fmla="*/ 5860672 w 6127024"/>
              <a:gd name="connsiteY52" fmla="*/ 4061579 h 6858000"/>
              <a:gd name="connsiteX53" fmla="*/ 5894095 w 6127024"/>
              <a:gd name="connsiteY53" fmla="*/ 4128857 h 6858000"/>
              <a:gd name="connsiteX54" fmla="*/ 5903513 w 6127024"/>
              <a:gd name="connsiteY54" fmla="*/ 4187661 h 6858000"/>
              <a:gd name="connsiteX55" fmla="*/ 5946705 w 6127024"/>
              <a:gd name="connsiteY55" fmla="*/ 4428051 h 6858000"/>
              <a:gd name="connsiteX56" fmla="*/ 5949261 w 6127024"/>
              <a:gd name="connsiteY56" fmla="*/ 4449185 h 6858000"/>
              <a:gd name="connsiteX57" fmla="*/ 5968960 w 6127024"/>
              <a:gd name="connsiteY57" fmla="*/ 4482655 h 6858000"/>
              <a:gd name="connsiteX58" fmla="*/ 5998138 w 6127024"/>
              <a:gd name="connsiteY58" fmla="*/ 4697518 h 6858000"/>
              <a:gd name="connsiteX59" fmla="*/ 6007819 w 6127024"/>
              <a:gd name="connsiteY59" fmla="*/ 4858148 h 6858000"/>
              <a:gd name="connsiteX60" fmla="*/ 6007749 w 6127024"/>
              <a:gd name="connsiteY60" fmla="*/ 4964715 h 6858000"/>
              <a:gd name="connsiteX61" fmla="*/ 6005269 w 6127024"/>
              <a:gd name="connsiteY61" fmla="*/ 5150567 h 6858000"/>
              <a:gd name="connsiteX62" fmla="*/ 6001127 w 6127024"/>
              <a:gd name="connsiteY62" fmla="*/ 5164609 h 6858000"/>
              <a:gd name="connsiteX63" fmla="*/ 5998514 w 6127024"/>
              <a:gd name="connsiteY63" fmla="*/ 5189673 h 6858000"/>
              <a:gd name="connsiteX64" fmla="*/ 6018409 w 6127024"/>
              <a:gd name="connsiteY64" fmla="*/ 5227157 h 6858000"/>
              <a:gd name="connsiteX65" fmla="*/ 6036748 w 6127024"/>
              <a:gd name="connsiteY65" fmla="*/ 5322752 h 6858000"/>
              <a:gd name="connsiteX66" fmla="*/ 6037677 w 6127024"/>
              <a:gd name="connsiteY66" fmla="*/ 5354807 h 6858000"/>
              <a:gd name="connsiteX67" fmla="*/ 6053435 w 6127024"/>
              <a:gd name="connsiteY67" fmla="*/ 5387547 h 6858000"/>
              <a:gd name="connsiteX68" fmla="*/ 6068640 w 6127024"/>
              <a:gd name="connsiteY68" fmla="*/ 5474503 h 6858000"/>
              <a:gd name="connsiteX69" fmla="*/ 6080922 w 6127024"/>
              <a:gd name="connsiteY69" fmla="*/ 5561070 h 6858000"/>
              <a:gd name="connsiteX70" fmla="*/ 6096949 w 6127024"/>
              <a:gd name="connsiteY70" fmla="*/ 5648179 h 6858000"/>
              <a:gd name="connsiteX71" fmla="*/ 6109884 w 6127024"/>
              <a:gd name="connsiteY71" fmla="*/ 5721959 h 6858000"/>
              <a:gd name="connsiteX72" fmla="*/ 6127024 w 6127024"/>
              <a:gd name="connsiteY72" fmla="*/ 5786902 h 6858000"/>
              <a:gd name="connsiteX73" fmla="*/ 6115796 w 6127024"/>
              <a:gd name="connsiteY73" fmla="*/ 5862844 h 6858000"/>
              <a:gd name="connsiteX74" fmla="*/ 6102493 w 6127024"/>
              <a:gd name="connsiteY74" fmla="*/ 5928602 h 6858000"/>
              <a:gd name="connsiteX75" fmla="*/ 6056863 w 6127024"/>
              <a:gd name="connsiteY75" fmla="*/ 6000643 h 6858000"/>
              <a:gd name="connsiteX76" fmla="*/ 6045436 w 6127024"/>
              <a:gd name="connsiteY76" fmla="*/ 6124480 h 6858000"/>
              <a:gd name="connsiteX77" fmla="*/ 6030489 w 6127024"/>
              <a:gd name="connsiteY77" fmla="*/ 6317666 h 6858000"/>
              <a:gd name="connsiteX78" fmla="*/ 6007492 w 6127024"/>
              <a:gd name="connsiteY78" fmla="*/ 6440818 h 6858000"/>
              <a:gd name="connsiteX79" fmla="*/ 6009467 w 6127024"/>
              <a:gd name="connsiteY79" fmla="*/ 6487076 h 6858000"/>
              <a:gd name="connsiteX80" fmla="*/ 5995064 w 6127024"/>
              <a:gd name="connsiteY80" fmla="*/ 6540791 h 6858000"/>
              <a:gd name="connsiteX81" fmla="*/ 6004510 w 6127024"/>
              <a:gd name="connsiteY81" fmla="*/ 6599256 h 6858000"/>
              <a:gd name="connsiteX82" fmla="*/ 5986207 w 6127024"/>
              <a:gd name="connsiteY82" fmla="*/ 6695855 h 6858000"/>
              <a:gd name="connsiteX83" fmla="*/ 5979428 w 6127024"/>
              <a:gd name="connsiteY83" fmla="*/ 6754678 h 6858000"/>
              <a:gd name="connsiteX84" fmla="*/ 5983398 w 6127024"/>
              <a:gd name="connsiteY84" fmla="*/ 6778641 h 6858000"/>
              <a:gd name="connsiteX85" fmla="*/ 5984543 w 6127024"/>
              <a:gd name="connsiteY85" fmla="*/ 6811016 h 6858000"/>
              <a:gd name="connsiteX86" fmla="*/ 5979671 w 6127024"/>
              <a:gd name="connsiteY86" fmla="*/ 6858000 h 6858000"/>
              <a:gd name="connsiteX87" fmla="*/ 0 w 6127024"/>
              <a:gd name="connsiteY87" fmla="*/ 6858000 h 6858000"/>
              <a:gd name="connsiteX88" fmla="*/ 0 w 6127024"/>
              <a:gd name="connsiteY88" fmla="*/ 0 h 6858000"/>
              <a:gd name="connsiteX0" fmla="*/ 0 w 6115796"/>
              <a:gd name="connsiteY0" fmla="*/ 0 h 6858000"/>
              <a:gd name="connsiteX1" fmla="*/ 4965888 w 6115796"/>
              <a:gd name="connsiteY1" fmla="*/ 0 h 6858000"/>
              <a:gd name="connsiteX2" fmla="*/ 4967767 w 6115796"/>
              <a:gd name="connsiteY2" fmla="*/ 7930 h 6858000"/>
              <a:gd name="connsiteX3" fmla="*/ 4979444 w 6115796"/>
              <a:gd name="connsiteY3" fmla="*/ 43921 h 6858000"/>
              <a:gd name="connsiteX4" fmla="*/ 5021173 w 6115796"/>
              <a:gd name="connsiteY4" fmla="*/ 123738 h 6858000"/>
              <a:gd name="connsiteX5" fmla="*/ 5075458 w 6115796"/>
              <a:gd name="connsiteY5" fmla="*/ 264355 h 6858000"/>
              <a:gd name="connsiteX6" fmla="*/ 5081175 w 6115796"/>
              <a:gd name="connsiteY6" fmla="*/ 277448 h 6858000"/>
              <a:gd name="connsiteX7" fmla="*/ 5097011 w 6115796"/>
              <a:gd name="connsiteY7" fmla="*/ 355616 h 6858000"/>
              <a:gd name="connsiteX8" fmla="*/ 5153000 w 6115796"/>
              <a:gd name="connsiteY8" fmla="*/ 507134 h 6858000"/>
              <a:gd name="connsiteX9" fmla="*/ 5171282 w 6115796"/>
              <a:gd name="connsiteY9" fmla="*/ 602071 h 6858000"/>
              <a:gd name="connsiteX10" fmla="*/ 5176196 w 6115796"/>
              <a:gd name="connsiteY10" fmla="*/ 636822 h 6858000"/>
              <a:gd name="connsiteX11" fmla="*/ 5189051 w 6115796"/>
              <a:gd name="connsiteY11" fmla="*/ 782518 h 6858000"/>
              <a:gd name="connsiteX12" fmla="*/ 5218707 w 6115796"/>
              <a:gd name="connsiteY12" fmla="*/ 886387 h 6858000"/>
              <a:gd name="connsiteX13" fmla="*/ 5221281 w 6115796"/>
              <a:gd name="connsiteY13" fmla="*/ 920873 h 6858000"/>
              <a:gd name="connsiteX14" fmla="*/ 5201018 w 6115796"/>
              <a:gd name="connsiteY14" fmla="*/ 1095027 h 6858000"/>
              <a:gd name="connsiteX15" fmla="*/ 5189234 w 6115796"/>
              <a:gd name="connsiteY15" fmla="*/ 1217308 h 6858000"/>
              <a:gd name="connsiteX16" fmla="*/ 5202769 w 6115796"/>
              <a:gd name="connsiteY16" fmla="*/ 1269450 h 6858000"/>
              <a:gd name="connsiteX17" fmla="*/ 5225968 w 6115796"/>
              <a:gd name="connsiteY17" fmla="*/ 1357994 h 6858000"/>
              <a:gd name="connsiteX18" fmla="*/ 5231437 w 6115796"/>
              <a:gd name="connsiteY18" fmla="*/ 1373779 h 6858000"/>
              <a:gd name="connsiteX19" fmla="*/ 5237226 w 6115796"/>
              <a:gd name="connsiteY19" fmla="*/ 1441327 h 6858000"/>
              <a:gd name="connsiteX20" fmla="*/ 5255653 w 6115796"/>
              <a:gd name="connsiteY20" fmla="*/ 1524712 h 6858000"/>
              <a:gd name="connsiteX21" fmla="*/ 5263491 w 6115796"/>
              <a:gd name="connsiteY21" fmla="*/ 1642938 h 6858000"/>
              <a:gd name="connsiteX22" fmla="*/ 5256552 w 6115796"/>
              <a:gd name="connsiteY22" fmla="*/ 1672509 h 6858000"/>
              <a:gd name="connsiteX23" fmla="*/ 5266931 w 6115796"/>
              <a:gd name="connsiteY23" fmla="*/ 1866147 h 6858000"/>
              <a:gd name="connsiteX24" fmla="*/ 5255696 w 6115796"/>
              <a:gd name="connsiteY24" fmla="*/ 1953770 h 6858000"/>
              <a:gd name="connsiteX25" fmla="*/ 5252592 w 6115796"/>
              <a:gd name="connsiteY25" fmla="*/ 2092210 h 6858000"/>
              <a:gd name="connsiteX26" fmla="*/ 5250104 w 6115796"/>
              <a:gd name="connsiteY26" fmla="*/ 2249166 h 6858000"/>
              <a:gd name="connsiteX27" fmla="*/ 5251214 w 6115796"/>
              <a:gd name="connsiteY27" fmla="*/ 2250944 h 6858000"/>
              <a:gd name="connsiteX28" fmla="*/ 5250644 w 6115796"/>
              <a:gd name="connsiteY28" fmla="*/ 2266619 h 6858000"/>
              <a:gd name="connsiteX29" fmla="*/ 5293877 w 6115796"/>
              <a:gd name="connsiteY29" fmla="*/ 2368649 h 6858000"/>
              <a:gd name="connsiteX30" fmla="*/ 5311338 w 6115796"/>
              <a:gd name="connsiteY30" fmla="*/ 2404034 h 6858000"/>
              <a:gd name="connsiteX31" fmla="*/ 5338366 w 6115796"/>
              <a:gd name="connsiteY31" fmla="*/ 2465052 h 6858000"/>
              <a:gd name="connsiteX32" fmla="*/ 5371263 w 6115796"/>
              <a:gd name="connsiteY32" fmla="*/ 2586413 h 6858000"/>
              <a:gd name="connsiteX33" fmla="*/ 5407503 w 6115796"/>
              <a:gd name="connsiteY33" fmla="*/ 2786290 h 6858000"/>
              <a:gd name="connsiteX34" fmla="*/ 5407356 w 6115796"/>
              <a:gd name="connsiteY34" fmla="*/ 2787545 h 6858000"/>
              <a:gd name="connsiteX35" fmla="*/ 5457023 w 6115796"/>
              <a:gd name="connsiteY35" fmla="*/ 2858292 h 6858000"/>
              <a:gd name="connsiteX36" fmla="*/ 5479298 w 6115796"/>
              <a:gd name="connsiteY36" fmla="*/ 2947791 h 6858000"/>
              <a:gd name="connsiteX37" fmla="*/ 5481770 w 6115796"/>
              <a:gd name="connsiteY37" fmla="*/ 2951352 h 6858000"/>
              <a:gd name="connsiteX38" fmla="*/ 5482415 w 6115796"/>
              <a:gd name="connsiteY38" fmla="*/ 3004079 h 6858000"/>
              <a:gd name="connsiteX39" fmla="*/ 5503944 w 6115796"/>
              <a:gd name="connsiteY39" fmla="*/ 3123335 h 6858000"/>
              <a:gd name="connsiteX40" fmla="*/ 5516007 w 6115796"/>
              <a:gd name="connsiteY40" fmla="*/ 3258473 h 6858000"/>
              <a:gd name="connsiteX41" fmla="*/ 5589758 w 6115796"/>
              <a:gd name="connsiteY41" fmla="*/ 3453699 h 6858000"/>
              <a:gd name="connsiteX42" fmla="*/ 5596144 w 6115796"/>
              <a:gd name="connsiteY42" fmla="*/ 3534624 h 6858000"/>
              <a:gd name="connsiteX43" fmla="*/ 5597750 w 6115796"/>
              <a:gd name="connsiteY43" fmla="*/ 3534129 h 6858000"/>
              <a:gd name="connsiteX44" fmla="*/ 5618377 w 6115796"/>
              <a:gd name="connsiteY44" fmla="*/ 3588431 h 6858000"/>
              <a:gd name="connsiteX45" fmla="*/ 5655472 w 6115796"/>
              <a:gd name="connsiteY45" fmla="*/ 3678877 h 6858000"/>
              <a:gd name="connsiteX46" fmla="*/ 5683015 w 6115796"/>
              <a:gd name="connsiteY46" fmla="*/ 3762025 h 6858000"/>
              <a:gd name="connsiteX47" fmla="*/ 5696643 w 6115796"/>
              <a:gd name="connsiteY47" fmla="*/ 3773888 h 6858000"/>
              <a:gd name="connsiteX48" fmla="*/ 5768491 w 6115796"/>
              <a:gd name="connsiteY48" fmla="*/ 3914399 h 6858000"/>
              <a:gd name="connsiteX49" fmla="*/ 5793123 w 6115796"/>
              <a:gd name="connsiteY49" fmla="*/ 3969952 h 6858000"/>
              <a:gd name="connsiteX50" fmla="*/ 5808321 w 6115796"/>
              <a:gd name="connsiteY50" fmla="*/ 3988153 h 6858000"/>
              <a:gd name="connsiteX51" fmla="*/ 5825621 w 6115796"/>
              <a:gd name="connsiteY51" fmla="*/ 4015525 h 6858000"/>
              <a:gd name="connsiteX52" fmla="*/ 5860672 w 6115796"/>
              <a:gd name="connsiteY52" fmla="*/ 4061579 h 6858000"/>
              <a:gd name="connsiteX53" fmla="*/ 5894095 w 6115796"/>
              <a:gd name="connsiteY53" fmla="*/ 4128857 h 6858000"/>
              <a:gd name="connsiteX54" fmla="*/ 5903513 w 6115796"/>
              <a:gd name="connsiteY54" fmla="*/ 4187661 h 6858000"/>
              <a:gd name="connsiteX55" fmla="*/ 5946705 w 6115796"/>
              <a:gd name="connsiteY55" fmla="*/ 4428051 h 6858000"/>
              <a:gd name="connsiteX56" fmla="*/ 5949261 w 6115796"/>
              <a:gd name="connsiteY56" fmla="*/ 4449185 h 6858000"/>
              <a:gd name="connsiteX57" fmla="*/ 5968960 w 6115796"/>
              <a:gd name="connsiteY57" fmla="*/ 4482655 h 6858000"/>
              <a:gd name="connsiteX58" fmla="*/ 5998138 w 6115796"/>
              <a:gd name="connsiteY58" fmla="*/ 4697518 h 6858000"/>
              <a:gd name="connsiteX59" fmla="*/ 6007819 w 6115796"/>
              <a:gd name="connsiteY59" fmla="*/ 4858148 h 6858000"/>
              <a:gd name="connsiteX60" fmla="*/ 6007749 w 6115796"/>
              <a:gd name="connsiteY60" fmla="*/ 4964715 h 6858000"/>
              <a:gd name="connsiteX61" fmla="*/ 6005269 w 6115796"/>
              <a:gd name="connsiteY61" fmla="*/ 5150567 h 6858000"/>
              <a:gd name="connsiteX62" fmla="*/ 6001127 w 6115796"/>
              <a:gd name="connsiteY62" fmla="*/ 5164609 h 6858000"/>
              <a:gd name="connsiteX63" fmla="*/ 5998514 w 6115796"/>
              <a:gd name="connsiteY63" fmla="*/ 5189673 h 6858000"/>
              <a:gd name="connsiteX64" fmla="*/ 6018409 w 6115796"/>
              <a:gd name="connsiteY64" fmla="*/ 5227157 h 6858000"/>
              <a:gd name="connsiteX65" fmla="*/ 6036748 w 6115796"/>
              <a:gd name="connsiteY65" fmla="*/ 5322752 h 6858000"/>
              <a:gd name="connsiteX66" fmla="*/ 6037677 w 6115796"/>
              <a:gd name="connsiteY66" fmla="*/ 5354807 h 6858000"/>
              <a:gd name="connsiteX67" fmla="*/ 6053435 w 6115796"/>
              <a:gd name="connsiteY67" fmla="*/ 5387547 h 6858000"/>
              <a:gd name="connsiteX68" fmla="*/ 6068640 w 6115796"/>
              <a:gd name="connsiteY68" fmla="*/ 5474503 h 6858000"/>
              <a:gd name="connsiteX69" fmla="*/ 6080922 w 6115796"/>
              <a:gd name="connsiteY69" fmla="*/ 5561070 h 6858000"/>
              <a:gd name="connsiteX70" fmla="*/ 6096949 w 6115796"/>
              <a:gd name="connsiteY70" fmla="*/ 5648179 h 6858000"/>
              <a:gd name="connsiteX71" fmla="*/ 6109884 w 6115796"/>
              <a:gd name="connsiteY71" fmla="*/ 5721959 h 6858000"/>
              <a:gd name="connsiteX72" fmla="*/ 6115796 w 6115796"/>
              <a:gd name="connsiteY72" fmla="*/ 5862844 h 6858000"/>
              <a:gd name="connsiteX73" fmla="*/ 6102493 w 6115796"/>
              <a:gd name="connsiteY73" fmla="*/ 5928602 h 6858000"/>
              <a:gd name="connsiteX74" fmla="*/ 6056863 w 6115796"/>
              <a:gd name="connsiteY74" fmla="*/ 6000643 h 6858000"/>
              <a:gd name="connsiteX75" fmla="*/ 6045436 w 6115796"/>
              <a:gd name="connsiteY75" fmla="*/ 6124480 h 6858000"/>
              <a:gd name="connsiteX76" fmla="*/ 6030489 w 6115796"/>
              <a:gd name="connsiteY76" fmla="*/ 6317666 h 6858000"/>
              <a:gd name="connsiteX77" fmla="*/ 6007492 w 6115796"/>
              <a:gd name="connsiteY77" fmla="*/ 6440818 h 6858000"/>
              <a:gd name="connsiteX78" fmla="*/ 6009467 w 6115796"/>
              <a:gd name="connsiteY78" fmla="*/ 6487076 h 6858000"/>
              <a:gd name="connsiteX79" fmla="*/ 5995064 w 6115796"/>
              <a:gd name="connsiteY79" fmla="*/ 6540791 h 6858000"/>
              <a:gd name="connsiteX80" fmla="*/ 6004510 w 6115796"/>
              <a:gd name="connsiteY80" fmla="*/ 6599256 h 6858000"/>
              <a:gd name="connsiteX81" fmla="*/ 5986207 w 6115796"/>
              <a:gd name="connsiteY81" fmla="*/ 6695855 h 6858000"/>
              <a:gd name="connsiteX82" fmla="*/ 5979428 w 6115796"/>
              <a:gd name="connsiteY82" fmla="*/ 6754678 h 6858000"/>
              <a:gd name="connsiteX83" fmla="*/ 5983398 w 6115796"/>
              <a:gd name="connsiteY83" fmla="*/ 6778641 h 6858000"/>
              <a:gd name="connsiteX84" fmla="*/ 5984543 w 6115796"/>
              <a:gd name="connsiteY84" fmla="*/ 6811016 h 6858000"/>
              <a:gd name="connsiteX85" fmla="*/ 5979671 w 6115796"/>
              <a:gd name="connsiteY85" fmla="*/ 6858000 h 6858000"/>
              <a:gd name="connsiteX86" fmla="*/ 0 w 6115796"/>
              <a:gd name="connsiteY86" fmla="*/ 6858000 h 6858000"/>
              <a:gd name="connsiteX87" fmla="*/ 0 w 6115796"/>
              <a:gd name="connsiteY87" fmla="*/ 0 h 6858000"/>
              <a:gd name="connsiteX0" fmla="*/ 0 w 6115796"/>
              <a:gd name="connsiteY0" fmla="*/ 0 h 6858000"/>
              <a:gd name="connsiteX1" fmla="*/ 4965888 w 6115796"/>
              <a:gd name="connsiteY1" fmla="*/ 0 h 6858000"/>
              <a:gd name="connsiteX2" fmla="*/ 4967767 w 6115796"/>
              <a:gd name="connsiteY2" fmla="*/ 7930 h 6858000"/>
              <a:gd name="connsiteX3" fmla="*/ 4979444 w 6115796"/>
              <a:gd name="connsiteY3" fmla="*/ 43921 h 6858000"/>
              <a:gd name="connsiteX4" fmla="*/ 5021173 w 6115796"/>
              <a:gd name="connsiteY4" fmla="*/ 123738 h 6858000"/>
              <a:gd name="connsiteX5" fmla="*/ 5075458 w 6115796"/>
              <a:gd name="connsiteY5" fmla="*/ 264355 h 6858000"/>
              <a:gd name="connsiteX6" fmla="*/ 5081175 w 6115796"/>
              <a:gd name="connsiteY6" fmla="*/ 277448 h 6858000"/>
              <a:gd name="connsiteX7" fmla="*/ 5097011 w 6115796"/>
              <a:gd name="connsiteY7" fmla="*/ 355616 h 6858000"/>
              <a:gd name="connsiteX8" fmla="*/ 5153000 w 6115796"/>
              <a:gd name="connsiteY8" fmla="*/ 507134 h 6858000"/>
              <a:gd name="connsiteX9" fmla="*/ 5171282 w 6115796"/>
              <a:gd name="connsiteY9" fmla="*/ 602071 h 6858000"/>
              <a:gd name="connsiteX10" fmla="*/ 5176196 w 6115796"/>
              <a:gd name="connsiteY10" fmla="*/ 636822 h 6858000"/>
              <a:gd name="connsiteX11" fmla="*/ 5189051 w 6115796"/>
              <a:gd name="connsiteY11" fmla="*/ 782518 h 6858000"/>
              <a:gd name="connsiteX12" fmla="*/ 5218707 w 6115796"/>
              <a:gd name="connsiteY12" fmla="*/ 886387 h 6858000"/>
              <a:gd name="connsiteX13" fmla="*/ 5221281 w 6115796"/>
              <a:gd name="connsiteY13" fmla="*/ 920873 h 6858000"/>
              <a:gd name="connsiteX14" fmla="*/ 5201018 w 6115796"/>
              <a:gd name="connsiteY14" fmla="*/ 1095027 h 6858000"/>
              <a:gd name="connsiteX15" fmla="*/ 5189234 w 6115796"/>
              <a:gd name="connsiteY15" fmla="*/ 1217308 h 6858000"/>
              <a:gd name="connsiteX16" fmla="*/ 5202769 w 6115796"/>
              <a:gd name="connsiteY16" fmla="*/ 1269450 h 6858000"/>
              <a:gd name="connsiteX17" fmla="*/ 5225968 w 6115796"/>
              <a:gd name="connsiteY17" fmla="*/ 1357994 h 6858000"/>
              <a:gd name="connsiteX18" fmla="*/ 5231437 w 6115796"/>
              <a:gd name="connsiteY18" fmla="*/ 1373779 h 6858000"/>
              <a:gd name="connsiteX19" fmla="*/ 5237226 w 6115796"/>
              <a:gd name="connsiteY19" fmla="*/ 1441327 h 6858000"/>
              <a:gd name="connsiteX20" fmla="*/ 5255653 w 6115796"/>
              <a:gd name="connsiteY20" fmla="*/ 1524712 h 6858000"/>
              <a:gd name="connsiteX21" fmla="*/ 5263491 w 6115796"/>
              <a:gd name="connsiteY21" fmla="*/ 1642938 h 6858000"/>
              <a:gd name="connsiteX22" fmla="*/ 5256552 w 6115796"/>
              <a:gd name="connsiteY22" fmla="*/ 1672509 h 6858000"/>
              <a:gd name="connsiteX23" fmla="*/ 5266931 w 6115796"/>
              <a:gd name="connsiteY23" fmla="*/ 1866147 h 6858000"/>
              <a:gd name="connsiteX24" fmla="*/ 5255696 w 6115796"/>
              <a:gd name="connsiteY24" fmla="*/ 1953770 h 6858000"/>
              <a:gd name="connsiteX25" fmla="*/ 5252592 w 6115796"/>
              <a:gd name="connsiteY25" fmla="*/ 2092210 h 6858000"/>
              <a:gd name="connsiteX26" fmla="*/ 5250104 w 6115796"/>
              <a:gd name="connsiteY26" fmla="*/ 2249166 h 6858000"/>
              <a:gd name="connsiteX27" fmla="*/ 5251214 w 6115796"/>
              <a:gd name="connsiteY27" fmla="*/ 2250944 h 6858000"/>
              <a:gd name="connsiteX28" fmla="*/ 5250644 w 6115796"/>
              <a:gd name="connsiteY28" fmla="*/ 2266619 h 6858000"/>
              <a:gd name="connsiteX29" fmla="*/ 5293877 w 6115796"/>
              <a:gd name="connsiteY29" fmla="*/ 2368649 h 6858000"/>
              <a:gd name="connsiteX30" fmla="*/ 5311338 w 6115796"/>
              <a:gd name="connsiteY30" fmla="*/ 2404034 h 6858000"/>
              <a:gd name="connsiteX31" fmla="*/ 5338366 w 6115796"/>
              <a:gd name="connsiteY31" fmla="*/ 2465052 h 6858000"/>
              <a:gd name="connsiteX32" fmla="*/ 5371263 w 6115796"/>
              <a:gd name="connsiteY32" fmla="*/ 2586413 h 6858000"/>
              <a:gd name="connsiteX33" fmla="*/ 5407503 w 6115796"/>
              <a:gd name="connsiteY33" fmla="*/ 2786290 h 6858000"/>
              <a:gd name="connsiteX34" fmla="*/ 5407356 w 6115796"/>
              <a:gd name="connsiteY34" fmla="*/ 2787545 h 6858000"/>
              <a:gd name="connsiteX35" fmla="*/ 5457023 w 6115796"/>
              <a:gd name="connsiteY35" fmla="*/ 2858292 h 6858000"/>
              <a:gd name="connsiteX36" fmla="*/ 5479298 w 6115796"/>
              <a:gd name="connsiteY36" fmla="*/ 2947791 h 6858000"/>
              <a:gd name="connsiteX37" fmla="*/ 5481770 w 6115796"/>
              <a:gd name="connsiteY37" fmla="*/ 2951352 h 6858000"/>
              <a:gd name="connsiteX38" fmla="*/ 5482415 w 6115796"/>
              <a:gd name="connsiteY38" fmla="*/ 3004079 h 6858000"/>
              <a:gd name="connsiteX39" fmla="*/ 5503944 w 6115796"/>
              <a:gd name="connsiteY39" fmla="*/ 3123335 h 6858000"/>
              <a:gd name="connsiteX40" fmla="*/ 5516007 w 6115796"/>
              <a:gd name="connsiteY40" fmla="*/ 3258473 h 6858000"/>
              <a:gd name="connsiteX41" fmla="*/ 5589758 w 6115796"/>
              <a:gd name="connsiteY41" fmla="*/ 3453699 h 6858000"/>
              <a:gd name="connsiteX42" fmla="*/ 5596144 w 6115796"/>
              <a:gd name="connsiteY42" fmla="*/ 3534624 h 6858000"/>
              <a:gd name="connsiteX43" fmla="*/ 5597750 w 6115796"/>
              <a:gd name="connsiteY43" fmla="*/ 3534129 h 6858000"/>
              <a:gd name="connsiteX44" fmla="*/ 5618377 w 6115796"/>
              <a:gd name="connsiteY44" fmla="*/ 3588431 h 6858000"/>
              <a:gd name="connsiteX45" fmla="*/ 5655472 w 6115796"/>
              <a:gd name="connsiteY45" fmla="*/ 3678877 h 6858000"/>
              <a:gd name="connsiteX46" fmla="*/ 5683015 w 6115796"/>
              <a:gd name="connsiteY46" fmla="*/ 3762025 h 6858000"/>
              <a:gd name="connsiteX47" fmla="*/ 5696643 w 6115796"/>
              <a:gd name="connsiteY47" fmla="*/ 3773888 h 6858000"/>
              <a:gd name="connsiteX48" fmla="*/ 5768491 w 6115796"/>
              <a:gd name="connsiteY48" fmla="*/ 3914399 h 6858000"/>
              <a:gd name="connsiteX49" fmla="*/ 5793123 w 6115796"/>
              <a:gd name="connsiteY49" fmla="*/ 3969952 h 6858000"/>
              <a:gd name="connsiteX50" fmla="*/ 5808321 w 6115796"/>
              <a:gd name="connsiteY50" fmla="*/ 3988153 h 6858000"/>
              <a:gd name="connsiteX51" fmla="*/ 5825621 w 6115796"/>
              <a:gd name="connsiteY51" fmla="*/ 4015525 h 6858000"/>
              <a:gd name="connsiteX52" fmla="*/ 5860672 w 6115796"/>
              <a:gd name="connsiteY52" fmla="*/ 4061579 h 6858000"/>
              <a:gd name="connsiteX53" fmla="*/ 5894095 w 6115796"/>
              <a:gd name="connsiteY53" fmla="*/ 4128857 h 6858000"/>
              <a:gd name="connsiteX54" fmla="*/ 5903513 w 6115796"/>
              <a:gd name="connsiteY54" fmla="*/ 4187661 h 6858000"/>
              <a:gd name="connsiteX55" fmla="*/ 5946705 w 6115796"/>
              <a:gd name="connsiteY55" fmla="*/ 4428051 h 6858000"/>
              <a:gd name="connsiteX56" fmla="*/ 5949261 w 6115796"/>
              <a:gd name="connsiteY56" fmla="*/ 4449185 h 6858000"/>
              <a:gd name="connsiteX57" fmla="*/ 5968960 w 6115796"/>
              <a:gd name="connsiteY57" fmla="*/ 4482655 h 6858000"/>
              <a:gd name="connsiteX58" fmla="*/ 5998138 w 6115796"/>
              <a:gd name="connsiteY58" fmla="*/ 4697518 h 6858000"/>
              <a:gd name="connsiteX59" fmla="*/ 6007819 w 6115796"/>
              <a:gd name="connsiteY59" fmla="*/ 4858148 h 6858000"/>
              <a:gd name="connsiteX60" fmla="*/ 6007749 w 6115796"/>
              <a:gd name="connsiteY60" fmla="*/ 4964715 h 6858000"/>
              <a:gd name="connsiteX61" fmla="*/ 6005269 w 6115796"/>
              <a:gd name="connsiteY61" fmla="*/ 5150567 h 6858000"/>
              <a:gd name="connsiteX62" fmla="*/ 6001127 w 6115796"/>
              <a:gd name="connsiteY62" fmla="*/ 5164609 h 6858000"/>
              <a:gd name="connsiteX63" fmla="*/ 5998514 w 6115796"/>
              <a:gd name="connsiteY63" fmla="*/ 5189673 h 6858000"/>
              <a:gd name="connsiteX64" fmla="*/ 6018409 w 6115796"/>
              <a:gd name="connsiteY64" fmla="*/ 5227157 h 6858000"/>
              <a:gd name="connsiteX65" fmla="*/ 6036748 w 6115796"/>
              <a:gd name="connsiteY65" fmla="*/ 5322752 h 6858000"/>
              <a:gd name="connsiteX66" fmla="*/ 6037677 w 6115796"/>
              <a:gd name="connsiteY66" fmla="*/ 5354807 h 6858000"/>
              <a:gd name="connsiteX67" fmla="*/ 6053435 w 6115796"/>
              <a:gd name="connsiteY67" fmla="*/ 5387547 h 6858000"/>
              <a:gd name="connsiteX68" fmla="*/ 6068640 w 6115796"/>
              <a:gd name="connsiteY68" fmla="*/ 5474503 h 6858000"/>
              <a:gd name="connsiteX69" fmla="*/ 6080922 w 6115796"/>
              <a:gd name="connsiteY69" fmla="*/ 5561070 h 6858000"/>
              <a:gd name="connsiteX70" fmla="*/ 6096949 w 6115796"/>
              <a:gd name="connsiteY70" fmla="*/ 5648179 h 6858000"/>
              <a:gd name="connsiteX71" fmla="*/ 6115796 w 6115796"/>
              <a:gd name="connsiteY71" fmla="*/ 5862844 h 6858000"/>
              <a:gd name="connsiteX72" fmla="*/ 6102493 w 6115796"/>
              <a:gd name="connsiteY72" fmla="*/ 5928602 h 6858000"/>
              <a:gd name="connsiteX73" fmla="*/ 6056863 w 6115796"/>
              <a:gd name="connsiteY73" fmla="*/ 6000643 h 6858000"/>
              <a:gd name="connsiteX74" fmla="*/ 6045436 w 6115796"/>
              <a:gd name="connsiteY74" fmla="*/ 6124480 h 6858000"/>
              <a:gd name="connsiteX75" fmla="*/ 6030489 w 6115796"/>
              <a:gd name="connsiteY75" fmla="*/ 6317666 h 6858000"/>
              <a:gd name="connsiteX76" fmla="*/ 6007492 w 6115796"/>
              <a:gd name="connsiteY76" fmla="*/ 6440818 h 6858000"/>
              <a:gd name="connsiteX77" fmla="*/ 6009467 w 6115796"/>
              <a:gd name="connsiteY77" fmla="*/ 6487076 h 6858000"/>
              <a:gd name="connsiteX78" fmla="*/ 5995064 w 6115796"/>
              <a:gd name="connsiteY78" fmla="*/ 6540791 h 6858000"/>
              <a:gd name="connsiteX79" fmla="*/ 6004510 w 6115796"/>
              <a:gd name="connsiteY79" fmla="*/ 6599256 h 6858000"/>
              <a:gd name="connsiteX80" fmla="*/ 5986207 w 6115796"/>
              <a:gd name="connsiteY80" fmla="*/ 6695855 h 6858000"/>
              <a:gd name="connsiteX81" fmla="*/ 5979428 w 6115796"/>
              <a:gd name="connsiteY81" fmla="*/ 6754678 h 6858000"/>
              <a:gd name="connsiteX82" fmla="*/ 5983398 w 6115796"/>
              <a:gd name="connsiteY82" fmla="*/ 6778641 h 6858000"/>
              <a:gd name="connsiteX83" fmla="*/ 5984543 w 6115796"/>
              <a:gd name="connsiteY83" fmla="*/ 6811016 h 6858000"/>
              <a:gd name="connsiteX84" fmla="*/ 5979671 w 6115796"/>
              <a:gd name="connsiteY84" fmla="*/ 6858000 h 6858000"/>
              <a:gd name="connsiteX85" fmla="*/ 0 w 6115796"/>
              <a:gd name="connsiteY85" fmla="*/ 6858000 h 6858000"/>
              <a:gd name="connsiteX86" fmla="*/ 0 w 6115796"/>
              <a:gd name="connsiteY86" fmla="*/ 0 h 6858000"/>
              <a:gd name="connsiteX0" fmla="*/ 0 w 6116025"/>
              <a:gd name="connsiteY0" fmla="*/ 0 h 6858000"/>
              <a:gd name="connsiteX1" fmla="*/ 4965888 w 6116025"/>
              <a:gd name="connsiteY1" fmla="*/ 0 h 6858000"/>
              <a:gd name="connsiteX2" fmla="*/ 4967767 w 6116025"/>
              <a:gd name="connsiteY2" fmla="*/ 7930 h 6858000"/>
              <a:gd name="connsiteX3" fmla="*/ 4979444 w 6116025"/>
              <a:gd name="connsiteY3" fmla="*/ 43921 h 6858000"/>
              <a:gd name="connsiteX4" fmla="*/ 5021173 w 6116025"/>
              <a:gd name="connsiteY4" fmla="*/ 123738 h 6858000"/>
              <a:gd name="connsiteX5" fmla="*/ 5075458 w 6116025"/>
              <a:gd name="connsiteY5" fmla="*/ 264355 h 6858000"/>
              <a:gd name="connsiteX6" fmla="*/ 5081175 w 6116025"/>
              <a:gd name="connsiteY6" fmla="*/ 277448 h 6858000"/>
              <a:gd name="connsiteX7" fmla="*/ 5097011 w 6116025"/>
              <a:gd name="connsiteY7" fmla="*/ 355616 h 6858000"/>
              <a:gd name="connsiteX8" fmla="*/ 5153000 w 6116025"/>
              <a:gd name="connsiteY8" fmla="*/ 507134 h 6858000"/>
              <a:gd name="connsiteX9" fmla="*/ 5171282 w 6116025"/>
              <a:gd name="connsiteY9" fmla="*/ 602071 h 6858000"/>
              <a:gd name="connsiteX10" fmla="*/ 5176196 w 6116025"/>
              <a:gd name="connsiteY10" fmla="*/ 636822 h 6858000"/>
              <a:gd name="connsiteX11" fmla="*/ 5189051 w 6116025"/>
              <a:gd name="connsiteY11" fmla="*/ 782518 h 6858000"/>
              <a:gd name="connsiteX12" fmla="*/ 5218707 w 6116025"/>
              <a:gd name="connsiteY12" fmla="*/ 886387 h 6858000"/>
              <a:gd name="connsiteX13" fmla="*/ 5221281 w 6116025"/>
              <a:gd name="connsiteY13" fmla="*/ 920873 h 6858000"/>
              <a:gd name="connsiteX14" fmla="*/ 5201018 w 6116025"/>
              <a:gd name="connsiteY14" fmla="*/ 1095027 h 6858000"/>
              <a:gd name="connsiteX15" fmla="*/ 5189234 w 6116025"/>
              <a:gd name="connsiteY15" fmla="*/ 1217308 h 6858000"/>
              <a:gd name="connsiteX16" fmla="*/ 5202769 w 6116025"/>
              <a:gd name="connsiteY16" fmla="*/ 1269450 h 6858000"/>
              <a:gd name="connsiteX17" fmla="*/ 5225968 w 6116025"/>
              <a:gd name="connsiteY17" fmla="*/ 1357994 h 6858000"/>
              <a:gd name="connsiteX18" fmla="*/ 5231437 w 6116025"/>
              <a:gd name="connsiteY18" fmla="*/ 1373779 h 6858000"/>
              <a:gd name="connsiteX19" fmla="*/ 5237226 w 6116025"/>
              <a:gd name="connsiteY19" fmla="*/ 1441327 h 6858000"/>
              <a:gd name="connsiteX20" fmla="*/ 5255653 w 6116025"/>
              <a:gd name="connsiteY20" fmla="*/ 1524712 h 6858000"/>
              <a:gd name="connsiteX21" fmla="*/ 5263491 w 6116025"/>
              <a:gd name="connsiteY21" fmla="*/ 1642938 h 6858000"/>
              <a:gd name="connsiteX22" fmla="*/ 5256552 w 6116025"/>
              <a:gd name="connsiteY22" fmla="*/ 1672509 h 6858000"/>
              <a:gd name="connsiteX23" fmla="*/ 5266931 w 6116025"/>
              <a:gd name="connsiteY23" fmla="*/ 1866147 h 6858000"/>
              <a:gd name="connsiteX24" fmla="*/ 5255696 w 6116025"/>
              <a:gd name="connsiteY24" fmla="*/ 1953770 h 6858000"/>
              <a:gd name="connsiteX25" fmla="*/ 5252592 w 6116025"/>
              <a:gd name="connsiteY25" fmla="*/ 2092210 h 6858000"/>
              <a:gd name="connsiteX26" fmla="*/ 5250104 w 6116025"/>
              <a:gd name="connsiteY26" fmla="*/ 2249166 h 6858000"/>
              <a:gd name="connsiteX27" fmla="*/ 5251214 w 6116025"/>
              <a:gd name="connsiteY27" fmla="*/ 2250944 h 6858000"/>
              <a:gd name="connsiteX28" fmla="*/ 5250644 w 6116025"/>
              <a:gd name="connsiteY28" fmla="*/ 2266619 h 6858000"/>
              <a:gd name="connsiteX29" fmla="*/ 5293877 w 6116025"/>
              <a:gd name="connsiteY29" fmla="*/ 2368649 h 6858000"/>
              <a:gd name="connsiteX30" fmla="*/ 5311338 w 6116025"/>
              <a:gd name="connsiteY30" fmla="*/ 2404034 h 6858000"/>
              <a:gd name="connsiteX31" fmla="*/ 5338366 w 6116025"/>
              <a:gd name="connsiteY31" fmla="*/ 2465052 h 6858000"/>
              <a:gd name="connsiteX32" fmla="*/ 5371263 w 6116025"/>
              <a:gd name="connsiteY32" fmla="*/ 2586413 h 6858000"/>
              <a:gd name="connsiteX33" fmla="*/ 5407503 w 6116025"/>
              <a:gd name="connsiteY33" fmla="*/ 2786290 h 6858000"/>
              <a:gd name="connsiteX34" fmla="*/ 5407356 w 6116025"/>
              <a:gd name="connsiteY34" fmla="*/ 2787545 h 6858000"/>
              <a:gd name="connsiteX35" fmla="*/ 5457023 w 6116025"/>
              <a:gd name="connsiteY35" fmla="*/ 2858292 h 6858000"/>
              <a:gd name="connsiteX36" fmla="*/ 5479298 w 6116025"/>
              <a:gd name="connsiteY36" fmla="*/ 2947791 h 6858000"/>
              <a:gd name="connsiteX37" fmla="*/ 5481770 w 6116025"/>
              <a:gd name="connsiteY37" fmla="*/ 2951352 h 6858000"/>
              <a:gd name="connsiteX38" fmla="*/ 5482415 w 6116025"/>
              <a:gd name="connsiteY38" fmla="*/ 3004079 h 6858000"/>
              <a:gd name="connsiteX39" fmla="*/ 5503944 w 6116025"/>
              <a:gd name="connsiteY39" fmla="*/ 3123335 h 6858000"/>
              <a:gd name="connsiteX40" fmla="*/ 5516007 w 6116025"/>
              <a:gd name="connsiteY40" fmla="*/ 3258473 h 6858000"/>
              <a:gd name="connsiteX41" fmla="*/ 5589758 w 6116025"/>
              <a:gd name="connsiteY41" fmla="*/ 3453699 h 6858000"/>
              <a:gd name="connsiteX42" fmla="*/ 5596144 w 6116025"/>
              <a:gd name="connsiteY42" fmla="*/ 3534624 h 6858000"/>
              <a:gd name="connsiteX43" fmla="*/ 5597750 w 6116025"/>
              <a:gd name="connsiteY43" fmla="*/ 3534129 h 6858000"/>
              <a:gd name="connsiteX44" fmla="*/ 5618377 w 6116025"/>
              <a:gd name="connsiteY44" fmla="*/ 3588431 h 6858000"/>
              <a:gd name="connsiteX45" fmla="*/ 5655472 w 6116025"/>
              <a:gd name="connsiteY45" fmla="*/ 3678877 h 6858000"/>
              <a:gd name="connsiteX46" fmla="*/ 5683015 w 6116025"/>
              <a:gd name="connsiteY46" fmla="*/ 3762025 h 6858000"/>
              <a:gd name="connsiteX47" fmla="*/ 5696643 w 6116025"/>
              <a:gd name="connsiteY47" fmla="*/ 3773888 h 6858000"/>
              <a:gd name="connsiteX48" fmla="*/ 5768491 w 6116025"/>
              <a:gd name="connsiteY48" fmla="*/ 3914399 h 6858000"/>
              <a:gd name="connsiteX49" fmla="*/ 5793123 w 6116025"/>
              <a:gd name="connsiteY49" fmla="*/ 3969952 h 6858000"/>
              <a:gd name="connsiteX50" fmla="*/ 5808321 w 6116025"/>
              <a:gd name="connsiteY50" fmla="*/ 3988153 h 6858000"/>
              <a:gd name="connsiteX51" fmla="*/ 5825621 w 6116025"/>
              <a:gd name="connsiteY51" fmla="*/ 4015525 h 6858000"/>
              <a:gd name="connsiteX52" fmla="*/ 5860672 w 6116025"/>
              <a:gd name="connsiteY52" fmla="*/ 4061579 h 6858000"/>
              <a:gd name="connsiteX53" fmla="*/ 5894095 w 6116025"/>
              <a:gd name="connsiteY53" fmla="*/ 4128857 h 6858000"/>
              <a:gd name="connsiteX54" fmla="*/ 5903513 w 6116025"/>
              <a:gd name="connsiteY54" fmla="*/ 4187661 h 6858000"/>
              <a:gd name="connsiteX55" fmla="*/ 5946705 w 6116025"/>
              <a:gd name="connsiteY55" fmla="*/ 4428051 h 6858000"/>
              <a:gd name="connsiteX56" fmla="*/ 5949261 w 6116025"/>
              <a:gd name="connsiteY56" fmla="*/ 4449185 h 6858000"/>
              <a:gd name="connsiteX57" fmla="*/ 5968960 w 6116025"/>
              <a:gd name="connsiteY57" fmla="*/ 4482655 h 6858000"/>
              <a:gd name="connsiteX58" fmla="*/ 5998138 w 6116025"/>
              <a:gd name="connsiteY58" fmla="*/ 4697518 h 6858000"/>
              <a:gd name="connsiteX59" fmla="*/ 6007819 w 6116025"/>
              <a:gd name="connsiteY59" fmla="*/ 4858148 h 6858000"/>
              <a:gd name="connsiteX60" fmla="*/ 6007749 w 6116025"/>
              <a:gd name="connsiteY60" fmla="*/ 4964715 h 6858000"/>
              <a:gd name="connsiteX61" fmla="*/ 6005269 w 6116025"/>
              <a:gd name="connsiteY61" fmla="*/ 5150567 h 6858000"/>
              <a:gd name="connsiteX62" fmla="*/ 6001127 w 6116025"/>
              <a:gd name="connsiteY62" fmla="*/ 5164609 h 6858000"/>
              <a:gd name="connsiteX63" fmla="*/ 5998514 w 6116025"/>
              <a:gd name="connsiteY63" fmla="*/ 5189673 h 6858000"/>
              <a:gd name="connsiteX64" fmla="*/ 6018409 w 6116025"/>
              <a:gd name="connsiteY64" fmla="*/ 5227157 h 6858000"/>
              <a:gd name="connsiteX65" fmla="*/ 6036748 w 6116025"/>
              <a:gd name="connsiteY65" fmla="*/ 5322752 h 6858000"/>
              <a:gd name="connsiteX66" fmla="*/ 6037677 w 6116025"/>
              <a:gd name="connsiteY66" fmla="*/ 5354807 h 6858000"/>
              <a:gd name="connsiteX67" fmla="*/ 6053435 w 6116025"/>
              <a:gd name="connsiteY67" fmla="*/ 5387547 h 6858000"/>
              <a:gd name="connsiteX68" fmla="*/ 6068640 w 6116025"/>
              <a:gd name="connsiteY68" fmla="*/ 5474503 h 6858000"/>
              <a:gd name="connsiteX69" fmla="*/ 6080922 w 6116025"/>
              <a:gd name="connsiteY69" fmla="*/ 5561070 h 6858000"/>
              <a:gd name="connsiteX70" fmla="*/ 6096949 w 6116025"/>
              <a:gd name="connsiteY70" fmla="*/ 5648179 h 6858000"/>
              <a:gd name="connsiteX71" fmla="*/ 6115796 w 6116025"/>
              <a:gd name="connsiteY71" fmla="*/ 5862844 h 6858000"/>
              <a:gd name="connsiteX72" fmla="*/ 6102493 w 6116025"/>
              <a:gd name="connsiteY72" fmla="*/ 5928602 h 6858000"/>
              <a:gd name="connsiteX73" fmla="*/ 6056863 w 6116025"/>
              <a:gd name="connsiteY73" fmla="*/ 6000643 h 6858000"/>
              <a:gd name="connsiteX74" fmla="*/ 6045436 w 6116025"/>
              <a:gd name="connsiteY74" fmla="*/ 6124480 h 6858000"/>
              <a:gd name="connsiteX75" fmla="*/ 6030489 w 6116025"/>
              <a:gd name="connsiteY75" fmla="*/ 6317666 h 6858000"/>
              <a:gd name="connsiteX76" fmla="*/ 6007492 w 6116025"/>
              <a:gd name="connsiteY76" fmla="*/ 6440818 h 6858000"/>
              <a:gd name="connsiteX77" fmla="*/ 6009467 w 6116025"/>
              <a:gd name="connsiteY77" fmla="*/ 6487076 h 6858000"/>
              <a:gd name="connsiteX78" fmla="*/ 5995064 w 6116025"/>
              <a:gd name="connsiteY78" fmla="*/ 6540791 h 6858000"/>
              <a:gd name="connsiteX79" fmla="*/ 6004510 w 6116025"/>
              <a:gd name="connsiteY79" fmla="*/ 6599256 h 6858000"/>
              <a:gd name="connsiteX80" fmla="*/ 5986207 w 6116025"/>
              <a:gd name="connsiteY80" fmla="*/ 6695855 h 6858000"/>
              <a:gd name="connsiteX81" fmla="*/ 5979428 w 6116025"/>
              <a:gd name="connsiteY81" fmla="*/ 6754678 h 6858000"/>
              <a:gd name="connsiteX82" fmla="*/ 5983398 w 6116025"/>
              <a:gd name="connsiteY82" fmla="*/ 6778641 h 6858000"/>
              <a:gd name="connsiteX83" fmla="*/ 5984543 w 6116025"/>
              <a:gd name="connsiteY83" fmla="*/ 6811016 h 6858000"/>
              <a:gd name="connsiteX84" fmla="*/ 5979671 w 6116025"/>
              <a:gd name="connsiteY84" fmla="*/ 6858000 h 6858000"/>
              <a:gd name="connsiteX85" fmla="*/ 0 w 6116025"/>
              <a:gd name="connsiteY85" fmla="*/ 6858000 h 6858000"/>
              <a:gd name="connsiteX86" fmla="*/ 0 w 6116025"/>
              <a:gd name="connsiteY86" fmla="*/ 0 h 6858000"/>
              <a:gd name="connsiteX0" fmla="*/ 0 w 6115796"/>
              <a:gd name="connsiteY0" fmla="*/ 0 h 6858000"/>
              <a:gd name="connsiteX1" fmla="*/ 4965888 w 6115796"/>
              <a:gd name="connsiteY1" fmla="*/ 0 h 6858000"/>
              <a:gd name="connsiteX2" fmla="*/ 4967767 w 6115796"/>
              <a:gd name="connsiteY2" fmla="*/ 7930 h 6858000"/>
              <a:gd name="connsiteX3" fmla="*/ 4979444 w 6115796"/>
              <a:gd name="connsiteY3" fmla="*/ 43921 h 6858000"/>
              <a:gd name="connsiteX4" fmla="*/ 5021173 w 6115796"/>
              <a:gd name="connsiteY4" fmla="*/ 123738 h 6858000"/>
              <a:gd name="connsiteX5" fmla="*/ 5075458 w 6115796"/>
              <a:gd name="connsiteY5" fmla="*/ 264355 h 6858000"/>
              <a:gd name="connsiteX6" fmla="*/ 5081175 w 6115796"/>
              <a:gd name="connsiteY6" fmla="*/ 277448 h 6858000"/>
              <a:gd name="connsiteX7" fmla="*/ 5097011 w 6115796"/>
              <a:gd name="connsiteY7" fmla="*/ 355616 h 6858000"/>
              <a:gd name="connsiteX8" fmla="*/ 5153000 w 6115796"/>
              <a:gd name="connsiteY8" fmla="*/ 507134 h 6858000"/>
              <a:gd name="connsiteX9" fmla="*/ 5171282 w 6115796"/>
              <a:gd name="connsiteY9" fmla="*/ 602071 h 6858000"/>
              <a:gd name="connsiteX10" fmla="*/ 5176196 w 6115796"/>
              <a:gd name="connsiteY10" fmla="*/ 636822 h 6858000"/>
              <a:gd name="connsiteX11" fmla="*/ 5189051 w 6115796"/>
              <a:gd name="connsiteY11" fmla="*/ 782518 h 6858000"/>
              <a:gd name="connsiteX12" fmla="*/ 5218707 w 6115796"/>
              <a:gd name="connsiteY12" fmla="*/ 886387 h 6858000"/>
              <a:gd name="connsiteX13" fmla="*/ 5221281 w 6115796"/>
              <a:gd name="connsiteY13" fmla="*/ 920873 h 6858000"/>
              <a:gd name="connsiteX14" fmla="*/ 5201018 w 6115796"/>
              <a:gd name="connsiteY14" fmla="*/ 1095027 h 6858000"/>
              <a:gd name="connsiteX15" fmla="*/ 5189234 w 6115796"/>
              <a:gd name="connsiteY15" fmla="*/ 1217308 h 6858000"/>
              <a:gd name="connsiteX16" fmla="*/ 5202769 w 6115796"/>
              <a:gd name="connsiteY16" fmla="*/ 1269450 h 6858000"/>
              <a:gd name="connsiteX17" fmla="*/ 5225968 w 6115796"/>
              <a:gd name="connsiteY17" fmla="*/ 1357994 h 6858000"/>
              <a:gd name="connsiteX18" fmla="*/ 5231437 w 6115796"/>
              <a:gd name="connsiteY18" fmla="*/ 1373779 h 6858000"/>
              <a:gd name="connsiteX19" fmla="*/ 5237226 w 6115796"/>
              <a:gd name="connsiteY19" fmla="*/ 1441327 h 6858000"/>
              <a:gd name="connsiteX20" fmla="*/ 5255653 w 6115796"/>
              <a:gd name="connsiteY20" fmla="*/ 1524712 h 6858000"/>
              <a:gd name="connsiteX21" fmla="*/ 5263491 w 6115796"/>
              <a:gd name="connsiteY21" fmla="*/ 1642938 h 6858000"/>
              <a:gd name="connsiteX22" fmla="*/ 5256552 w 6115796"/>
              <a:gd name="connsiteY22" fmla="*/ 1672509 h 6858000"/>
              <a:gd name="connsiteX23" fmla="*/ 5266931 w 6115796"/>
              <a:gd name="connsiteY23" fmla="*/ 1866147 h 6858000"/>
              <a:gd name="connsiteX24" fmla="*/ 5255696 w 6115796"/>
              <a:gd name="connsiteY24" fmla="*/ 1953770 h 6858000"/>
              <a:gd name="connsiteX25" fmla="*/ 5252592 w 6115796"/>
              <a:gd name="connsiteY25" fmla="*/ 2092210 h 6858000"/>
              <a:gd name="connsiteX26" fmla="*/ 5250104 w 6115796"/>
              <a:gd name="connsiteY26" fmla="*/ 2249166 h 6858000"/>
              <a:gd name="connsiteX27" fmla="*/ 5251214 w 6115796"/>
              <a:gd name="connsiteY27" fmla="*/ 2250944 h 6858000"/>
              <a:gd name="connsiteX28" fmla="*/ 5250644 w 6115796"/>
              <a:gd name="connsiteY28" fmla="*/ 2266619 h 6858000"/>
              <a:gd name="connsiteX29" fmla="*/ 5293877 w 6115796"/>
              <a:gd name="connsiteY29" fmla="*/ 2368649 h 6858000"/>
              <a:gd name="connsiteX30" fmla="*/ 5311338 w 6115796"/>
              <a:gd name="connsiteY30" fmla="*/ 2404034 h 6858000"/>
              <a:gd name="connsiteX31" fmla="*/ 5338366 w 6115796"/>
              <a:gd name="connsiteY31" fmla="*/ 2465052 h 6858000"/>
              <a:gd name="connsiteX32" fmla="*/ 5371263 w 6115796"/>
              <a:gd name="connsiteY32" fmla="*/ 2586413 h 6858000"/>
              <a:gd name="connsiteX33" fmla="*/ 5407503 w 6115796"/>
              <a:gd name="connsiteY33" fmla="*/ 2786290 h 6858000"/>
              <a:gd name="connsiteX34" fmla="*/ 5407356 w 6115796"/>
              <a:gd name="connsiteY34" fmla="*/ 2787545 h 6858000"/>
              <a:gd name="connsiteX35" fmla="*/ 5457023 w 6115796"/>
              <a:gd name="connsiteY35" fmla="*/ 2858292 h 6858000"/>
              <a:gd name="connsiteX36" fmla="*/ 5479298 w 6115796"/>
              <a:gd name="connsiteY36" fmla="*/ 2947791 h 6858000"/>
              <a:gd name="connsiteX37" fmla="*/ 5481770 w 6115796"/>
              <a:gd name="connsiteY37" fmla="*/ 2951352 h 6858000"/>
              <a:gd name="connsiteX38" fmla="*/ 5482415 w 6115796"/>
              <a:gd name="connsiteY38" fmla="*/ 3004079 h 6858000"/>
              <a:gd name="connsiteX39" fmla="*/ 5503944 w 6115796"/>
              <a:gd name="connsiteY39" fmla="*/ 3123335 h 6858000"/>
              <a:gd name="connsiteX40" fmla="*/ 5516007 w 6115796"/>
              <a:gd name="connsiteY40" fmla="*/ 3258473 h 6858000"/>
              <a:gd name="connsiteX41" fmla="*/ 5589758 w 6115796"/>
              <a:gd name="connsiteY41" fmla="*/ 3453699 h 6858000"/>
              <a:gd name="connsiteX42" fmla="*/ 5596144 w 6115796"/>
              <a:gd name="connsiteY42" fmla="*/ 3534624 h 6858000"/>
              <a:gd name="connsiteX43" fmla="*/ 5597750 w 6115796"/>
              <a:gd name="connsiteY43" fmla="*/ 3534129 h 6858000"/>
              <a:gd name="connsiteX44" fmla="*/ 5618377 w 6115796"/>
              <a:gd name="connsiteY44" fmla="*/ 3588431 h 6858000"/>
              <a:gd name="connsiteX45" fmla="*/ 5655472 w 6115796"/>
              <a:gd name="connsiteY45" fmla="*/ 3678877 h 6858000"/>
              <a:gd name="connsiteX46" fmla="*/ 5683015 w 6115796"/>
              <a:gd name="connsiteY46" fmla="*/ 3762025 h 6858000"/>
              <a:gd name="connsiteX47" fmla="*/ 5696643 w 6115796"/>
              <a:gd name="connsiteY47" fmla="*/ 3773888 h 6858000"/>
              <a:gd name="connsiteX48" fmla="*/ 5768491 w 6115796"/>
              <a:gd name="connsiteY48" fmla="*/ 3914399 h 6858000"/>
              <a:gd name="connsiteX49" fmla="*/ 5793123 w 6115796"/>
              <a:gd name="connsiteY49" fmla="*/ 3969952 h 6858000"/>
              <a:gd name="connsiteX50" fmla="*/ 5808321 w 6115796"/>
              <a:gd name="connsiteY50" fmla="*/ 3988153 h 6858000"/>
              <a:gd name="connsiteX51" fmla="*/ 5825621 w 6115796"/>
              <a:gd name="connsiteY51" fmla="*/ 4015525 h 6858000"/>
              <a:gd name="connsiteX52" fmla="*/ 5860672 w 6115796"/>
              <a:gd name="connsiteY52" fmla="*/ 4061579 h 6858000"/>
              <a:gd name="connsiteX53" fmla="*/ 5894095 w 6115796"/>
              <a:gd name="connsiteY53" fmla="*/ 4128857 h 6858000"/>
              <a:gd name="connsiteX54" fmla="*/ 5903513 w 6115796"/>
              <a:gd name="connsiteY54" fmla="*/ 4187661 h 6858000"/>
              <a:gd name="connsiteX55" fmla="*/ 5946705 w 6115796"/>
              <a:gd name="connsiteY55" fmla="*/ 4428051 h 6858000"/>
              <a:gd name="connsiteX56" fmla="*/ 5949261 w 6115796"/>
              <a:gd name="connsiteY56" fmla="*/ 4449185 h 6858000"/>
              <a:gd name="connsiteX57" fmla="*/ 5968960 w 6115796"/>
              <a:gd name="connsiteY57" fmla="*/ 4482655 h 6858000"/>
              <a:gd name="connsiteX58" fmla="*/ 5998138 w 6115796"/>
              <a:gd name="connsiteY58" fmla="*/ 4697518 h 6858000"/>
              <a:gd name="connsiteX59" fmla="*/ 6007819 w 6115796"/>
              <a:gd name="connsiteY59" fmla="*/ 4858148 h 6858000"/>
              <a:gd name="connsiteX60" fmla="*/ 6007749 w 6115796"/>
              <a:gd name="connsiteY60" fmla="*/ 4964715 h 6858000"/>
              <a:gd name="connsiteX61" fmla="*/ 6005269 w 6115796"/>
              <a:gd name="connsiteY61" fmla="*/ 5150567 h 6858000"/>
              <a:gd name="connsiteX62" fmla="*/ 6001127 w 6115796"/>
              <a:gd name="connsiteY62" fmla="*/ 5164609 h 6858000"/>
              <a:gd name="connsiteX63" fmla="*/ 5998514 w 6115796"/>
              <a:gd name="connsiteY63" fmla="*/ 5189673 h 6858000"/>
              <a:gd name="connsiteX64" fmla="*/ 6018409 w 6115796"/>
              <a:gd name="connsiteY64" fmla="*/ 5227157 h 6858000"/>
              <a:gd name="connsiteX65" fmla="*/ 6036748 w 6115796"/>
              <a:gd name="connsiteY65" fmla="*/ 5322752 h 6858000"/>
              <a:gd name="connsiteX66" fmla="*/ 6037677 w 6115796"/>
              <a:gd name="connsiteY66" fmla="*/ 5354807 h 6858000"/>
              <a:gd name="connsiteX67" fmla="*/ 6053435 w 6115796"/>
              <a:gd name="connsiteY67" fmla="*/ 5387547 h 6858000"/>
              <a:gd name="connsiteX68" fmla="*/ 6068640 w 6115796"/>
              <a:gd name="connsiteY68" fmla="*/ 5474503 h 6858000"/>
              <a:gd name="connsiteX69" fmla="*/ 6080922 w 6115796"/>
              <a:gd name="connsiteY69" fmla="*/ 5561070 h 6858000"/>
              <a:gd name="connsiteX70" fmla="*/ 6096949 w 6115796"/>
              <a:gd name="connsiteY70" fmla="*/ 5648179 h 6858000"/>
              <a:gd name="connsiteX71" fmla="*/ 6115796 w 6115796"/>
              <a:gd name="connsiteY71" fmla="*/ 5862844 h 6858000"/>
              <a:gd name="connsiteX72" fmla="*/ 6102493 w 6115796"/>
              <a:gd name="connsiteY72" fmla="*/ 5928602 h 6858000"/>
              <a:gd name="connsiteX73" fmla="*/ 6056863 w 6115796"/>
              <a:gd name="connsiteY73" fmla="*/ 6000643 h 6858000"/>
              <a:gd name="connsiteX74" fmla="*/ 6045436 w 6115796"/>
              <a:gd name="connsiteY74" fmla="*/ 6124480 h 6858000"/>
              <a:gd name="connsiteX75" fmla="*/ 6030489 w 6115796"/>
              <a:gd name="connsiteY75" fmla="*/ 6317666 h 6858000"/>
              <a:gd name="connsiteX76" fmla="*/ 6007492 w 6115796"/>
              <a:gd name="connsiteY76" fmla="*/ 6440818 h 6858000"/>
              <a:gd name="connsiteX77" fmla="*/ 6009467 w 6115796"/>
              <a:gd name="connsiteY77" fmla="*/ 6487076 h 6858000"/>
              <a:gd name="connsiteX78" fmla="*/ 5995064 w 6115796"/>
              <a:gd name="connsiteY78" fmla="*/ 6540791 h 6858000"/>
              <a:gd name="connsiteX79" fmla="*/ 6004510 w 6115796"/>
              <a:gd name="connsiteY79" fmla="*/ 6599256 h 6858000"/>
              <a:gd name="connsiteX80" fmla="*/ 5986207 w 6115796"/>
              <a:gd name="connsiteY80" fmla="*/ 6695855 h 6858000"/>
              <a:gd name="connsiteX81" fmla="*/ 5979428 w 6115796"/>
              <a:gd name="connsiteY81" fmla="*/ 6754678 h 6858000"/>
              <a:gd name="connsiteX82" fmla="*/ 5983398 w 6115796"/>
              <a:gd name="connsiteY82" fmla="*/ 6778641 h 6858000"/>
              <a:gd name="connsiteX83" fmla="*/ 5984543 w 6115796"/>
              <a:gd name="connsiteY83" fmla="*/ 6811016 h 6858000"/>
              <a:gd name="connsiteX84" fmla="*/ 5979671 w 6115796"/>
              <a:gd name="connsiteY84" fmla="*/ 6858000 h 6858000"/>
              <a:gd name="connsiteX85" fmla="*/ 0 w 6115796"/>
              <a:gd name="connsiteY85" fmla="*/ 6858000 h 6858000"/>
              <a:gd name="connsiteX86" fmla="*/ 0 w 6115796"/>
              <a:gd name="connsiteY86" fmla="*/ 0 h 6858000"/>
              <a:gd name="connsiteX0" fmla="*/ 0 w 6115796"/>
              <a:gd name="connsiteY0" fmla="*/ 0 h 6858000"/>
              <a:gd name="connsiteX1" fmla="*/ 4965888 w 6115796"/>
              <a:gd name="connsiteY1" fmla="*/ 0 h 6858000"/>
              <a:gd name="connsiteX2" fmla="*/ 4967767 w 6115796"/>
              <a:gd name="connsiteY2" fmla="*/ 7930 h 6858000"/>
              <a:gd name="connsiteX3" fmla="*/ 4979444 w 6115796"/>
              <a:gd name="connsiteY3" fmla="*/ 43921 h 6858000"/>
              <a:gd name="connsiteX4" fmla="*/ 5021173 w 6115796"/>
              <a:gd name="connsiteY4" fmla="*/ 123738 h 6858000"/>
              <a:gd name="connsiteX5" fmla="*/ 5075458 w 6115796"/>
              <a:gd name="connsiteY5" fmla="*/ 264355 h 6858000"/>
              <a:gd name="connsiteX6" fmla="*/ 5081175 w 6115796"/>
              <a:gd name="connsiteY6" fmla="*/ 277448 h 6858000"/>
              <a:gd name="connsiteX7" fmla="*/ 5097011 w 6115796"/>
              <a:gd name="connsiteY7" fmla="*/ 355616 h 6858000"/>
              <a:gd name="connsiteX8" fmla="*/ 5153000 w 6115796"/>
              <a:gd name="connsiteY8" fmla="*/ 507134 h 6858000"/>
              <a:gd name="connsiteX9" fmla="*/ 5171282 w 6115796"/>
              <a:gd name="connsiteY9" fmla="*/ 602071 h 6858000"/>
              <a:gd name="connsiteX10" fmla="*/ 5176196 w 6115796"/>
              <a:gd name="connsiteY10" fmla="*/ 636822 h 6858000"/>
              <a:gd name="connsiteX11" fmla="*/ 5189051 w 6115796"/>
              <a:gd name="connsiteY11" fmla="*/ 782518 h 6858000"/>
              <a:gd name="connsiteX12" fmla="*/ 5218707 w 6115796"/>
              <a:gd name="connsiteY12" fmla="*/ 886387 h 6858000"/>
              <a:gd name="connsiteX13" fmla="*/ 5221281 w 6115796"/>
              <a:gd name="connsiteY13" fmla="*/ 920873 h 6858000"/>
              <a:gd name="connsiteX14" fmla="*/ 5201018 w 6115796"/>
              <a:gd name="connsiteY14" fmla="*/ 1095027 h 6858000"/>
              <a:gd name="connsiteX15" fmla="*/ 5189234 w 6115796"/>
              <a:gd name="connsiteY15" fmla="*/ 1217308 h 6858000"/>
              <a:gd name="connsiteX16" fmla="*/ 5202769 w 6115796"/>
              <a:gd name="connsiteY16" fmla="*/ 1269450 h 6858000"/>
              <a:gd name="connsiteX17" fmla="*/ 5225968 w 6115796"/>
              <a:gd name="connsiteY17" fmla="*/ 1357994 h 6858000"/>
              <a:gd name="connsiteX18" fmla="*/ 5231437 w 6115796"/>
              <a:gd name="connsiteY18" fmla="*/ 1373779 h 6858000"/>
              <a:gd name="connsiteX19" fmla="*/ 5237226 w 6115796"/>
              <a:gd name="connsiteY19" fmla="*/ 1441327 h 6858000"/>
              <a:gd name="connsiteX20" fmla="*/ 5255653 w 6115796"/>
              <a:gd name="connsiteY20" fmla="*/ 1524712 h 6858000"/>
              <a:gd name="connsiteX21" fmla="*/ 5263491 w 6115796"/>
              <a:gd name="connsiteY21" fmla="*/ 1642938 h 6858000"/>
              <a:gd name="connsiteX22" fmla="*/ 5256552 w 6115796"/>
              <a:gd name="connsiteY22" fmla="*/ 1672509 h 6858000"/>
              <a:gd name="connsiteX23" fmla="*/ 5266931 w 6115796"/>
              <a:gd name="connsiteY23" fmla="*/ 1866147 h 6858000"/>
              <a:gd name="connsiteX24" fmla="*/ 5255696 w 6115796"/>
              <a:gd name="connsiteY24" fmla="*/ 1953770 h 6858000"/>
              <a:gd name="connsiteX25" fmla="*/ 5252592 w 6115796"/>
              <a:gd name="connsiteY25" fmla="*/ 2092210 h 6858000"/>
              <a:gd name="connsiteX26" fmla="*/ 5250104 w 6115796"/>
              <a:gd name="connsiteY26" fmla="*/ 2249166 h 6858000"/>
              <a:gd name="connsiteX27" fmla="*/ 5251214 w 6115796"/>
              <a:gd name="connsiteY27" fmla="*/ 2250944 h 6858000"/>
              <a:gd name="connsiteX28" fmla="*/ 5250644 w 6115796"/>
              <a:gd name="connsiteY28" fmla="*/ 2266619 h 6858000"/>
              <a:gd name="connsiteX29" fmla="*/ 5293877 w 6115796"/>
              <a:gd name="connsiteY29" fmla="*/ 2368649 h 6858000"/>
              <a:gd name="connsiteX30" fmla="*/ 5311338 w 6115796"/>
              <a:gd name="connsiteY30" fmla="*/ 2404034 h 6858000"/>
              <a:gd name="connsiteX31" fmla="*/ 5338366 w 6115796"/>
              <a:gd name="connsiteY31" fmla="*/ 2465052 h 6858000"/>
              <a:gd name="connsiteX32" fmla="*/ 5371263 w 6115796"/>
              <a:gd name="connsiteY32" fmla="*/ 2586413 h 6858000"/>
              <a:gd name="connsiteX33" fmla="*/ 5407503 w 6115796"/>
              <a:gd name="connsiteY33" fmla="*/ 2786290 h 6858000"/>
              <a:gd name="connsiteX34" fmla="*/ 5407356 w 6115796"/>
              <a:gd name="connsiteY34" fmla="*/ 2787545 h 6858000"/>
              <a:gd name="connsiteX35" fmla="*/ 5457023 w 6115796"/>
              <a:gd name="connsiteY35" fmla="*/ 2858292 h 6858000"/>
              <a:gd name="connsiteX36" fmla="*/ 5479298 w 6115796"/>
              <a:gd name="connsiteY36" fmla="*/ 2947791 h 6858000"/>
              <a:gd name="connsiteX37" fmla="*/ 5481770 w 6115796"/>
              <a:gd name="connsiteY37" fmla="*/ 2951352 h 6858000"/>
              <a:gd name="connsiteX38" fmla="*/ 5482415 w 6115796"/>
              <a:gd name="connsiteY38" fmla="*/ 3004079 h 6858000"/>
              <a:gd name="connsiteX39" fmla="*/ 5503944 w 6115796"/>
              <a:gd name="connsiteY39" fmla="*/ 3123335 h 6858000"/>
              <a:gd name="connsiteX40" fmla="*/ 5516007 w 6115796"/>
              <a:gd name="connsiteY40" fmla="*/ 3258473 h 6858000"/>
              <a:gd name="connsiteX41" fmla="*/ 5589758 w 6115796"/>
              <a:gd name="connsiteY41" fmla="*/ 3453699 h 6858000"/>
              <a:gd name="connsiteX42" fmla="*/ 5596144 w 6115796"/>
              <a:gd name="connsiteY42" fmla="*/ 3534624 h 6858000"/>
              <a:gd name="connsiteX43" fmla="*/ 5597750 w 6115796"/>
              <a:gd name="connsiteY43" fmla="*/ 3534129 h 6858000"/>
              <a:gd name="connsiteX44" fmla="*/ 5618377 w 6115796"/>
              <a:gd name="connsiteY44" fmla="*/ 3588431 h 6858000"/>
              <a:gd name="connsiteX45" fmla="*/ 5655472 w 6115796"/>
              <a:gd name="connsiteY45" fmla="*/ 3678877 h 6858000"/>
              <a:gd name="connsiteX46" fmla="*/ 5683015 w 6115796"/>
              <a:gd name="connsiteY46" fmla="*/ 3762025 h 6858000"/>
              <a:gd name="connsiteX47" fmla="*/ 5696643 w 6115796"/>
              <a:gd name="connsiteY47" fmla="*/ 3773888 h 6858000"/>
              <a:gd name="connsiteX48" fmla="*/ 5768491 w 6115796"/>
              <a:gd name="connsiteY48" fmla="*/ 3914399 h 6858000"/>
              <a:gd name="connsiteX49" fmla="*/ 5793123 w 6115796"/>
              <a:gd name="connsiteY49" fmla="*/ 3969952 h 6858000"/>
              <a:gd name="connsiteX50" fmla="*/ 5808321 w 6115796"/>
              <a:gd name="connsiteY50" fmla="*/ 3988153 h 6858000"/>
              <a:gd name="connsiteX51" fmla="*/ 5825621 w 6115796"/>
              <a:gd name="connsiteY51" fmla="*/ 4015525 h 6858000"/>
              <a:gd name="connsiteX52" fmla="*/ 5860672 w 6115796"/>
              <a:gd name="connsiteY52" fmla="*/ 4061579 h 6858000"/>
              <a:gd name="connsiteX53" fmla="*/ 5894095 w 6115796"/>
              <a:gd name="connsiteY53" fmla="*/ 4128857 h 6858000"/>
              <a:gd name="connsiteX54" fmla="*/ 5903513 w 6115796"/>
              <a:gd name="connsiteY54" fmla="*/ 4187661 h 6858000"/>
              <a:gd name="connsiteX55" fmla="*/ 5946705 w 6115796"/>
              <a:gd name="connsiteY55" fmla="*/ 4428051 h 6858000"/>
              <a:gd name="connsiteX56" fmla="*/ 5949261 w 6115796"/>
              <a:gd name="connsiteY56" fmla="*/ 4449185 h 6858000"/>
              <a:gd name="connsiteX57" fmla="*/ 5968960 w 6115796"/>
              <a:gd name="connsiteY57" fmla="*/ 4482655 h 6858000"/>
              <a:gd name="connsiteX58" fmla="*/ 5998138 w 6115796"/>
              <a:gd name="connsiteY58" fmla="*/ 4697518 h 6858000"/>
              <a:gd name="connsiteX59" fmla="*/ 6007819 w 6115796"/>
              <a:gd name="connsiteY59" fmla="*/ 4858148 h 6858000"/>
              <a:gd name="connsiteX60" fmla="*/ 6007749 w 6115796"/>
              <a:gd name="connsiteY60" fmla="*/ 4964715 h 6858000"/>
              <a:gd name="connsiteX61" fmla="*/ 6005269 w 6115796"/>
              <a:gd name="connsiteY61" fmla="*/ 5150567 h 6858000"/>
              <a:gd name="connsiteX62" fmla="*/ 6001127 w 6115796"/>
              <a:gd name="connsiteY62" fmla="*/ 5164609 h 6858000"/>
              <a:gd name="connsiteX63" fmla="*/ 5998514 w 6115796"/>
              <a:gd name="connsiteY63" fmla="*/ 5189673 h 6858000"/>
              <a:gd name="connsiteX64" fmla="*/ 6018409 w 6115796"/>
              <a:gd name="connsiteY64" fmla="*/ 5227157 h 6858000"/>
              <a:gd name="connsiteX65" fmla="*/ 6036748 w 6115796"/>
              <a:gd name="connsiteY65" fmla="*/ 5322752 h 6858000"/>
              <a:gd name="connsiteX66" fmla="*/ 6037677 w 6115796"/>
              <a:gd name="connsiteY66" fmla="*/ 5354807 h 6858000"/>
              <a:gd name="connsiteX67" fmla="*/ 6053435 w 6115796"/>
              <a:gd name="connsiteY67" fmla="*/ 5387547 h 6858000"/>
              <a:gd name="connsiteX68" fmla="*/ 6068640 w 6115796"/>
              <a:gd name="connsiteY68" fmla="*/ 5474503 h 6858000"/>
              <a:gd name="connsiteX69" fmla="*/ 6080922 w 6115796"/>
              <a:gd name="connsiteY69" fmla="*/ 5561070 h 6858000"/>
              <a:gd name="connsiteX70" fmla="*/ 6096949 w 6115796"/>
              <a:gd name="connsiteY70" fmla="*/ 5648179 h 6858000"/>
              <a:gd name="connsiteX71" fmla="*/ 6115796 w 6115796"/>
              <a:gd name="connsiteY71" fmla="*/ 5862844 h 6858000"/>
              <a:gd name="connsiteX72" fmla="*/ 6056863 w 6115796"/>
              <a:gd name="connsiteY72" fmla="*/ 6000643 h 6858000"/>
              <a:gd name="connsiteX73" fmla="*/ 6045436 w 6115796"/>
              <a:gd name="connsiteY73" fmla="*/ 6124480 h 6858000"/>
              <a:gd name="connsiteX74" fmla="*/ 6030489 w 6115796"/>
              <a:gd name="connsiteY74" fmla="*/ 6317666 h 6858000"/>
              <a:gd name="connsiteX75" fmla="*/ 6007492 w 6115796"/>
              <a:gd name="connsiteY75" fmla="*/ 6440818 h 6858000"/>
              <a:gd name="connsiteX76" fmla="*/ 6009467 w 6115796"/>
              <a:gd name="connsiteY76" fmla="*/ 6487076 h 6858000"/>
              <a:gd name="connsiteX77" fmla="*/ 5995064 w 6115796"/>
              <a:gd name="connsiteY77" fmla="*/ 6540791 h 6858000"/>
              <a:gd name="connsiteX78" fmla="*/ 6004510 w 6115796"/>
              <a:gd name="connsiteY78" fmla="*/ 6599256 h 6858000"/>
              <a:gd name="connsiteX79" fmla="*/ 5986207 w 6115796"/>
              <a:gd name="connsiteY79" fmla="*/ 6695855 h 6858000"/>
              <a:gd name="connsiteX80" fmla="*/ 5979428 w 6115796"/>
              <a:gd name="connsiteY80" fmla="*/ 6754678 h 6858000"/>
              <a:gd name="connsiteX81" fmla="*/ 5983398 w 6115796"/>
              <a:gd name="connsiteY81" fmla="*/ 6778641 h 6858000"/>
              <a:gd name="connsiteX82" fmla="*/ 5984543 w 6115796"/>
              <a:gd name="connsiteY82" fmla="*/ 6811016 h 6858000"/>
              <a:gd name="connsiteX83" fmla="*/ 5979671 w 6115796"/>
              <a:gd name="connsiteY83" fmla="*/ 6858000 h 6858000"/>
              <a:gd name="connsiteX84" fmla="*/ 0 w 6115796"/>
              <a:gd name="connsiteY84" fmla="*/ 6858000 h 6858000"/>
              <a:gd name="connsiteX85" fmla="*/ 0 w 6115796"/>
              <a:gd name="connsiteY85" fmla="*/ 0 h 6858000"/>
              <a:gd name="connsiteX0" fmla="*/ 0 w 6115796"/>
              <a:gd name="connsiteY0" fmla="*/ 0 h 6858000"/>
              <a:gd name="connsiteX1" fmla="*/ 4965888 w 6115796"/>
              <a:gd name="connsiteY1" fmla="*/ 0 h 6858000"/>
              <a:gd name="connsiteX2" fmla="*/ 4967767 w 6115796"/>
              <a:gd name="connsiteY2" fmla="*/ 7930 h 6858000"/>
              <a:gd name="connsiteX3" fmla="*/ 4979444 w 6115796"/>
              <a:gd name="connsiteY3" fmla="*/ 43921 h 6858000"/>
              <a:gd name="connsiteX4" fmla="*/ 5021173 w 6115796"/>
              <a:gd name="connsiteY4" fmla="*/ 123738 h 6858000"/>
              <a:gd name="connsiteX5" fmla="*/ 5075458 w 6115796"/>
              <a:gd name="connsiteY5" fmla="*/ 264355 h 6858000"/>
              <a:gd name="connsiteX6" fmla="*/ 5081175 w 6115796"/>
              <a:gd name="connsiteY6" fmla="*/ 277448 h 6858000"/>
              <a:gd name="connsiteX7" fmla="*/ 5097011 w 6115796"/>
              <a:gd name="connsiteY7" fmla="*/ 355616 h 6858000"/>
              <a:gd name="connsiteX8" fmla="*/ 5153000 w 6115796"/>
              <a:gd name="connsiteY8" fmla="*/ 507134 h 6858000"/>
              <a:gd name="connsiteX9" fmla="*/ 5171282 w 6115796"/>
              <a:gd name="connsiteY9" fmla="*/ 602071 h 6858000"/>
              <a:gd name="connsiteX10" fmla="*/ 5176196 w 6115796"/>
              <a:gd name="connsiteY10" fmla="*/ 636822 h 6858000"/>
              <a:gd name="connsiteX11" fmla="*/ 5189051 w 6115796"/>
              <a:gd name="connsiteY11" fmla="*/ 782518 h 6858000"/>
              <a:gd name="connsiteX12" fmla="*/ 5218707 w 6115796"/>
              <a:gd name="connsiteY12" fmla="*/ 886387 h 6858000"/>
              <a:gd name="connsiteX13" fmla="*/ 5221281 w 6115796"/>
              <a:gd name="connsiteY13" fmla="*/ 920873 h 6858000"/>
              <a:gd name="connsiteX14" fmla="*/ 5201018 w 6115796"/>
              <a:gd name="connsiteY14" fmla="*/ 1095027 h 6858000"/>
              <a:gd name="connsiteX15" fmla="*/ 5189234 w 6115796"/>
              <a:gd name="connsiteY15" fmla="*/ 1217308 h 6858000"/>
              <a:gd name="connsiteX16" fmla="*/ 5202769 w 6115796"/>
              <a:gd name="connsiteY16" fmla="*/ 1269450 h 6858000"/>
              <a:gd name="connsiteX17" fmla="*/ 5225968 w 6115796"/>
              <a:gd name="connsiteY17" fmla="*/ 1357994 h 6858000"/>
              <a:gd name="connsiteX18" fmla="*/ 5231437 w 6115796"/>
              <a:gd name="connsiteY18" fmla="*/ 1373779 h 6858000"/>
              <a:gd name="connsiteX19" fmla="*/ 5237226 w 6115796"/>
              <a:gd name="connsiteY19" fmla="*/ 1441327 h 6858000"/>
              <a:gd name="connsiteX20" fmla="*/ 5255653 w 6115796"/>
              <a:gd name="connsiteY20" fmla="*/ 1524712 h 6858000"/>
              <a:gd name="connsiteX21" fmla="*/ 5263491 w 6115796"/>
              <a:gd name="connsiteY21" fmla="*/ 1642938 h 6858000"/>
              <a:gd name="connsiteX22" fmla="*/ 5256552 w 6115796"/>
              <a:gd name="connsiteY22" fmla="*/ 1672509 h 6858000"/>
              <a:gd name="connsiteX23" fmla="*/ 5266931 w 6115796"/>
              <a:gd name="connsiteY23" fmla="*/ 1866147 h 6858000"/>
              <a:gd name="connsiteX24" fmla="*/ 5255696 w 6115796"/>
              <a:gd name="connsiteY24" fmla="*/ 1953770 h 6858000"/>
              <a:gd name="connsiteX25" fmla="*/ 5252592 w 6115796"/>
              <a:gd name="connsiteY25" fmla="*/ 2092210 h 6858000"/>
              <a:gd name="connsiteX26" fmla="*/ 5250104 w 6115796"/>
              <a:gd name="connsiteY26" fmla="*/ 2249166 h 6858000"/>
              <a:gd name="connsiteX27" fmla="*/ 5251214 w 6115796"/>
              <a:gd name="connsiteY27" fmla="*/ 2250944 h 6858000"/>
              <a:gd name="connsiteX28" fmla="*/ 5250644 w 6115796"/>
              <a:gd name="connsiteY28" fmla="*/ 2266619 h 6858000"/>
              <a:gd name="connsiteX29" fmla="*/ 5293877 w 6115796"/>
              <a:gd name="connsiteY29" fmla="*/ 2368649 h 6858000"/>
              <a:gd name="connsiteX30" fmla="*/ 5311338 w 6115796"/>
              <a:gd name="connsiteY30" fmla="*/ 2404034 h 6858000"/>
              <a:gd name="connsiteX31" fmla="*/ 5338366 w 6115796"/>
              <a:gd name="connsiteY31" fmla="*/ 2465052 h 6858000"/>
              <a:gd name="connsiteX32" fmla="*/ 5371263 w 6115796"/>
              <a:gd name="connsiteY32" fmla="*/ 2586413 h 6858000"/>
              <a:gd name="connsiteX33" fmla="*/ 5407503 w 6115796"/>
              <a:gd name="connsiteY33" fmla="*/ 2786290 h 6858000"/>
              <a:gd name="connsiteX34" fmla="*/ 5407356 w 6115796"/>
              <a:gd name="connsiteY34" fmla="*/ 2787545 h 6858000"/>
              <a:gd name="connsiteX35" fmla="*/ 5457023 w 6115796"/>
              <a:gd name="connsiteY35" fmla="*/ 2858292 h 6858000"/>
              <a:gd name="connsiteX36" fmla="*/ 5479298 w 6115796"/>
              <a:gd name="connsiteY36" fmla="*/ 2947791 h 6858000"/>
              <a:gd name="connsiteX37" fmla="*/ 5481770 w 6115796"/>
              <a:gd name="connsiteY37" fmla="*/ 2951352 h 6858000"/>
              <a:gd name="connsiteX38" fmla="*/ 5482415 w 6115796"/>
              <a:gd name="connsiteY38" fmla="*/ 3004079 h 6858000"/>
              <a:gd name="connsiteX39" fmla="*/ 5503944 w 6115796"/>
              <a:gd name="connsiteY39" fmla="*/ 3123335 h 6858000"/>
              <a:gd name="connsiteX40" fmla="*/ 5516007 w 6115796"/>
              <a:gd name="connsiteY40" fmla="*/ 3258473 h 6858000"/>
              <a:gd name="connsiteX41" fmla="*/ 5589758 w 6115796"/>
              <a:gd name="connsiteY41" fmla="*/ 3453699 h 6858000"/>
              <a:gd name="connsiteX42" fmla="*/ 5596144 w 6115796"/>
              <a:gd name="connsiteY42" fmla="*/ 3534624 h 6858000"/>
              <a:gd name="connsiteX43" fmla="*/ 5597750 w 6115796"/>
              <a:gd name="connsiteY43" fmla="*/ 3534129 h 6858000"/>
              <a:gd name="connsiteX44" fmla="*/ 5618377 w 6115796"/>
              <a:gd name="connsiteY44" fmla="*/ 3588431 h 6858000"/>
              <a:gd name="connsiteX45" fmla="*/ 5655472 w 6115796"/>
              <a:gd name="connsiteY45" fmla="*/ 3678877 h 6858000"/>
              <a:gd name="connsiteX46" fmla="*/ 5683015 w 6115796"/>
              <a:gd name="connsiteY46" fmla="*/ 3762025 h 6858000"/>
              <a:gd name="connsiteX47" fmla="*/ 5696643 w 6115796"/>
              <a:gd name="connsiteY47" fmla="*/ 3773888 h 6858000"/>
              <a:gd name="connsiteX48" fmla="*/ 5768491 w 6115796"/>
              <a:gd name="connsiteY48" fmla="*/ 3914399 h 6858000"/>
              <a:gd name="connsiteX49" fmla="*/ 5793123 w 6115796"/>
              <a:gd name="connsiteY49" fmla="*/ 3969952 h 6858000"/>
              <a:gd name="connsiteX50" fmla="*/ 5808321 w 6115796"/>
              <a:gd name="connsiteY50" fmla="*/ 3988153 h 6858000"/>
              <a:gd name="connsiteX51" fmla="*/ 5825621 w 6115796"/>
              <a:gd name="connsiteY51" fmla="*/ 4015525 h 6858000"/>
              <a:gd name="connsiteX52" fmla="*/ 5860672 w 6115796"/>
              <a:gd name="connsiteY52" fmla="*/ 4061579 h 6858000"/>
              <a:gd name="connsiteX53" fmla="*/ 5894095 w 6115796"/>
              <a:gd name="connsiteY53" fmla="*/ 4128857 h 6858000"/>
              <a:gd name="connsiteX54" fmla="*/ 5903513 w 6115796"/>
              <a:gd name="connsiteY54" fmla="*/ 4187661 h 6858000"/>
              <a:gd name="connsiteX55" fmla="*/ 5946705 w 6115796"/>
              <a:gd name="connsiteY55" fmla="*/ 4428051 h 6858000"/>
              <a:gd name="connsiteX56" fmla="*/ 5949261 w 6115796"/>
              <a:gd name="connsiteY56" fmla="*/ 4449185 h 6858000"/>
              <a:gd name="connsiteX57" fmla="*/ 5968960 w 6115796"/>
              <a:gd name="connsiteY57" fmla="*/ 4482655 h 6858000"/>
              <a:gd name="connsiteX58" fmla="*/ 5998138 w 6115796"/>
              <a:gd name="connsiteY58" fmla="*/ 4697518 h 6858000"/>
              <a:gd name="connsiteX59" fmla="*/ 6007819 w 6115796"/>
              <a:gd name="connsiteY59" fmla="*/ 4858148 h 6858000"/>
              <a:gd name="connsiteX60" fmla="*/ 6007749 w 6115796"/>
              <a:gd name="connsiteY60" fmla="*/ 4964715 h 6858000"/>
              <a:gd name="connsiteX61" fmla="*/ 6005269 w 6115796"/>
              <a:gd name="connsiteY61" fmla="*/ 5150567 h 6858000"/>
              <a:gd name="connsiteX62" fmla="*/ 6001127 w 6115796"/>
              <a:gd name="connsiteY62" fmla="*/ 5164609 h 6858000"/>
              <a:gd name="connsiteX63" fmla="*/ 5998514 w 6115796"/>
              <a:gd name="connsiteY63" fmla="*/ 5189673 h 6858000"/>
              <a:gd name="connsiteX64" fmla="*/ 6018409 w 6115796"/>
              <a:gd name="connsiteY64" fmla="*/ 5227157 h 6858000"/>
              <a:gd name="connsiteX65" fmla="*/ 6036748 w 6115796"/>
              <a:gd name="connsiteY65" fmla="*/ 5322752 h 6858000"/>
              <a:gd name="connsiteX66" fmla="*/ 6037677 w 6115796"/>
              <a:gd name="connsiteY66" fmla="*/ 5354807 h 6858000"/>
              <a:gd name="connsiteX67" fmla="*/ 6053435 w 6115796"/>
              <a:gd name="connsiteY67" fmla="*/ 5387547 h 6858000"/>
              <a:gd name="connsiteX68" fmla="*/ 6068640 w 6115796"/>
              <a:gd name="connsiteY68" fmla="*/ 5474503 h 6858000"/>
              <a:gd name="connsiteX69" fmla="*/ 6080922 w 6115796"/>
              <a:gd name="connsiteY69" fmla="*/ 5561070 h 6858000"/>
              <a:gd name="connsiteX70" fmla="*/ 6096949 w 6115796"/>
              <a:gd name="connsiteY70" fmla="*/ 5648179 h 6858000"/>
              <a:gd name="connsiteX71" fmla="*/ 6115796 w 6115796"/>
              <a:gd name="connsiteY71" fmla="*/ 5862844 h 6858000"/>
              <a:gd name="connsiteX72" fmla="*/ 6056863 w 6115796"/>
              <a:gd name="connsiteY72" fmla="*/ 6000643 h 6858000"/>
              <a:gd name="connsiteX73" fmla="*/ 6045436 w 6115796"/>
              <a:gd name="connsiteY73" fmla="*/ 6124480 h 6858000"/>
              <a:gd name="connsiteX74" fmla="*/ 6030489 w 6115796"/>
              <a:gd name="connsiteY74" fmla="*/ 6317666 h 6858000"/>
              <a:gd name="connsiteX75" fmla="*/ 6007492 w 6115796"/>
              <a:gd name="connsiteY75" fmla="*/ 6440818 h 6858000"/>
              <a:gd name="connsiteX76" fmla="*/ 6009467 w 6115796"/>
              <a:gd name="connsiteY76" fmla="*/ 6487076 h 6858000"/>
              <a:gd name="connsiteX77" fmla="*/ 5995064 w 6115796"/>
              <a:gd name="connsiteY77" fmla="*/ 6540791 h 6858000"/>
              <a:gd name="connsiteX78" fmla="*/ 6004510 w 6115796"/>
              <a:gd name="connsiteY78" fmla="*/ 6599256 h 6858000"/>
              <a:gd name="connsiteX79" fmla="*/ 5986207 w 6115796"/>
              <a:gd name="connsiteY79" fmla="*/ 6695855 h 6858000"/>
              <a:gd name="connsiteX80" fmla="*/ 5979428 w 6115796"/>
              <a:gd name="connsiteY80" fmla="*/ 6754678 h 6858000"/>
              <a:gd name="connsiteX81" fmla="*/ 5983398 w 6115796"/>
              <a:gd name="connsiteY81" fmla="*/ 6778641 h 6858000"/>
              <a:gd name="connsiteX82" fmla="*/ 5984543 w 6115796"/>
              <a:gd name="connsiteY82" fmla="*/ 6811016 h 6858000"/>
              <a:gd name="connsiteX83" fmla="*/ 5979671 w 6115796"/>
              <a:gd name="connsiteY83" fmla="*/ 6858000 h 6858000"/>
              <a:gd name="connsiteX84" fmla="*/ 0 w 6115796"/>
              <a:gd name="connsiteY84" fmla="*/ 6858000 h 6858000"/>
              <a:gd name="connsiteX85" fmla="*/ 0 w 6115796"/>
              <a:gd name="connsiteY85" fmla="*/ 0 h 6858000"/>
              <a:gd name="connsiteX0" fmla="*/ 0 w 6115796"/>
              <a:gd name="connsiteY0" fmla="*/ 0 h 6858000"/>
              <a:gd name="connsiteX1" fmla="*/ 4965888 w 6115796"/>
              <a:gd name="connsiteY1" fmla="*/ 0 h 6858000"/>
              <a:gd name="connsiteX2" fmla="*/ 4967767 w 6115796"/>
              <a:gd name="connsiteY2" fmla="*/ 7930 h 6858000"/>
              <a:gd name="connsiteX3" fmla="*/ 4979444 w 6115796"/>
              <a:gd name="connsiteY3" fmla="*/ 43921 h 6858000"/>
              <a:gd name="connsiteX4" fmla="*/ 5021173 w 6115796"/>
              <a:gd name="connsiteY4" fmla="*/ 123738 h 6858000"/>
              <a:gd name="connsiteX5" fmla="*/ 5075458 w 6115796"/>
              <a:gd name="connsiteY5" fmla="*/ 264355 h 6858000"/>
              <a:gd name="connsiteX6" fmla="*/ 5081175 w 6115796"/>
              <a:gd name="connsiteY6" fmla="*/ 277448 h 6858000"/>
              <a:gd name="connsiteX7" fmla="*/ 5097011 w 6115796"/>
              <a:gd name="connsiteY7" fmla="*/ 355616 h 6858000"/>
              <a:gd name="connsiteX8" fmla="*/ 5153000 w 6115796"/>
              <a:gd name="connsiteY8" fmla="*/ 507134 h 6858000"/>
              <a:gd name="connsiteX9" fmla="*/ 5171282 w 6115796"/>
              <a:gd name="connsiteY9" fmla="*/ 602071 h 6858000"/>
              <a:gd name="connsiteX10" fmla="*/ 5176196 w 6115796"/>
              <a:gd name="connsiteY10" fmla="*/ 636822 h 6858000"/>
              <a:gd name="connsiteX11" fmla="*/ 5189051 w 6115796"/>
              <a:gd name="connsiteY11" fmla="*/ 782518 h 6858000"/>
              <a:gd name="connsiteX12" fmla="*/ 5218707 w 6115796"/>
              <a:gd name="connsiteY12" fmla="*/ 886387 h 6858000"/>
              <a:gd name="connsiteX13" fmla="*/ 5221281 w 6115796"/>
              <a:gd name="connsiteY13" fmla="*/ 920873 h 6858000"/>
              <a:gd name="connsiteX14" fmla="*/ 5201018 w 6115796"/>
              <a:gd name="connsiteY14" fmla="*/ 1095027 h 6858000"/>
              <a:gd name="connsiteX15" fmla="*/ 5189234 w 6115796"/>
              <a:gd name="connsiteY15" fmla="*/ 1217308 h 6858000"/>
              <a:gd name="connsiteX16" fmla="*/ 5202769 w 6115796"/>
              <a:gd name="connsiteY16" fmla="*/ 1269450 h 6858000"/>
              <a:gd name="connsiteX17" fmla="*/ 5225968 w 6115796"/>
              <a:gd name="connsiteY17" fmla="*/ 1357994 h 6858000"/>
              <a:gd name="connsiteX18" fmla="*/ 5231437 w 6115796"/>
              <a:gd name="connsiteY18" fmla="*/ 1373779 h 6858000"/>
              <a:gd name="connsiteX19" fmla="*/ 5237226 w 6115796"/>
              <a:gd name="connsiteY19" fmla="*/ 1441327 h 6858000"/>
              <a:gd name="connsiteX20" fmla="*/ 5255653 w 6115796"/>
              <a:gd name="connsiteY20" fmla="*/ 1524712 h 6858000"/>
              <a:gd name="connsiteX21" fmla="*/ 5263491 w 6115796"/>
              <a:gd name="connsiteY21" fmla="*/ 1642938 h 6858000"/>
              <a:gd name="connsiteX22" fmla="*/ 5256552 w 6115796"/>
              <a:gd name="connsiteY22" fmla="*/ 1672509 h 6858000"/>
              <a:gd name="connsiteX23" fmla="*/ 5266931 w 6115796"/>
              <a:gd name="connsiteY23" fmla="*/ 1866147 h 6858000"/>
              <a:gd name="connsiteX24" fmla="*/ 5255696 w 6115796"/>
              <a:gd name="connsiteY24" fmla="*/ 1953770 h 6858000"/>
              <a:gd name="connsiteX25" fmla="*/ 5252592 w 6115796"/>
              <a:gd name="connsiteY25" fmla="*/ 2092210 h 6858000"/>
              <a:gd name="connsiteX26" fmla="*/ 5250104 w 6115796"/>
              <a:gd name="connsiteY26" fmla="*/ 2249166 h 6858000"/>
              <a:gd name="connsiteX27" fmla="*/ 5251214 w 6115796"/>
              <a:gd name="connsiteY27" fmla="*/ 2250944 h 6858000"/>
              <a:gd name="connsiteX28" fmla="*/ 5250644 w 6115796"/>
              <a:gd name="connsiteY28" fmla="*/ 2266619 h 6858000"/>
              <a:gd name="connsiteX29" fmla="*/ 5293877 w 6115796"/>
              <a:gd name="connsiteY29" fmla="*/ 2368649 h 6858000"/>
              <a:gd name="connsiteX30" fmla="*/ 5311338 w 6115796"/>
              <a:gd name="connsiteY30" fmla="*/ 2404034 h 6858000"/>
              <a:gd name="connsiteX31" fmla="*/ 5338366 w 6115796"/>
              <a:gd name="connsiteY31" fmla="*/ 2465052 h 6858000"/>
              <a:gd name="connsiteX32" fmla="*/ 5371263 w 6115796"/>
              <a:gd name="connsiteY32" fmla="*/ 2586413 h 6858000"/>
              <a:gd name="connsiteX33" fmla="*/ 5407503 w 6115796"/>
              <a:gd name="connsiteY33" fmla="*/ 2786290 h 6858000"/>
              <a:gd name="connsiteX34" fmla="*/ 5407356 w 6115796"/>
              <a:gd name="connsiteY34" fmla="*/ 2787545 h 6858000"/>
              <a:gd name="connsiteX35" fmla="*/ 5457023 w 6115796"/>
              <a:gd name="connsiteY35" fmla="*/ 2858292 h 6858000"/>
              <a:gd name="connsiteX36" fmla="*/ 5479298 w 6115796"/>
              <a:gd name="connsiteY36" fmla="*/ 2947791 h 6858000"/>
              <a:gd name="connsiteX37" fmla="*/ 5481770 w 6115796"/>
              <a:gd name="connsiteY37" fmla="*/ 2951352 h 6858000"/>
              <a:gd name="connsiteX38" fmla="*/ 5482415 w 6115796"/>
              <a:gd name="connsiteY38" fmla="*/ 3004079 h 6858000"/>
              <a:gd name="connsiteX39" fmla="*/ 5503944 w 6115796"/>
              <a:gd name="connsiteY39" fmla="*/ 3123335 h 6858000"/>
              <a:gd name="connsiteX40" fmla="*/ 5516007 w 6115796"/>
              <a:gd name="connsiteY40" fmla="*/ 3258473 h 6858000"/>
              <a:gd name="connsiteX41" fmla="*/ 5589758 w 6115796"/>
              <a:gd name="connsiteY41" fmla="*/ 3453699 h 6858000"/>
              <a:gd name="connsiteX42" fmla="*/ 5596144 w 6115796"/>
              <a:gd name="connsiteY42" fmla="*/ 3534624 h 6858000"/>
              <a:gd name="connsiteX43" fmla="*/ 5597750 w 6115796"/>
              <a:gd name="connsiteY43" fmla="*/ 3534129 h 6858000"/>
              <a:gd name="connsiteX44" fmla="*/ 5618377 w 6115796"/>
              <a:gd name="connsiteY44" fmla="*/ 3588431 h 6858000"/>
              <a:gd name="connsiteX45" fmla="*/ 5655472 w 6115796"/>
              <a:gd name="connsiteY45" fmla="*/ 3678877 h 6858000"/>
              <a:gd name="connsiteX46" fmla="*/ 5683015 w 6115796"/>
              <a:gd name="connsiteY46" fmla="*/ 3762025 h 6858000"/>
              <a:gd name="connsiteX47" fmla="*/ 5696643 w 6115796"/>
              <a:gd name="connsiteY47" fmla="*/ 3773888 h 6858000"/>
              <a:gd name="connsiteX48" fmla="*/ 5768491 w 6115796"/>
              <a:gd name="connsiteY48" fmla="*/ 3914399 h 6858000"/>
              <a:gd name="connsiteX49" fmla="*/ 5793123 w 6115796"/>
              <a:gd name="connsiteY49" fmla="*/ 3969952 h 6858000"/>
              <a:gd name="connsiteX50" fmla="*/ 5808321 w 6115796"/>
              <a:gd name="connsiteY50" fmla="*/ 3988153 h 6858000"/>
              <a:gd name="connsiteX51" fmla="*/ 5825621 w 6115796"/>
              <a:gd name="connsiteY51" fmla="*/ 4015525 h 6858000"/>
              <a:gd name="connsiteX52" fmla="*/ 5860672 w 6115796"/>
              <a:gd name="connsiteY52" fmla="*/ 4061579 h 6858000"/>
              <a:gd name="connsiteX53" fmla="*/ 5894095 w 6115796"/>
              <a:gd name="connsiteY53" fmla="*/ 4128857 h 6858000"/>
              <a:gd name="connsiteX54" fmla="*/ 5903513 w 6115796"/>
              <a:gd name="connsiteY54" fmla="*/ 4187661 h 6858000"/>
              <a:gd name="connsiteX55" fmla="*/ 5946705 w 6115796"/>
              <a:gd name="connsiteY55" fmla="*/ 4428051 h 6858000"/>
              <a:gd name="connsiteX56" fmla="*/ 5949261 w 6115796"/>
              <a:gd name="connsiteY56" fmla="*/ 4449185 h 6858000"/>
              <a:gd name="connsiteX57" fmla="*/ 5968960 w 6115796"/>
              <a:gd name="connsiteY57" fmla="*/ 4482655 h 6858000"/>
              <a:gd name="connsiteX58" fmla="*/ 5998138 w 6115796"/>
              <a:gd name="connsiteY58" fmla="*/ 4697518 h 6858000"/>
              <a:gd name="connsiteX59" fmla="*/ 6007819 w 6115796"/>
              <a:gd name="connsiteY59" fmla="*/ 4858148 h 6858000"/>
              <a:gd name="connsiteX60" fmla="*/ 6007749 w 6115796"/>
              <a:gd name="connsiteY60" fmla="*/ 4964715 h 6858000"/>
              <a:gd name="connsiteX61" fmla="*/ 6005269 w 6115796"/>
              <a:gd name="connsiteY61" fmla="*/ 5150567 h 6858000"/>
              <a:gd name="connsiteX62" fmla="*/ 6001127 w 6115796"/>
              <a:gd name="connsiteY62" fmla="*/ 5164609 h 6858000"/>
              <a:gd name="connsiteX63" fmla="*/ 5998514 w 6115796"/>
              <a:gd name="connsiteY63" fmla="*/ 5189673 h 6858000"/>
              <a:gd name="connsiteX64" fmla="*/ 6018409 w 6115796"/>
              <a:gd name="connsiteY64" fmla="*/ 5227157 h 6858000"/>
              <a:gd name="connsiteX65" fmla="*/ 6036748 w 6115796"/>
              <a:gd name="connsiteY65" fmla="*/ 5322752 h 6858000"/>
              <a:gd name="connsiteX66" fmla="*/ 6037677 w 6115796"/>
              <a:gd name="connsiteY66" fmla="*/ 5354807 h 6858000"/>
              <a:gd name="connsiteX67" fmla="*/ 6053435 w 6115796"/>
              <a:gd name="connsiteY67" fmla="*/ 5387547 h 6858000"/>
              <a:gd name="connsiteX68" fmla="*/ 6068640 w 6115796"/>
              <a:gd name="connsiteY68" fmla="*/ 5474503 h 6858000"/>
              <a:gd name="connsiteX69" fmla="*/ 6080922 w 6115796"/>
              <a:gd name="connsiteY69" fmla="*/ 5561070 h 6858000"/>
              <a:gd name="connsiteX70" fmla="*/ 6096949 w 6115796"/>
              <a:gd name="connsiteY70" fmla="*/ 5648179 h 6858000"/>
              <a:gd name="connsiteX71" fmla="*/ 6115796 w 6115796"/>
              <a:gd name="connsiteY71" fmla="*/ 5862844 h 6858000"/>
              <a:gd name="connsiteX72" fmla="*/ 6056863 w 6115796"/>
              <a:gd name="connsiteY72" fmla="*/ 6000643 h 6858000"/>
              <a:gd name="connsiteX73" fmla="*/ 6045436 w 6115796"/>
              <a:gd name="connsiteY73" fmla="*/ 6124480 h 6858000"/>
              <a:gd name="connsiteX74" fmla="*/ 6030489 w 6115796"/>
              <a:gd name="connsiteY74" fmla="*/ 6317666 h 6858000"/>
              <a:gd name="connsiteX75" fmla="*/ 6007492 w 6115796"/>
              <a:gd name="connsiteY75" fmla="*/ 6440818 h 6858000"/>
              <a:gd name="connsiteX76" fmla="*/ 6009467 w 6115796"/>
              <a:gd name="connsiteY76" fmla="*/ 6487076 h 6858000"/>
              <a:gd name="connsiteX77" fmla="*/ 5995064 w 6115796"/>
              <a:gd name="connsiteY77" fmla="*/ 6540791 h 6858000"/>
              <a:gd name="connsiteX78" fmla="*/ 5986207 w 6115796"/>
              <a:gd name="connsiteY78" fmla="*/ 6695855 h 6858000"/>
              <a:gd name="connsiteX79" fmla="*/ 5979428 w 6115796"/>
              <a:gd name="connsiteY79" fmla="*/ 6754678 h 6858000"/>
              <a:gd name="connsiteX80" fmla="*/ 5983398 w 6115796"/>
              <a:gd name="connsiteY80" fmla="*/ 6778641 h 6858000"/>
              <a:gd name="connsiteX81" fmla="*/ 5984543 w 6115796"/>
              <a:gd name="connsiteY81" fmla="*/ 6811016 h 6858000"/>
              <a:gd name="connsiteX82" fmla="*/ 5979671 w 6115796"/>
              <a:gd name="connsiteY82" fmla="*/ 6858000 h 6858000"/>
              <a:gd name="connsiteX83" fmla="*/ 0 w 6115796"/>
              <a:gd name="connsiteY83" fmla="*/ 6858000 h 6858000"/>
              <a:gd name="connsiteX84" fmla="*/ 0 w 6115796"/>
              <a:gd name="connsiteY84" fmla="*/ 0 h 6858000"/>
              <a:gd name="connsiteX0" fmla="*/ 0 w 6115796"/>
              <a:gd name="connsiteY0" fmla="*/ 0 h 6858000"/>
              <a:gd name="connsiteX1" fmla="*/ 4965888 w 6115796"/>
              <a:gd name="connsiteY1" fmla="*/ 0 h 6858000"/>
              <a:gd name="connsiteX2" fmla="*/ 4967767 w 6115796"/>
              <a:gd name="connsiteY2" fmla="*/ 7930 h 6858000"/>
              <a:gd name="connsiteX3" fmla="*/ 4979444 w 6115796"/>
              <a:gd name="connsiteY3" fmla="*/ 43921 h 6858000"/>
              <a:gd name="connsiteX4" fmla="*/ 5021173 w 6115796"/>
              <a:gd name="connsiteY4" fmla="*/ 123738 h 6858000"/>
              <a:gd name="connsiteX5" fmla="*/ 5075458 w 6115796"/>
              <a:gd name="connsiteY5" fmla="*/ 264355 h 6858000"/>
              <a:gd name="connsiteX6" fmla="*/ 5081175 w 6115796"/>
              <a:gd name="connsiteY6" fmla="*/ 277448 h 6858000"/>
              <a:gd name="connsiteX7" fmla="*/ 5097011 w 6115796"/>
              <a:gd name="connsiteY7" fmla="*/ 355616 h 6858000"/>
              <a:gd name="connsiteX8" fmla="*/ 5153000 w 6115796"/>
              <a:gd name="connsiteY8" fmla="*/ 507134 h 6858000"/>
              <a:gd name="connsiteX9" fmla="*/ 5171282 w 6115796"/>
              <a:gd name="connsiteY9" fmla="*/ 602071 h 6858000"/>
              <a:gd name="connsiteX10" fmla="*/ 5176196 w 6115796"/>
              <a:gd name="connsiteY10" fmla="*/ 636822 h 6858000"/>
              <a:gd name="connsiteX11" fmla="*/ 5189051 w 6115796"/>
              <a:gd name="connsiteY11" fmla="*/ 782518 h 6858000"/>
              <a:gd name="connsiteX12" fmla="*/ 5218707 w 6115796"/>
              <a:gd name="connsiteY12" fmla="*/ 886387 h 6858000"/>
              <a:gd name="connsiteX13" fmla="*/ 5221281 w 6115796"/>
              <a:gd name="connsiteY13" fmla="*/ 920873 h 6858000"/>
              <a:gd name="connsiteX14" fmla="*/ 5201018 w 6115796"/>
              <a:gd name="connsiteY14" fmla="*/ 1095027 h 6858000"/>
              <a:gd name="connsiteX15" fmla="*/ 5189234 w 6115796"/>
              <a:gd name="connsiteY15" fmla="*/ 1217308 h 6858000"/>
              <a:gd name="connsiteX16" fmla="*/ 5202769 w 6115796"/>
              <a:gd name="connsiteY16" fmla="*/ 1269450 h 6858000"/>
              <a:gd name="connsiteX17" fmla="*/ 5225968 w 6115796"/>
              <a:gd name="connsiteY17" fmla="*/ 1357994 h 6858000"/>
              <a:gd name="connsiteX18" fmla="*/ 5231437 w 6115796"/>
              <a:gd name="connsiteY18" fmla="*/ 1373779 h 6858000"/>
              <a:gd name="connsiteX19" fmla="*/ 5237226 w 6115796"/>
              <a:gd name="connsiteY19" fmla="*/ 1441327 h 6858000"/>
              <a:gd name="connsiteX20" fmla="*/ 5255653 w 6115796"/>
              <a:gd name="connsiteY20" fmla="*/ 1524712 h 6858000"/>
              <a:gd name="connsiteX21" fmla="*/ 5263491 w 6115796"/>
              <a:gd name="connsiteY21" fmla="*/ 1642938 h 6858000"/>
              <a:gd name="connsiteX22" fmla="*/ 5256552 w 6115796"/>
              <a:gd name="connsiteY22" fmla="*/ 1672509 h 6858000"/>
              <a:gd name="connsiteX23" fmla="*/ 5266931 w 6115796"/>
              <a:gd name="connsiteY23" fmla="*/ 1866147 h 6858000"/>
              <a:gd name="connsiteX24" fmla="*/ 5255696 w 6115796"/>
              <a:gd name="connsiteY24" fmla="*/ 1953770 h 6858000"/>
              <a:gd name="connsiteX25" fmla="*/ 5252592 w 6115796"/>
              <a:gd name="connsiteY25" fmla="*/ 2092210 h 6858000"/>
              <a:gd name="connsiteX26" fmla="*/ 5250104 w 6115796"/>
              <a:gd name="connsiteY26" fmla="*/ 2249166 h 6858000"/>
              <a:gd name="connsiteX27" fmla="*/ 5251214 w 6115796"/>
              <a:gd name="connsiteY27" fmla="*/ 2250944 h 6858000"/>
              <a:gd name="connsiteX28" fmla="*/ 5250644 w 6115796"/>
              <a:gd name="connsiteY28" fmla="*/ 2266619 h 6858000"/>
              <a:gd name="connsiteX29" fmla="*/ 5293877 w 6115796"/>
              <a:gd name="connsiteY29" fmla="*/ 2368649 h 6858000"/>
              <a:gd name="connsiteX30" fmla="*/ 5311338 w 6115796"/>
              <a:gd name="connsiteY30" fmla="*/ 2404034 h 6858000"/>
              <a:gd name="connsiteX31" fmla="*/ 5338366 w 6115796"/>
              <a:gd name="connsiteY31" fmla="*/ 2465052 h 6858000"/>
              <a:gd name="connsiteX32" fmla="*/ 5371263 w 6115796"/>
              <a:gd name="connsiteY32" fmla="*/ 2586413 h 6858000"/>
              <a:gd name="connsiteX33" fmla="*/ 5407503 w 6115796"/>
              <a:gd name="connsiteY33" fmla="*/ 2786290 h 6858000"/>
              <a:gd name="connsiteX34" fmla="*/ 5407356 w 6115796"/>
              <a:gd name="connsiteY34" fmla="*/ 2787545 h 6858000"/>
              <a:gd name="connsiteX35" fmla="*/ 5457023 w 6115796"/>
              <a:gd name="connsiteY35" fmla="*/ 2858292 h 6858000"/>
              <a:gd name="connsiteX36" fmla="*/ 5479298 w 6115796"/>
              <a:gd name="connsiteY36" fmla="*/ 2947791 h 6858000"/>
              <a:gd name="connsiteX37" fmla="*/ 5481770 w 6115796"/>
              <a:gd name="connsiteY37" fmla="*/ 2951352 h 6858000"/>
              <a:gd name="connsiteX38" fmla="*/ 5482415 w 6115796"/>
              <a:gd name="connsiteY38" fmla="*/ 3004079 h 6858000"/>
              <a:gd name="connsiteX39" fmla="*/ 5503944 w 6115796"/>
              <a:gd name="connsiteY39" fmla="*/ 3123335 h 6858000"/>
              <a:gd name="connsiteX40" fmla="*/ 5516007 w 6115796"/>
              <a:gd name="connsiteY40" fmla="*/ 3258473 h 6858000"/>
              <a:gd name="connsiteX41" fmla="*/ 5589758 w 6115796"/>
              <a:gd name="connsiteY41" fmla="*/ 3453699 h 6858000"/>
              <a:gd name="connsiteX42" fmla="*/ 5596144 w 6115796"/>
              <a:gd name="connsiteY42" fmla="*/ 3534624 h 6858000"/>
              <a:gd name="connsiteX43" fmla="*/ 5597750 w 6115796"/>
              <a:gd name="connsiteY43" fmla="*/ 3534129 h 6858000"/>
              <a:gd name="connsiteX44" fmla="*/ 5618377 w 6115796"/>
              <a:gd name="connsiteY44" fmla="*/ 3588431 h 6858000"/>
              <a:gd name="connsiteX45" fmla="*/ 5655472 w 6115796"/>
              <a:gd name="connsiteY45" fmla="*/ 3678877 h 6858000"/>
              <a:gd name="connsiteX46" fmla="*/ 5683015 w 6115796"/>
              <a:gd name="connsiteY46" fmla="*/ 3762025 h 6858000"/>
              <a:gd name="connsiteX47" fmla="*/ 5696643 w 6115796"/>
              <a:gd name="connsiteY47" fmla="*/ 3773888 h 6858000"/>
              <a:gd name="connsiteX48" fmla="*/ 5768491 w 6115796"/>
              <a:gd name="connsiteY48" fmla="*/ 3914399 h 6858000"/>
              <a:gd name="connsiteX49" fmla="*/ 5793123 w 6115796"/>
              <a:gd name="connsiteY49" fmla="*/ 3969952 h 6858000"/>
              <a:gd name="connsiteX50" fmla="*/ 5808321 w 6115796"/>
              <a:gd name="connsiteY50" fmla="*/ 3988153 h 6858000"/>
              <a:gd name="connsiteX51" fmla="*/ 5825621 w 6115796"/>
              <a:gd name="connsiteY51" fmla="*/ 4015525 h 6858000"/>
              <a:gd name="connsiteX52" fmla="*/ 5860672 w 6115796"/>
              <a:gd name="connsiteY52" fmla="*/ 4061579 h 6858000"/>
              <a:gd name="connsiteX53" fmla="*/ 5894095 w 6115796"/>
              <a:gd name="connsiteY53" fmla="*/ 4128857 h 6858000"/>
              <a:gd name="connsiteX54" fmla="*/ 5903513 w 6115796"/>
              <a:gd name="connsiteY54" fmla="*/ 4187661 h 6858000"/>
              <a:gd name="connsiteX55" fmla="*/ 5946705 w 6115796"/>
              <a:gd name="connsiteY55" fmla="*/ 4428051 h 6858000"/>
              <a:gd name="connsiteX56" fmla="*/ 5949261 w 6115796"/>
              <a:gd name="connsiteY56" fmla="*/ 4449185 h 6858000"/>
              <a:gd name="connsiteX57" fmla="*/ 5968960 w 6115796"/>
              <a:gd name="connsiteY57" fmla="*/ 4482655 h 6858000"/>
              <a:gd name="connsiteX58" fmla="*/ 5998138 w 6115796"/>
              <a:gd name="connsiteY58" fmla="*/ 4697518 h 6858000"/>
              <a:gd name="connsiteX59" fmla="*/ 6007819 w 6115796"/>
              <a:gd name="connsiteY59" fmla="*/ 4858148 h 6858000"/>
              <a:gd name="connsiteX60" fmla="*/ 6007749 w 6115796"/>
              <a:gd name="connsiteY60" fmla="*/ 4964715 h 6858000"/>
              <a:gd name="connsiteX61" fmla="*/ 6005269 w 6115796"/>
              <a:gd name="connsiteY61" fmla="*/ 5150567 h 6858000"/>
              <a:gd name="connsiteX62" fmla="*/ 6001127 w 6115796"/>
              <a:gd name="connsiteY62" fmla="*/ 5164609 h 6858000"/>
              <a:gd name="connsiteX63" fmla="*/ 5998514 w 6115796"/>
              <a:gd name="connsiteY63" fmla="*/ 5189673 h 6858000"/>
              <a:gd name="connsiteX64" fmla="*/ 6018409 w 6115796"/>
              <a:gd name="connsiteY64" fmla="*/ 5227157 h 6858000"/>
              <a:gd name="connsiteX65" fmla="*/ 6036748 w 6115796"/>
              <a:gd name="connsiteY65" fmla="*/ 5322752 h 6858000"/>
              <a:gd name="connsiteX66" fmla="*/ 6037677 w 6115796"/>
              <a:gd name="connsiteY66" fmla="*/ 5354807 h 6858000"/>
              <a:gd name="connsiteX67" fmla="*/ 6053435 w 6115796"/>
              <a:gd name="connsiteY67" fmla="*/ 5387547 h 6858000"/>
              <a:gd name="connsiteX68" fmla="*/ 6068640 w 6115796"/>
              <a:gd name="connsiteY68" fmla="*/ 5474503 h 6858000"/>
              <a:gd name="connsiteX69" fmla="*/ 6080922 w 6115796"/>
              <a:gd name="connsiteY69" fmla="*/ 5561070 h 6858000"/>
              <a:gd name="connsiteX70" fmla="*/ 6096949 w 6115796"/>
              <a:gd name="connsiteY70" fmla="*/ 5648179 h 6858000"/>
              <a:gd name="connsiteX71" fmla="*/ 6115796 w 6115796"/>
              <a:gd name="connsiteY71" fmla="*/ 5862844 h 6858000"/>
              <a:gd name="connsiteX72" fmla="*/ 6056863 w 6115796"/>
              <a:gd name="connsiteY72" fmla="*/ 6000643 h 6858000"/>
              <a:gd name="connsiteX73" fmla="*/ 6045436 w 6115796"/>
              <a:gd name="connsiteY73" fmla="*/ 6124480 h 6858000"/>
              <a:gd name="connsiteX74" fmla="*/ 6030489 w 6115796"/>
              <a:gd name="connsiteY74" fmla="*/ 6317666 h 6858000"/>
              <a:gd name="connsiteX75" fmla="*/ 6007492 w 6115796"/>
              <a:gd name="connsiteY75" fmla="*/ 6440818 h 6858000"/>
              <a:gd name="connsiteX76" fmla="*/ 6009467 w 6115796"/>
              <a:gd name="connsiteY76" fmla="*/ 6487076 h 6858000"/>
              <a:gd name="connsiteX77" fmla="*/ 5995064 w 6115796"/>
              <a:gd name="connsiteY77" fmla="*/ 6540791 h 6858000"/>
              <a:gd name="connsiteX78" fmla="*/ 5986207 w 6115796"/>
              <a:gd name="connsiteY78" fmla="*/ 6695855 h 6858000"/>
              <a:gd name="connsiteX79" fmla="*/ 5979428 w 6115796"/>
              <a:gd name="connsiteY79" fmla="*/ 6754678 h 6858000"/>
              <a:gd name="connsiteX80" fmla="*/ 5984543 w 6115796"/>
              <a:gd name="connsiteY80" fmla="*/ 6811016 h 6858000"/>
              <a:gd name="connsiteX81" fmla="*/ 5979671 w 6115796"/>
              <a:gd name="connsiteY81" fmla="*/ 6858000 h 6858000"/>
              <a:gd name="connsiteX82" fmla="*/ 0 w 6115796"/>
              <a:gd name="connsiteY82" fmla="*/ 6858000 h 6858000"/>
              <a:gd name="connsiteX83" fmla="*/ 0 w 6115796"/>
              <a:gd name="connsiteY83" fmla="*/ 0 h 6858000"/>
              <a:gd name="connsiteX0" fmla="*/ 0 w 6115796"/>
              <a:gd name="connsiteY0" fmla="*/ 0 h 6858000"/>
              <a:gd name="connsiteX1" fmla="*/ 4965888 w 6115796"/>
              <a:gd name="connsiteY1" fmla="*/ 0 h 6858000"/>
              <a:gd name="connsiteX2" fmla="*/ 4967767 w 6115796"/>
              <a:gd name="connsiteY2" fmla="*/ 7930 h 6858000"/>
              <a:gd name="connsiteX3" fmla="*/ 4979444 w 6115796"/>
              <a:gd name="connsiteY3" fmla="*/ 43921 h 6858000"/>
              <a:gd name="connsiteX4" fmla="*/ 5021173 w 6115796"/>
              <a:gd name="connsiteY4" fmla="*/ 123738 h 6858000"/>
              <a:gd name="connsiteX5" fmla="*/ 5075458 w 6115796"/>
              <a:gd name="connsiteY5" fmla="*/ 264355 h 6858000"/>
              <a:gd name="connsiteX6" fmla="*/ 5081175 w 6115796"/>
              <a:gd name="connsiteY6" fmla="*/ 277448 h 6858000"/>
              <a:gd name="connsiteX7" fmla="*/ 5097011 w 6115796"/>
              <a:gd name="connsiteY7" fmla="*/ 355616 h 6858000"/>
              <a:gd name="connsiteX8" fmla="*/ 5153000 w 6115796"/>
              <a:gd name="connsiteY8" fmla="*/ 507134 h 6858000"/>
              <a:gd name="connsiteX9" fmla="*/ 5171282 w 6115796"/>
              <a:gd name="connsiteY9" fmla="*/ 602071 h 6858000"/>
              <a:gd name="connsiteX10" fmla="*/ 5176196 w 6115796"/>
              <a:gd name="connsiteY10" fmla="*/ 636822 h 6858000"/>
              <a:gd name="connsiteX11" fmla="*/ 5189051 w 6115796"/>
              <a:gd name="connsiteY11" fmla="*/ 782518 h 6858000"/>
              <a:gd name="connsiteX12" fmla="*/ 5218707 w 6115796"/>
              <a:gd name="connsiteY12" fmla="*/ 886387 h 6858000"/>
              <a:gd name="connsiteX13" fmla="*/ 5221281 w 6115796"/>
              <a:gd name="connsiteY13" fmla="*/ 920873 h 6858000"/>
              <a:gd name="connsiteX14" fmla="*/ 5201018 w 6115796"/>
              <a:gd name="connsiteY14" fmla="*/ 1095027 h 6858000"/>
              <a:gd name="connsiteX15" fmla="*/ 5189234 w 6115796"/>
              <a:gd name="connsiteY15" fmla="*/ 1217308 h 6858000"/>
              <a:gd name="connsiteX16" fmla="*/ 5202769 w 6115796"/>
              <a:gd name="connsiteY16" fmla="*/ 1269450 h 6858000"/>
              <a:gd name="connsiteX17" fmla="*/ 5225968 w 6115796"/>
              <a:gd name="connsiteY17" fmla="*/ 1357994 h 6858000"/>
              <a:gd name="connsiteX18" fmla="*/ 5231437 w 6115796"/>
              <a:gd name="connsiteY18" fmla="*/ 1373779 h 6858000"/>
              <a:gd name="connsiteX19" fmla="*/ 5237226 w 6115796"/>
              <a:gd name="connsiteY19" fmla="*/ 1441327 h 6858000"/>
              <a:gd name="connsiteX20" fmla="*/ 5255653 w 6115796"/>
              <a:gd name="connsiteY20" fmla="*/ 1524712 h 6858000"/>
              <a:gd name="connsiteX21" fmla="*/ 5263491 w 6115796"/>
              <a:gd name="connsiteY21" fmla="*/ 1642938 h 6858000"/>
              <a:gd name="connsiteX22" fmla="*/ 5256552 w 6115796"/>
              <a:gd name="connsiteY22" fmla="*/ 1672509 h 6858000"/>
              <a:gd name="connsiteX23" fmla="*/ 5266931 w 6115796"/>
              <a:gd name="connsiteY23" fmla="*/ 1866147 h 6858000"/>
              <a:gd name="connsiteX24" fmla="*/ 5255696 w 6115796"/>
              <a:gd name="connsiteY24" fmla="*/ 1953770 h 6858000"/>
              <a:gd name="connsiteX25" fmla="*/ 5252592 w 6115796"/>
              <a:gd name="connsiteY25" fmla="*/ 2092210 h 6858000"/>
              <a:gd name="connsiteX26" fmla="*/ 5250104 w 6115796"/>
              <a:gd name="connsiteY26" fmla="*/ 2249166 h 6858000"/>
              <a:gd name="connsiteX27" fmla="*/ 5251214 w 6115796"/>
              <a:gd name="connsiteY27" fmla="*/ 2250944 h 6858000"/>
              <a:gd name="connsiteX28" fmla="*/ 5250644 w 6115796"/>
              <a:gd name="connsiteY28" fmla="*/ 2266619 h 6858000"/>
              <a:gd name="connsiteX29" fmla="*/ 5293877 w 6115796"/>
              <a:gd name="connsiteY29" fmla="*/ 2368649 h 6858000"/>
              <a:gd name="connsiteX30" fmla="*/ 5311338 w 6115796"/>
              <a:gd name="connsiteY30" fmla="*/ 2404034 h 6858000"/>
              <a:gd name="connsiteX31" fmla="*/ 5338366 w 6115796"/>
              <a:gd name="connsiteY31" fmla="*/ 2465052 h 6858000"/>
              <a:gd name="connsiteX32" fmla="*/ 5371263 w 6115796"/>
              <a:gd name="connsiteY32" fmla="*/ 2586413 h 6858000"/>
              <a:gd name="connsiteX33" fmla="*/ 5407503 w 6115796"/>
              <a:gd name="connsiteY33" fmla="*/ 2786290 h 6858000"/>
              <a:gd name="connsiteX34" fmla="*/ 5407356 w 6115796"/>
              <a:gd name="connsiteY34" fmla="*/ 2787545 h 6858000"/>
              <a:gd name="connsiteX35" fmla="*/ 5457023 w 6115796"/>
              <a:gd name="connsiteY35" fmla="*/ 2858292 h 6858000"/>
              <a:gd name="connsiteX36" fmla="*/ 5479298 w 6115796"/>
              <a:gd name="connsiteY36" fmla="*/ 2947791 h 6858000"/>
              <a:gd name="connsiteX37" fmla="*/ 5481770 w 6115796"/>
              <a:gd name="connsiteY37" fmla="*/ 2951352 h 6858000"/>
              <a:gd name="connsiteX38" fmla="*/ 5482415 w 6115796"/>
              <a:gd name="connsiteY38" fmla="*/ 3004079 h 6858000"/>
              <a:gd name="connsiteX39" fmla="*/ 5503944 w 6115796"/>
              <a:gd name="connsiteY39" fmla="*/ 3123335 h 6858000"/>
              <a:gd name="connsiteX40" fmla="*/ 5516007 w 6115796"/>
              <a:gd name="connsiteY40" fmla="*/ 3258473 h 6858000"/>
              <a:gd name="connsiteX41" fmla="*/ 5589758 w 6115796"/>
              <a:gd name="connsiteY41" fmla="*/ 3453699 h 6858000"/>
              <a:gd name="connsiteX42" fmla="*/ 5596144 w 6115796"/>
              <a:gd name="connsiteY42" fmla="*/ 3534624 h 6858000"/>
              <a:gd name="connsiteX43" fmla="*/ 5597750 w 6115796"/>
              <a:gd name="connsiteY43" fmla="*/ 3534129 h 6858000"/>
              <a:gd name="connsiteX44" fmla="*/ 5618377 w 6115796"/>
              <a:gd name="connsiteY44" fmla="*/ 3588431 h 6858000"/>
              <a:gd name="connsiteX45" fmla="*/ 5655472 w 6115796"/>
              <a:gd name="connsiteY45" fmla="*/ 3678877 h 6858000"/>
              <a:gd name="connsiteX46" fmla="*/ 5683015 w 6115796"/>
              <a:gd name="connsiteY46" fmla="*/ 3762025 h 6858000"/>
              <a:gd name="connsiteX47" fmla="*/ 5696643 w 6115796"/>
              <a:gd name="connsiteY47" fmla="*/ 3773888 h 6858000"/>
              <a:gd name="connsiteX48" fmla="*/ 5768491 w 6115796"/>
              <a:gd name="connsiteY48" fmla="*/ 3914399 h 6858000"/>
              <a:gd name="connsiteX49" fmla="*/ 5793123 w 6115796"/>
              <a:gd name="connsiteY49" fmla="*/ 3969952 h 6858000"/>
              <a:gd name="connsiteX50" fmla="*/ 5808321 w 6115796"/>
              <a:gd name="connsiteY50" fmla="*/ 3988153 h 6858000"/>
              <a:gd name="connsiteX51" fmla="*/ 5825621 w 6115796"/>
              <a:gd name="connsiteY51" fmla="*/ 4015525 h 6858000"/>
              <a:gd name="connsiteX52" fmla="*/ 5860672 w 6115796"/>
              <a:gd name="connsiteY52" fmla="*/ 4061579 h 6858000"/>
              <a:gd name="connsiteX53" fmla="*/ 5894095 w 6115796"/>
              <a:gd name="connsiteY53" fmla="*/ 4128857 h 6858000"/>
              <a:gd name="connsiteX54" fmla="*/ 5903513 w 6115796"/>
              <a:gd name="connsiteY54" fmla="*/ 4187661 h 6858000"/>
              <a:gd name="connsiteX55" fmla="*/ 5946705 w 6115796"/>
              <a:gd name="connsiteY55" fmla="*/ 4428051 h 6858000"/>
              <a:gd name="connsiteX56" fmla="*/ 5949261 w 6115796"/>
              <a:gd name="connsiteY56" fmla="*/ 4449185 h 6858000"/>
              <a:gd name="connsiteX57" fmla="*/ 5968960 w 6115796"/>
              <a:gd name="connsiteY57" fmla="*/ 4482655 h 6858000"/>
              <a:gd name="connsiteX58" fmla="*/ 5998138 w 6115796"/>
              <a:gd name="connsiteY58" fmla="*/ 4697518 h 6858000"/>
              <a:gd name="connsiteX59" fmla="*/ 6007819 w 6115796"/>
              <a:gd name="connsiteY59" fmla="*/ 4858148 h 6858000"/>
              <a:gd name="connsiteX60" fmla="*/ 6007749 w 6115796"/>
              <a:gd name="connsiteY60" fmla="*/ 4964715 h 6858000"/>
              <a:gd name="connsiteX61" fmla="*/ 6005269 w 6115796"/>
              <a:gd name="connsiteY61" fmla="*/ 5150567 h 6858000"/>
              <a:gd name="connsiteX62" fmla="*/ 6001127 w 6115796"/>
              <a:gd name="connsiteY62" fmla="*/ 5164609 h 6858000"/>
              <a:gd name="connsiteX63" fmla="*/ 5998514 w 6115796"/>
              <a:gd name="connsiteY63" fmla="*/ 5189673 h 6858000"/>
              <a:gd name="connsiteX64" fmla="*/ 6018409 w 6115796"/>
              <a:gd name="connsiteY64" fmla="*/ 5227157 h 6858000"/>
              <a:gd name="connsiteX65" fmla="*/ 6036748 w 6115796"/>
              <a:gd name="connsiteY65" fmla="*/ 5322752 h 6858000"/>
              <a:gd name="connsiteX66" fmla="*/ 6037677 w 6115796"/>
              <a:gd name="connsiteY66" fmla="*/ 5354807 h 6858000"/>
              <a:gd name="connsiteX67" fmla="*/ 6053435 w 6115796"/>
              <a:gd name="connsiteY67" fmla="*/ 5387547 h 6858000"/>
              <a:gd name="connsiteX68" fmla="*/ 6068640 w 6115796"/>
              <a:gd name="connsiteY68" fmla="*/ 5474503 h 6858000"/>
              <a:gd name="connsiteX69" fmla="*/ 6080922 w 6115796"/>
              <a:gd name="connsiteY69" fmla="*/ 5561070 h 6858000"/>
              <a:gd name="connsiteX70" fmla="*/ 6096949 w 6115796"/>
              <a:gd name="connsiteY70" fmla="*/ 5648179 h 6858000"/>
              <a:gd name="connsiteX71" fmla="*/ 6115796 w 6115796"/>
              <a:gd name="connsiteY71" fmla="*/ 5862844 h 6858000"/>
              <a:gd name="connsiteX72" fmla="*/ 6045436 w 6115796"/>
              <a:gd name="connsiteY72" fmla="*/ 6124480 h 6858000"/>
              <a:gd name="connsiteX73" fmla="*/ 6030489 w 6115796"/>
              <a:gd name="connsiteY73" fmla="*/ 6317666 h 6858000"/>
              <a:gd name="connsiteX74" fmla="*/ 6007492 w 6115796"/>
              <a:gd name="connsiteY74" fmla="*/ 6440818 h 6858000"/>
              <a:gd name="connsiteX75" fmla="*/ 6009467 w 6115796"/>
              <a:gd name="connsiteY75" fmla="*/ 6487076 h 6858000"/>
              <a:gd name="connsiteX76" fmla="*/ 5995064 w 6115796"/>
              <a:gd name="connsiteY76" fmla="*/ 6540791 h 6858000"/>
              <a:gd name="connsiteX77" fmla="*/ 5986207 w 6115796"/>
              <a:gd name="connsiteY77" fmla="*/ 6695855 h 6858000"/>
              <a:gd name="connsiteX78" fmla="*/ 5979428 w 6115796"/>
              <a:gd name="connsiteY78" fmla="*/ 6754678 h 6858000"/>
              <a:gd name="connsiteX79" fmla="*/ 5984543 w 6115796"/>
              <a:gd name="connsiteY79" fmla="*/ 6811016 h 6858000"/>
              <a:gd name="connsiteX80" fmla="*/ 5979671 w 6115796"/>
              <a:gd name="connsiteY80" fmla="*/ 6858000 h 6858000"/>
              <a:gd name="connsiteX81" fmla="*/ 0 w 6115796"/>
              <a:gd name="connsiteY81" fmla="*/ 6858000 h 6858000"/>
              <a:gd name="connsiteX82" fmla="*/ 0 w 6115796"/>
              <a:gd name="connsiteY82" fmla="*/ 0 h 6858000"/>
              <a:gd name="connsiteX0" fmla="*/ 0 w 6115796"/>
              <a:gd name="connsiteY0" fmla="*/ 0 h 6858000"/>
              <a:gd name="connsiteX1" fmla="*/ 4965888 w 6115796"/>
              <a:gd name="connsiteY1" fmla="*/ 0 h 6858000"/>
              <a:gd name="connsiteX2" fmla="*/ 4967767 w 6115796"/>
              <a:gd name="connsiteY2" fmla="*/ 7930 h 6858000"/>
              <a:gd name="connsiteX3" fmla="*/ 4979444 w 6115796"/>
              <a:gd name="connsiteY3" fmla="*/ 43921 h 6858000"/>
              <a:gd name="connsiteX4" fmla="*/ 5021173 w 6115796"/>
              <a:gd name="connsiteY4" fmla="*/ 123738 h 6858000"/>
              <a:gd name="connsiteX5" fmla="*/ 5075458 w 6115796"/>
              <a:gd name="connsiteY5" fmla="*/ 264355 h 6858000"/>
              <a:gd name="connsiteX6" fmla="*/ 5081175 w 6115796"/>
              <a:gd name="connsiteY6" fmla="*/ 277448 h 6858000"/>
              <a:gd name="connsiteX7" fmla="*/ 5097011 w 6115796"/>
              <a:gd name="connsiteY7" fmla="*/ 355616 h 6858000"/>
              <a:gd name="connsiteX8" fmla="*/ 5153000 w 6115796"/>
              <a:gd name="connsiteY8" fmla="*/ 507134 h 6858000"/>
              <a:gd name="connsiteX9" fmla="*/ 5171282 w 6115796"/>
              <a:gd name="connsiteY9" fmla="*/ 602071 h 6858000"/>
              <a:gd name="connsiteX10" fmla="*/ 5176196 w 6115796"/>
              <a:gd name="connsiteY10" fmla="*/ 636822 h 6858000"/>
              <a:gd name="connsiteX11" fmla="*/ 5189051 w 6115796"/>
              <a:gd name="connsiteY11" fmla="*/ 782518 h 6858000"/>
              <a:gd name="connsiteX12" fmla="*/ 5218707 w 6115796"/>
              <a:gd name="connsiteY12" fmla="*/ 886387 h 6858000"/>
              <a:gd name="connsiteX13" fmla="*/ 5221281 w 6115796"/>
              <a:gd name="connsiteY13" fmla="*/ 920873 h 6858000"/>
              <a:gd name="connsiteX14" fmla="*/ 5201018 w 6115796"/>
              <a:gd name="connsiteY14" fmla="*/ 1095027 h 6858000"/>
              <a:gd name="connsiteX15" fmla="*/ 5189234 w 6115796"/>
              <a:gd name="connsiteY15" fmla="*/ 1217308 h 6858000"/>
              <a:gd name="connsiteX16" fmla="*/ 5202769 w 6115796"/>
              <a:gd name="connsiteY16" fmla="*/ 1269450 h 6858000"/>
              <a:gd name="connsiteX17" fmla="*/ 5225968 w 6115796"/>
              <a:gd name="connsiteY17" fmla="*/ 1357994 h 6858000"/>
              <a:gd name="connsiteX18" fmla="*/ 5231437 w 6115796"/>
              <a:gd name="connsiteY18" fmla="*/ 1373779 h 6858000"/>
              <a:gd name="connsiteX19" fmla="*/ 5237226 w 6115796"/>
              <a:gd name="connsiteY19" fmla="*/ 1441327 h 6858000"/>
              <a:gd name="connsiteX20" fmla="*/ 5255653 w 6115796"/>
              <a:gd name="connsiteY20" fmla="*/ 1524712 h 6858000"/>
              <a:gd name="connsiteX21" fmla="*/ 5263491 w 6115796"/>
              <a:gd name="connsiteY21" fmla="*/ 1642938 h 6858000"/>
              <a:gd name="connsiteX22" fmla="*/ 5256552 w 6115796"/>
              <a:gd name="connsiteY22" fmla="*/ 1672509 h 6858000"/>
              <a:gd name="connsiteX23" fmla="*/ 5266931 w 6115796"/>
              <a:gd name="connsiteY23" fmla="*/ 1866147 h 6858000"/>
              <a:gd name="connsiteX24" fmla="*/ 5255696 w 6115796"/>
              <a:gd name="connsiteY24" fmla="*/ 1953770 h 6858000"/>
              <a:gd name="connsiteX25" fmla="*/ 5252592 w 6115796"/>
              <a:gd name="connsiteY25" fmla="*/ 2092210 h 6858000"/>
              <a:gd name="connsiteX26" fmla="*/ 5250104 w 6115796"/>
              <a:gd name="connsiteY26" fmla="*/ 2249166 h 6858000"/>
              <a:gd name="connsiteX27" fmla="*/ 5251214 w 6115796"/>
              <a:gd name="connsiteY27" fmla="*/ 2250944 h 6858000"/>
              <a:gd name="connsiteX28" fmla="*/ 5250644 w 6115796"/>
              <a:gd name="connsiteY28" fmla="*/ 2266619 h 6858000"/>
              <a:gd name="connsiteX29" fmla="*/ 5293877 w 6115796"/>
              <a:gd name="connsiteY29" fmla="*/ 2368649 h 6858000"/>
              <a:gd name="connsiteX30" fmla="*/ 5311338 w 6115796"/>
              <a:gd name="connsiteY30" fmla="*/ 2404034 h 6858000"/>
              <a:gd name="connsiteX31" fmla="*/ 5338366 w 6115796"/>
              <a:gd name="connsiteY31" fmla="*/ 2465052 h 6858000"/>
              <a:gd name="connsiteX32" fmla="*/ 5371263 w 6115796"/>
              <a:gd name="connsiteY32" fmla="*/ 2586413 h 6858000"/>
              <a:gd name="connsiteX33" fmla="*/ 5407503 w 6115796"/>
              <a:gd name="connsiteY33" fmla="*/ 2786290 h 6858000"/>
              <a:gd name="connsiteX34" fmla="*/ 5407356 w 6115796"/>
              <a:gd name="connsiteY34" fmla="*/ 2787545 h 6858000"/>
              <a:gd name="connsiteX35" fmla="*/ 5457023 w 6115796"/>
              <a:gd name="connsiteY35" fmla="*/ 2858292 h 6858000"/>
              <a:gd name="connsiteX36" fmla="*/ 5479298 w 6115796"/>
              <a:gd name="connsiteY36" fmla="*/ 2947791 h 6858000"/>
              <a:gd name="connsiteX37" fmla="*/ 5481770 w 6115796"/>
              <a:gd name="connsiteY37" fmla="*/ 2951352 h 6858000"/>
              <a:gd name="connsiteX38" fmla="*/ 5482415 w 6115796"/>
              <a:gd name="connsiteY38" fmla="*/ 3004079 h 6858000"/>
              <a:gd name="connsiteX39" fmla="*/ 5503944 w 6115796"/>
              <a:gd name="connsiteY39" fmla="*/ 3123335 h 6858000"/>
              <a:gd name="connsiteX40" fmla="*/ 5516007 w 6115796"/>
              <a:gd name="connsiteY40" fmla="*/ 3258473 h 6858000"/>
              <a:gd name="connsiteX41" fmla="*/ 5589758 w 6115796"/>
              <a:gd name="connsiteY41" fmla="*/ 3453699 h 6858000"/>
              <a:gd name="connsiteX42" fmla="*/ 5596144 w 6115796"/>
              <a:gd name="connsiteY42" fmla="*/ 3534624 h 6858000"/>
              <a:gd name="connsiteX43" fmla="*/ 5597750 w 6115796"/>
              <a:gd name="connsiteY43" fmla="*/ 3534129 h 6858000"/>
              <a:gd name="connsiteX44" fmla="*/ 5618377 w 6115796"/>
              <a:gd name="connsiteY44" fmla="*/ 3588431 h 6858000"/>
              <a:gd name="connsiteX45" fmla="*/ 5655472 w 6115796"/>
              <a:gd name="connsiteY45" fmla="*/ 3678877 h 6858000"/>
              <a:gd name="connsiteX46" fmla="*/ 5683015 w 6115796"/>
              <a:gd name="connsiteY46" fmla="*/ 3762025 h 6858000"/>
              <a:gd name="connsiteX47" fmla="*/ 5696643 w 6115796"/>
              <a:gd name="connsiteY47" fmla="*/ 3773888 h 6858000"/>
              <a:gd name="connsiteX48" fmla="*/ 5768491 w 6115796"/>
              <a:gd name="connsiteY48" fmla="*/ 3914399 h 6858000"/>
              <a:gd name="connsiteX49" fmla="*/ 5793123 w 6115796"/>
              <a:gd name="connsiteY49" fmla="*/ 3969952 h 6858000"/>
              <a:gd name="connsiteX50" fmla="*/ 5808321 w 6115796"/>
              <a:gd name="connsiteY50" fmla="*/ 3988153 h 6858000"/>
              <a:gd name="connsiteX51" fmla="*/ 5825621 w 6115796"/>
              <a:gd name="connsiteY51" fmla="*/ 4015525 h 6858000"/>
              <a:gd name="connsiteX52" fmla="*/ 5860672 w 6115796"/>
              <a:gd name="connsiteY52" fmla="*/ 4061579 h 6858000"/>
              <a:gd name="connsiteX53" fmla="*/ 5894095 w 6115796"/>
              <a:gd name="connsiteY53" fmla="*/ 4128857 h 6858000"/>
              <a:gd name="connsiteX54" fmla="*/ 5903513 w 6115796"/>
              <a:gd name="connsiteY54" fmla="*/ 4187661 h 6858000"/>
              <a:gd name="connsiteX55" fmla="*/ 5946705 w 6115796"/>
              <a:gd name="connsiteY55" fmla="*/ 4428051 h 6858000"/>
              <a:gd name="connsiteX56" fmla="*/ 5949261 w 6115796"/>
              <a:gd name="connsiteY56" fmla="*/ 4449185 h 6858000"/>
              <a:gd name="connsiteX57" fmla="*/ 5968960 w 6115796"/>
              <a:gd name="connsiteY57" fmla="*/ 4482655 h 6858000"/>
              <a:gd name="connsiteX58" fmla="*/ 5998138 w 6115796"/>
              <a:gd name="connsiteY58" fmla="*/ 4697518 h 6858000"/>
              <a:gd name="connsiteX59" fmla="*/ 6007819 w 6115796"/>
              <a:gd name="connsiteY59" fmla="*/ 4858148 h 6858000"/>
              <a:gd name="connsiteX60" fmla="*/ 6007749 w 6115796"/>
              <a:gd name="connsiteY60" fmla="*/ 4964715 h 6858000"/>
              <a:gd name="connsiteX61" fmla="*/ 6005269 w 6115796"/>
              <a:gd name="connsiteY61" fmla="*/ 5150567 h 6858000"/>
              <a:gd name="connsiteX62" fmla="*/ 6001127 w 6115796"/>
              <a:gd name="connsiteY62" fmla="*/ 5164609 h 6858000"/>
              <a:gd name="connsiteX63" fmla="*/ 5998514 w 6115796"/>
              <a:gd name="connsiteY63" fmla="*/ 5189673 h 6858000"/>
              <a:gd name="connsiteX64" fmla="*/ 6018409 w 6115796"/>
              <a:gd name="connsiteY64" fmla="*/ 5227157 h 6858000"/>
              <a:gd name="connsiteX65" fmla="*/ 6036748 w 6115796"/>
              <a:gd name="connsiteY65" fmla="*/ 5322752 h 6858000"/>
              <a:gd name="connsiteX66" fmla="*/ 6037677 w 6115796"/>
              <a:gd name="connsiteY66" fmla="*/ 5354807 h 6858000"/>
              <a:gd name="connsiteX67" fmla="*/ 6053435 w 6115796"/>
              <a:gd name="connsiteY67" fmla="*/ 5387547 h 6858000"/>
              <a:gd name="connsiteX68" fmla="*/ 6068640 w 6115796"/>
              <a:gd name="connsiteY68" fmla="*/ 5474503 h 6858000"/>
              <a:gd name="connsiteX69" fmla="*/ 6080922 w 6115796"/>
              <a:gd name="connsiteY69" fmla="*/ 5561070 h 6858000"/>
              <a:gd name="connsiteX70" fmla="*/ 6096949 w 6115796"/>
              <a:gd name="connsiteY70" fmla="*/ 5648179 h 6858000"/>
              <a:gd name="connsiteX71" fmla="*/ 6115796 w 6115796"/>
              <a:gd name="connsiteY71" fmla="*/ 5862844 h 6858000"/>
              <a:gd name="connsiteX72" fmla="*/ 6045436 w 6115796"/>
              <a:gd name="connsiteY72" fmla="*/ 6124480 h 6858000"/>
              <a:gd name="connsiteX73" fmla="*/ 6030489 w 6115796"/>
              <a:gd name="connsiteY73" fmla="*/ 6317666 h 6858000"/>
              <a:gd name="connsiteX74" fmla="*/ 6007492 w 6115796"/>
              <a:gd name="connsiteY74" fmla="*/ 6440818 h 6858000"/>
              <a:gd name="connsiteX75" fmla="*/ 6009467 w 6115796"/>
              <a:gd name="connsiteY75" fmla="*/ 6487076 h 6858000"/>
              <a:gd name="connsiteX76" fmla="*/ 5995064 w 6115796"/>
              <a:gd name="connsiteY76" fmla="*/ 6540791 h 6858000"/>
              <a:gd name="connsiteX77" fmla="*/ 5986207 w 6115796"/>
              <a:gd name="connsiteY77" fmla="*/ 6695855 h 6858000"/>
              <a:gd name="connsiteX78" fmla="*/ 5979428 w 6115796"/>
              <a:gd name="connsiteY78" fmla="*/ 6754678 h 6858000"/>
              <a:gd name="connsiteX79" fmla="*/ 5984543 w 6115796"/>
              <a:gd name="connsiteY79" fmla="*/ 6811016 h 6858000"/>
              <a:gd name="connsiteX80" fmla="*/ 5979671 w 6115796"/>
              <a:gd name="connsiteY80" fmla="*/ 6858000 h 6858000"/>
              <a:gd name="connsiteX81" fmla="*/ 0 w 6115796"/>
              <a:gd name="connsiteY81" fmla="*/ 6858000 h 6858000"/>
              <a:gd name="connsiteX82" fmla="*/ 0 w 6115796"/>
              <a:gd name="connsiteY82" fmla="*/ 0 h 6858000"/>
              <a:gd name="connsiteX0" fmla="*/ 0 w 6115796"/>
              <a:gd name="connsiteY0" fmla="*/ 0 h 6858000"/>
              <a:gd name="connsiteX1" fmla="*/ 4965888 w 6115796"/>
              <a:gd name="connsiteY1" fmla="*/ 0 h 6858000"/>
              <a:gd name="connsiteX2" fmla="*/ 4967767 w 6115796"/>
              <a:gd name="connsiteY2" fmla="*/ 7930 h 6858000"/>
              <a:gd name="connsiteX3" fmla="*/ 4979444 w 6115796"/>
              <a:gd name="connsiteY3" fmla="*/ 43921 h 6858000"/>
              <a:gd name="connsiteX4" fmla="*/ 5021173 w 6115796"/>
              <a:gd name="connsiteY4" fmla="*/ 123738 h 6858000"/>
              <a:gd name="connsiteX5" fmla="*/ 5075458 w 6115796"/>
              <a:gd name="connsiteY5" fmla="*/ 264355 h 6858000"/>
              <a:gd name="connsiteX6" fmla="*/ 5081175 w 6115796"/>
              <a:gd name="connsiteY6" fmla="*/ 277448 h 6858000"/>
              <a:gd name="connsiteX7" fmla="*/ 5097011 w 6115796"/>
              <a:gd name="connsiteY7" fmla="*/ 355616 h 6858000"/>
              <a:gd name="connsiteX8" fmla="*/ 5153000 w 6115796"/>
              <a:gd name="connsiteY8" fmla="*/ 507134 h 6858000"/>
              <a:gd name="connsiteX9" fmla="*/ 5171282 w 6115796"/>
              <a:gd name="connsiteY9" fmla="*/ 602071 h 6858000"/>
              <a:gd name="connsiteX10" fmla="*/ 5176196 w 6115796"/>
              <a:gd name="connsiteY10" fmla="*/ 636822 h 6858000"/>
              <a:gd name="connsiteX11" fmla="*/ 5189051 w 6115796"/>
              <a:gd name="connsiteY11" fmla="*/ 782518 h 6858000"/>
              <a:gd name="connsiteX12" fmla="*/ 5218707 w 6115796"/>
              <a:gd name="connsiteY12" fmla="*/ 886387 h 6858000"/>
              <a:gd name="connsiteX13" fmla="*/ 5221281 w 6115796"/>
              <a:gd name="connsiteY13" fmla="*/ 920873 h 6858000"/>
              <a:gd name="connsiteX14" fmla="*/ 5201018 w 6115796"/>
              <a:gd name="connsiteY14" fmla="*/ 1095027 h 6858000"/>
              <a:gd name="connsiteX15" fmla="*/ 5189234 w 6115796"/>
              <a:gd name="connsiteY15" fmla="*/ 1217308 h 6858000"/>
              <a:gd name="connsiteX16" fmla="*/ 5202769 w 6115796"/>
              <a:gd name="connsiteY16" fmla="*/ 1269450 h 6858000"/>
              <a:gd name="connsiteX17" fmla="*/ 5225968 w 6115796"/>
              <a:gd name="connsiteY17" fmla="*/ 1357994 h 6858000"/>
              <a:gd name="connsiteX18" fmla="*/ 5231437 w 6115796"/>
              <a:gd name="connsiteY18" fmla="*/ 1373779 h 6858000"/>
              <a:gd name="connsiteX19" fmla="*/ 5237226 w 6115796"/>
              <a:gd name="connsiteY19" fmla="*/ 1441327 h 6858000"/>
              <a:gd name="connsiteX20" fmla="*/ 5255653 w 6115796"/>
              <a:gd name="connsiteY20" fmla="*/ 1524712 h 6858000"/>
              <a:gd name="connsiteX21" fmla="*/ 5263491 w 6115796"/>
              <a:gd name="connsiteY21" fmla="*/ 1642938 h 6858000"/>
              <a:gd name="connsiteX22" fmla="*/ 5256552 w 6115796"/>
              <a:gd name="connsiteY22" fmla="*/ 1672509 h 6858000"/>
              <a:gd name="connsiteX23" fmla="*/ 5266931 w 6115796"/>
              <a:gd name="connsiteY23" fmla="*/ 1866147 h 6858000"/>
              <a:gd name="connsiteX24" fmla="*/ 5255696 w 6115796"/>
              <a:gd name="connsiteY24" fmla="*/ 1953770 h 6858000"/>
              <a:gd name="connsiteX25" fmla="*/ 5252592 w 6115796"/>
              <a:gd name="connsiteY25" fmla="*/ 2092210 h 6858000"/>
              <a:gd name="connsiteX26" fmla="*/ 5250104 w 6115796"/>
              <a:gd name="connsiteY26" fmla="*/ 2249166 h 6858000"/>
              <a:gd name="connsiteX27" fmla="*/ 5251214 w 6115796"/>
              <a:gd name="connsiteY27" fmla="*/ 2250944 h 6858000"/>
              <a:gd name="connsiteX28" fmla="*/ 5250644 w 6115796"/>
              <a:gd name="connsiteY28" fmla="*/ 2266619 h 6858000"/>
              <a:gd name="connsiteX29" fmla="*/ 5293877 w 6115796"/>
              <a:gd name="connsiteY29" fmla="*/ 2368649 h 6858000"/>
              <a:gd name="connsiteX30" fmla="*/ 5311338 w 6115796"/>
              <a:gd name="connsiteY30" fmla="*/ 2404034 h 6858000"/>
              <a:gd name="connsiteX31" fmla="*/ 5338366 w 6115796"/>
              <a:gd name="connsiteY31" fmla="*/ 2465052 h 6858000"/>
              <a:gd name="connsiteX32" fmla="*/ 5371263 w 6115796"/>
              <a:gd name="connsiteY32" fmla="*/ 2586413 h 6858000"/>
              <a:gd name="connsiteX33" fmla="*/ 5407503 w 6115796"/>
              <a:gd name="connsiteY33" fmla="*/ 2786290 h 6858000"/>
              <a:gd name="connsiteX34" fmla="*/ 5407356 w 6115796"/>
              <a:gd name="connsiteY34" fmla="*/ 2787545 h 6858000"/>
              <a:gd name="connsiteX35" fmla="*/ 5457023 w 6115796"/>
              <a:gd name="connsiteY35" fmla="*/ 2858292 h 6858000"/>
              <a:gd name="connsiteX36" fmla="*/ 5479298 w 6115796"/>
              <a:gd name="connsiteY36" fmla="*/ 2947791 h 6858000"/>
              <a:gd name="connsiteX37" fmla="*/ 5482415 w 6115796"/>
              <a:gd name="connsiteY37" fmla="*/ 3004079 h 6858000"/>
              <a:gd name="connsiteX38" fmla="*/ 5503944 w 6115796"/>
              <a:gd name="connsiteY38" fmla="*/ 3123335 h 6858000"/>
              <a:gd name="connsiteX39" fmla="*/ 5516007 w 6115796"/>
              <a:gd name="connsiteY39" fmla="*/ 3258473 h 6858000"/>
              <a:gd name="connsiteX40" fmla="*/ 5589758 w 6115796"/>
              <a:gd name="connsiteY40" fmla="*/ 3453699 h 6858000"/>
              <a:gd name="connsiteX41" fmla="*/ 5596144 w 6115796"/>
              <a:gd name="connsiteY41" fmla="*/ 3534624 h 6858000"/>
              <a:gd name="connsiteX42" fmla="*/ 5597750 w 6115796"/>
              <a:gd name="connsiteY42" fmla="*/ 3534129 h 6858000"/>
              <a:gd name="connsiteX43" fmla="*/ 5618377 w 6115796"/>
              <a:gd name="connsiteY43" fmla="*/ 3588431 h 6858000"/>
              <a:gd name="connsiteX44" fmla="*/ 5655472 w 6115796"/>
              <a:gd name="connsiteY44" fmla="*/ 3678877 h 6858000"/>
              <a:gd name="connsiteX45" fmla="*/ 5683015 w 6115796"/>
              <a:gd name="connsiteY45" fmla="*/ 3762025 h 6858000"/>
              <a:gd name="connsiteX46" fmla="*/ 5696643 w 6115796"/>
              <a:gd name="connsiteY46" fmla="*/ 3773888 h 6858000"/>
              <a:gd name="connsiteX47" fmla="*/ 5768491 w 6115796"/>
              <a:gd name="connsiteY47" fmla="*/ 3914399 h 6858000"/>
              <a:gd name="connsiteX48" fmla="*/ 5793123 w 6115796"/>
              <a:gd name="connsiteY48" fmla="*/ 3969952 h 6858000"/>
              <a:gd name="connsiteX49" fmla="*/ 5808321 w 6115796"/>
              <a:gd name="connsiteY49" fmla="*/ 3988153 h 6858000"/>
              <a:gd name="connsiteX50" fmla="*/ 5825621 w 6115796"/>
              <a:gd name="connsiteY50" fmla="*/ 4015525 h 6858000"/>
              <a:gd name="connsiteX51" fmla="*/ 5860672 w 6115796"/>
              <a:gd name="connsiteY51" fmla="*/ 4061579 h 6858000"/>
              <a:gd name="connsiteX52" fmla="*/ 5894095 w 6115796"/>
              <a:gd name="connsiteY52" fmla="*/ 4128857 h 6858000"/>
              <a:gd name="connsiteX53" fmla="*/ 5903513 w 6115796"/>
              <a:gd name="connsiteY53" fmla="*/ 4187661 h 6858000"/>
              <a:gd name="connsiteX54" fmla="*/ 5946705 w 6115796"/>
              <a:gd name="connsiteY54" fmla="*/ 4428051 h 6858000"/>
              <a:gd name="connsiteX55" fmla="*/ 5949261 w 6115796"/>
              <a:gd name="connsiteY55" fmla="*/ 4449185 h 6858000"/>
              <a:gd name="connsiteX56" fmla="*/ 5968960 w 6115796"/>
              <a:gd name="connsiteY56" fmla="*/ 4482655 h 6858000"/>
              <a:gd name="connsiteX57" fmla="*/ 5998138 w 6115796"/>
              <a:gd name="connsiteY57" fmla="*/ 4697518 h 6858000"/>
              <a:gd name="connsiteX58" fmla="*/ 6007819 w 6115796"/>
              <a:gd name="connsiteY58" fmla="*/ 4858148 h 6858000"/>
              <a:gd name="connsiteX59" fmla="*/ 6007749 w 6115796"/>
              <a:gd name="connsiteY59" fmla="*/ 4964715 h 6858000"/>
              <a:gd name="connsiteX60" fmla="*/ 6005269 w 6115796"/>
              <a:gd name="connsiteY60" fmla="*/ 5150567 h 6858000"/>
              <a:gd name="connsiteX61" fmla="*/ 6001127 w 6115796"/>
              <a:gd name="connsiteY61" fmla="*/ 5164609 h 6858000"/>
              <a:gd name="connsiteX62" fmla="*/ 5998514 w 6115796"/>
              <a:gd name="connsiteY62" fmla="*/ 5189673 h 6858000"/>
              <a:gd name="connsiteX63" fmla="*/ 6018409 w 6115796"/>
              <a:gd name="connsiteY63" fmla="*/ 5227157 h 6858000"/>
              <a:gd name="connsiteX64" fmla="*/ 6036748 w 6115796"/>
              <a:gd name="connsiteY64" fmla="*/ 5322752 h 6858000"/>
              <a:gd name="connsiteX65" fmla="*/ 6037677 w 6115796"/>
              <a:gd name="connsiteY65" fmla="*/ 5354807 h 6858000"/>
              <a:gd name="connsiteX66" fmla="*/ 6053435 w 6115796"/>
              <a:gd name="connsiteY66" fmla="*/ 5387547 h 6858000"/>
              <a:gd name="connsiteX67" fmla="*/ 6068640 w 6115796"/>
              <a:gd name="connsiteY67" fmla="*/ 5474503 h 6858000"/>
              <a:gd name="connsiteX68" fmla="*/ 6080922 w 6115796"/>
              <a:gd name="connsiteY68" fmla="*/ 5561070 h 6858000"/>
              <a:gd name="connsiteX69" fmla="*/ 6096949 w 6115796"/>
              <a:gd name="connsiteY69" fmla="*/ 5648179 h 6858000"/>
              <a:gd name="connsiteX70" fmla="*/ 6115796 w 6115796"/>
              <a:gd name="connsiteY70" fmla="*/ 5862844 h 6858000"/>
              <a:gd name="connsiteX71" fmla="*/ 6045436 w 6115796"/>
              <a:gd name="connsiteY71" fmla="*/ 6124480 h 6858000"/>
              <a:gd name="connsiteX72" fmla="*/ 6030489 w 6115796"/>
              <a:gd name="connsiteY72" fmla="*/ 6317666 h 6858000"/>
              <a:gd name="connsiteX73" fmla="*/ 6007492 w 6115796"/>
              <a:gd name="connsiteY73" fmla="*/ 6440818 h 6858000"/>
              <a:gd name="connsiteX74" fmla="*/ 6009467 w 6115796"/>
              <a:gd name="connsiteY74" fmla="*/ 6487076 h 6858000"/>
              <a:gd name="connsiteX75" fmla="*/ 5995064 w 6115796"/>
              <a:gd name="connsiteY75" fmla="*/ 6540791 h 6858000"/>
              <a:gd name="connsiteX76" fmla="*/ 5986207 w 6115796"/>
              <a:gd name="connsiteY76" fmla="*/ 6695855 h 6858000"/>
              <a:gd name="connsiteX77" fmla="*/ 5979428 w 6115796"/>
              <a:gd name="connsiteY77" fmla="*/ 6754678 h 6858000"/>
              <a:gd name="connsiteX78" fmla="*/ 5984543 w 6115796"/>
              <a:gd name="connsiteY78" fmla="*/ 6811016 h 6858000"/>
              <a:gd name="connsiteX79" fmla="*/ 5979671 w 6115796"/>
              <a:gd name="connsiteY79" fmla="*/ 6858000 h 6858000"/>
              <a:gd name="connsiteX80" fmla="*/ 0 w 6115796"/>
              <a:gd name="connsiteY80" fmla="*/ 6858000 h 6858000"/>
              <a:gd name="connsiteX81" fmla="*/ 0 w 6115796"/>
              <a:gd name="connsiteY81" fmla="*/ 0 h 6858000"/>
              <a:gd name="connsiteX0" fmla="*/ 0 w 6115796"/>
              <a:gd name="connsiteY0" fmla="*/ 0 h 6858000"/>
              <a:gd name="connsiteX1" fmla="*/ 4965888 w 6115796"/>
              <a:gd name="connsiteY1" fmla="*/ 0 h 6858000"/>
              <a:gd name="connsiteX2" fmla="*/ 4967767 w 6115796"/>
              <a:gd name="connsiteY2" fmla="*/ 7930 h 6858000"/>
              <a:gd name="connsiteX3" fmla="*/ 4979444 w 6115796"/>
              <a:gd name="connsiteY3" fmla="*/ 43921 h 6858000"/>
              <a:gd name="connsiteX4" fmla="*/ 5021173 w 6115796"/>
              <a:gd name="connsiteY4" fmla="*/ 123738 h 6858000"/>
              <a:gd name="connsiteX5" fmla="*/ 5075458 w 6115796"/>
              <a:gd name="connsiteY5" fmla="*/ 264355 h 6858000"/>
              <a:gd name="connsiteX6" fmla="*/ 5081175 w 6115796"/>
              <a:gd name="connsiteY6" fmla="*/ 277448 h 6858000"/>
              <a:gd name="connsiteX7" fmla="*/ 5097011 w 6115796"/>
              <a:gd name="connsiteY7" fmla="*/ 355616 h 6858000"/>
              <a:gd name="connsiteX8" fmla="*/ 5153000 w 6115796"/>
              <a:gd name="connsiteY8" fmla="*/ 507134 h 6858000"/>
              <a:gd name="connsiteX9" fmla="*/ 5171282 w 6115796"/>
              <a:gd name="connsiteY9" fmla="*/ 602071 h 6858000"/>
              <a:gd name="connsiteX10" fmla="*/ 5176196 w 6115796"/>
              <a:gd name="connsiteY10" fmla="*/ 636822 h 6858000"/>
              <a:gd name="connsiteX11" fmla="*/ 5189051 w 6115796"/>
              <a:gd name="connsiteY11" fmla="*/ 782518 h 6858000"/>
              <a:gd name="connsiteX12" fmla="*/ 5218707 w 6115796"/>
              <a:gd name="connsiteY12" fmla="*/ 886387 h 6858000"/>
              <a:gd name="connsiteX13" fmla="*/ 5221281 w 6115796"/>
              <a:gd name="connsiteY13" fmla="*/ 920873 h 6858000"/>
              <a:gd name="connsiteX14" fmla="*/ 5201018 w 6115796"/>
              <a:gd name="connsiteY14" fmla="*/ 1095027 h 6858000"/>
              <a:gd name="connsiteX15" fmla="*/ 5189234 w 6115796"/>
              <a:gd name="connsiteY15" fmla="*/ 1217308 h 6858000"/>
              <a:gd name="connsiteX16" fmla="*/ 5202769 w 6115796"/>
              <a:gd name="connsiteY16" fmla="*/ 1269450 h 6858000"/>
              <a:gd name="connsiteX17" fmla="*/ 5225968 w 6115796"/>
              <a:gd name="connsiteY17" fmla="*/ 1357994 h 6858000"/>
              <a:gd name="connsiteX18" fmla="*/ 5231437 w 6115796"/>
              <a:gd name="connsiteY18" fmla="*/ 1373779 h 6858000"/>
              <a:gd name="connsiteX19" fmla="*/ 5237226 w 6115796"/>
              <a:gd name="connsiteY19" fmla="*/ 1441327 h 6858000"/>
              <a:gd name="connsiteX20" fmla="*/ 5255653 w 6115796"/>
              <a:gd name="connsiteY20" fmla="*/ 1524712 h 6858000"/>
              <a:gd name="connsiteX21" fmla="*/ 5263491 w 6115796"/>
              <a:gd name="connsiteY21" fmla="*/ 1642938 h 6858000"/>
              <a:gd name="connsiteX22" fmla="*/ 5256552 w 6115796"/>
              <a:gd name="connsiteY22" fmla="*/ 1672509 h 6858000"/>
              <a:gd name="connsiteX23" fmla="*/ 5266931 w 6115796"/>
              <a:gd name="connsiteY23" fmla="*/ 1866147 h 6858000"/>
              <a:gd name="connsiteX24" fmla="*/ 5255696 w 6115796"/>
              <a:gd name="connsiteY24" fmla="*/ 1953770 h 6858000"/>
              <a:gd name="connsiteX25" fmla="*/ 5252592 w 6115796"/>
              <a:gd name="connsiteY25" fmla="*/ 2092210 h 6858000"/>
              <a:gd name="connsiteX26" fmla="*/ 5250104 w 6115796"/>
              <a:gd name="connsiteY26" fmla="*/ 2249166 h 6858000"/>
              <a:gd name="connsiteX27" fmla="*/ 5251214 w 6115796"/>
              <a:gd name="connsiteY27" fmla="*/ 2250944 h 6858000"/>
              <a:gd name="connsiteX28" fmla="*/ 5250644 w 6115796"/>
              <a:gd name="connsiteY28" fmla="*/ 2266619 h 6858000"/>
              <a:gd name="connsiteX29" fmla="*/ 5293877 w 6115796"/>
              <a:gd name="connsiteY29" fmla="*/ 2368649 h 6858000"/>
              <a:gd name="connsiteX30" fmla="*/ 5311338 w 6115796"/>
              <a:gd name="connsiteY30" fmla="*/ 2404034 h 6858000"/>
              <a:gd name="connsiteX31" fmla="*/ 5338366 w 6115796"/>
              <a:gd name="connsiteY31" fmla="*/ 2465052 h 6858000"/>
              <a:gd name="connsiteX32" fmla="*/ 5371263 w 6115796"/>
              <a:gd name="connsiteY32" fmla="*/ 2586413 h 6858000"/>
              <a:gd name="connsiteX33" fmla="*/ 5407503 w 6115796"/>
              <a:gd name="connsiteY33" fmla="*/ 2786290 h 6858000"/>
              <a:gd name="connsiteX34" fmla="*/ 5407356 w 6115796"/>
              <a:gd name="connsiteY34" fmla="*/ 2787545 h 6858000"/>
              <a:gd name="connsiteX35" fmla="*/ 5457023 w 6115796"/>
              <a:gd name="connsiteY35" fmla="*/ 2858292 h 6858000"/>
              <a:gd name="connsiteX36" fmla="*/ 5479298 w 6115796"/>
              <a:gd name="connsiteY36" fmla="*/ 2947791 h 6858000"/>
              <a:gd name="connsiteX37" fmla="*/ 5482415 w 6115796"/>
              <a:gd name="connsiteY37" fmla="*/ 3004079 h 6858000"/>
              <a:gd name="connsiteX38" fmla="*/ 5503944 w 6115796"/>
              <a:gd name="connsiteY38" fmla="*/ 3123335 h 6858000"/>
              <a:gd name="connsiteX39" fmla="*/ 5516007 w 6115796"/>
              <a:gd name="connsiteY39" fmla="*/ 3258473 h 6858000"/>
              <a:gd name="connsiteX40" fmla="*/ 5589758 w 6115796"/>
              <a:gd name="connsiteY40" fmla="*/ 3453699 h 6858000"/>
              <a:gd name="connsiteX41" fmla="*/ 5596144 w 6115796"/>
              <a:gd name="connsiteY41" fmla="*/ 3534624 h 6858000"/>
              <a:gd name="connsiteX42" fmla="*/ 5597750 w 6115796"/>
              <a:gd name="connsiteY42" fmla="*/ 3534129 h 6858000"/>
              <a:gd name="connsiteX43" fmla="*/ 5618377 w 6115796"/>
              <a:gd name="connsiteY43" fmla="*/ 3588431 h 6858000"/>
              <a:gd name="connsiteX44" fmla="*/ 5655472 w 6115796"/>
              <a:gd name="connsiteY44" fmla="*/ 3678877 h 6858000"/>
              <a:gd name="connsiteX45" fmla="*/ 5683015 w 6115796"/>
              <a:gd name="connsiteY45" fmla="*/ 3762025 h 6858000"/>
              <a:gd name="connsiteX46" fmla="*/ 5696643 w 6115796"/>
              <a:gd name="connsiteY46" fmla="*/ 3773888 h 6858000"/>
              <a:gd name="connsiteX47" fmla="*/ 5768491 w 6115796"/>
              <a:gd name="connsiteY47" fmla="*/ 3914399 h 6858000"/>
              <a:gd name="connsiteX48" fmla="*/ 5793123 w 6115796"/>
              <a:gd name="connsiteY48" fmla="*/ 3969952 h 6858000"/>
              <a:gd name="connsiteX49" fmla="*/ 5808321 w 6115796"/>
              <a:gd name="connsiteY49" fmla="*/ 3988153 h 6858000"/>
              <a:gd name="connsiteX50" fmla="*/ 5825621 w 6115796"/>
              <a:gd name="connsiteY50" fmla="*/ 4015525 h 6858000"/>
              <a:gd name="connsiteX51" fmla="*/ 5860672 w 6115796"/>
              <a:gd name="connsiteY51" fmla="*/ 4061579 h 6858000"/>
              <a:gd name="connsiteX52" fmla="*/ 5894095 w 6115796"/>
              <a:gd name="connsiteY52" fmla="*/ 4128857 h 6858000"/>
              <a:gd name="connsiteX53" fmla="*/ 5903513 w 6115796"/>
              <a:gd name="connsiteY53" fmla="*/ 4187661 h 6858000"/>
              <a:gd name="connsiteX54" fmla="*/ 5946705 w 6115796"/>
              <a:gd name="connsiteY54" fmla="*/ 4428051 h 6858000"/>
              <a:gd name="connsiteX55" fmla="*/ 5949261 w 6115796"/>
              <a:gd name="connsiteY55" fmla="*/ 4449185 h 6858000"/>
              <a:gd name="connsiteX56" fmla="*/ 5968960 w 6115796"/>
              <a:gd name="connsiteY56" fmla="*/ 4482655 h 6858000"/>
              <a:gd name="connsiteX57" fmla="*/ 5998138 w 6115796"/>
              <a:gd name="connsiteY57" fmla="*/ 4697518 h 6858000"/>
              <a:gd name="connsiteX58" fmla="*/ 6007819 w 6115796"/>
              <a:gd name="connsiteY58" fmla="*/ 4858148 h 6858000"/>
              <a:gd name="connsiteX59" fmla="*/ 6007749 w 6115796"/>
              <a:gd name="connsiteY59" fmla="*/ 4964715 h 6858000"/>
              <a:gd name="connsiteX60" fmla="*/ 6005269 w 6115796"/>
              <a:gd name="connsiteY60" fmla="*/ 5150567 h 6858000"/>
              <a:gd name="connsiteX61" fmla="*/ 6001127 w 6115796"/>
              <a:gd name="connsiteY61" fmla="*/ 5164609 h 6858000"/>
              <a:gd name="connsiteX62" fmla="*/ 5998514 w 6115796"/>
              <a:gd name="connsiteY62" fmla="*/ 5189673 h 6858000"/>
              <a:gd name="connsiteX63" fmla="*/ 6018409 w 6115796"/>
              <a:gd name="connsiteY63" fmla="*/ 5227157 h 6858000"/>
              <a:gd name="connsiteX64" fmla="*/ 6036748 w 6115796"/>
              <a:gd name="connsiteY64" fmla="*/ 5322752 h 6858000"/>
              <a:gd name="connsiteX65" fmla="*/ 6037677 w 6115796"/>
              <a:gd name="connsiteY65" fmla="*/ 5354807 h 6858000"/>
              <a:gd name="connsiteX66" fmla="*/ 6053435 w 6115796"/>
              <a:gd name="connsiteY66" fmla="*/ 5387547 h 6858000"/>
              <a:gd name="connsiteX67" fmla="*/ 6068640 w 6115796"/>
              <a:gd name="connsiteY67" fmla="*/ 5474503 h 6858000"/>
              <a:gd name="connsiteX68" fmla="*/ 6080922 w 6115796"/>
              <a:gd name="connsiteY68" fmla="*/ 5561070 h 6858000"/>
              <a:gd name="connsiteX69" fmla="*/ 6096949 w 6115796"/>
              <a:gd name="connsiteY69" fmla="*/ 5648179 h 6858000"/>
              <a:gd name="connsiteX70" fmla="*/ 6115796 w 6115796"/>
              <a:gd name="connsiteY70" fmla="*/ 5862844 h 6858000"/>
              <a:gd name="connsiteX71" fmla="*/ 6045436 w 6115796"/>
              <a:gd name="connsiteY71" fmla="*/ 6124480 h 6858000"/>
              <a:gd name="connsiteX72" fmla="*/ 6030489 w 6115796"/>
              <a:gd name="connsiteY72" fmla="*/ 6317666 h 6858000"/>
              <a:gd name="connsiteX73" fmla="*/ 6007492 w 6115796"/>
              <a:gd name="connsiteY73" fmla="*/ 6440818 h 6858000"/>
              <a:gd name="connsiteX74" fmla="*/ 6009467 w 6115796"/>
              <a:gd name="connsiteY74" fmla="*/ 6487076 h 6858000"/>
              <a:gd name="connsiteX75" fmla="*/ 5995064 w 6115796"/>
              <a:gd name="connsiteY75" fmla="*/ 6540791 h 6858000"/>
              <a:gd name="connsiteX76" fmla="*/ 5986207 w 6115796"/>
              <a:gd name="connsiteY76" fmla="*/ 6695855 h 6858000"/>
              <a:gd name="connsiteX77" fmla="*/ 5979428 w 6115796"/>
              <a:gd name="connsiteY77" fmla="*/ 6754678 h 6858000"/>
              <a:gd name="connsiteX78" fmla="*/ 5984543 w 6115796"/>
              <a:gd name="connsiteY78" fmla="*/ 6811016 h 6858000"/>
              <a:gd name="connsiteX79" fmla="*/ 5979671 w 6115796"/>
              <a:gd name="connsiteY79" fmla="*/ 6858000 h 6858000"/>
              <a:gd name="connsiteX80" fmla="*/ 0 w 6115796"/>
              <a:gd name="connsiteY80" fmla="*/ 6858000 h 6858000"/>
              <a:gd name="connsiteX81" fmla="*/ 0 w 6115796"/>
              <a:gd name="connsiteY81" fmla="*/ 0 h 6858000"/>
              <a:gd name="connsiteX0" fmla="*/ 0 w 6115796"/>
              <a:gd name="connsiteY0" fmla="*/ 0 h 6858000"/>
              <a:gd name="connsiteX1" fmla="*/ 4965888 w 6115796"/>
              <a:gd name="connsiteY1" fmla="*/ 0 h 6858000"/>
              <a:gd name="connsiteX2" fmla="*/ 4967767 w 6115796"/>
              <a:gd name="connsiteY2" fmla="*/ 7930 h 6858000"/>
              <a:gd name="connsiteX3" fmla="*/ 4979444 w 6115796"/>
              <a:gd name="connsiteY3" fmla="*/ 43921 h 6858000"/>
              <a:gd name="connsiteX4" fmla="*/ 5021173 w 6115796"/>
              <a:gd name="connsiteY4" fmla="*/ 123738 h 6858000"/>
              <a:gd name="connsiteX5" fmla="*/ 5075458 w 6115796"/>
              <a:gd name="connsiteY5" fmla="*/ 264355 h 6858000"/>
              <a:gd name="connsiteX6" fmla="*/ 5081175 w 6115796"/>
              <a:gd name="connsiteY6" fmla="*/ 277448 h 6858000"/>
              <a:gd name="connsiteX7" fmla="*/ 5097011 w 6115796"/>
              <a:gd name="connsiteY7" fmla="*/ 355616 h 6858000"/>
              <a:gd name="connsiteX8" fmla="*/ 5153000 w 6115796"/>
              <a:gd name="connsiteY8" fmla="*/ 507134 h 6858000"/>
              <a:gd name="connsiteX9" fmla="*/ 5171282 w 6115796"/>
              <a:gd name="connsiteY9" fmla="*/ 602071 h 6858000"/>
              <a:gd name="connsiteX10" fmla="*/ 5176196 w 6115796"/>
              <a:gd name="connsiteY10" fmla="*/ 636822 h 6858000"/>
              <a:gd name="connsiteX11" fmla="*/ 5189051 w 6115796"/>
              <a:gd name="connsiteY11" fmla="*/ 782518 h 6858000"/>
              <a:gd name="connsiteX12" fmla="*/ 5218707 w 6115796"/>
              <a:gd name="connsiteY12" fmla="*/ 886387 h 6858000"/>
              <a:gd name="connsiteX13" fmla="*/ 5221281 w 6115796"/>
              <a:gd name="connsiteY13" fmla="*/ 920873 h 6858000"/>
              <a:gd name="connsiteX14" fmla="*/ 5201018 w 6115796"/>
              <a:gd name="connsiteY14" fmla="*/ 1095027 h 6858000"/>
              <a:gd name="connsiteX15" fmla="*/ 5189234 w 6115796"/>
              <a:gd name="connsiteY15" fmla="*/ 1217308 h 6858000"/>
              <a:gd name="connsiteX16" fmla="*/ 5202769 w 6115796"/>
              <a:gd name="connsiteY16" fmla="*/ 1269450 h 6858000"/>
              <a:gd name="connsiteX17" fmla="*/ 5225968 w 6115796"/>
              <a:gd name="connsiteY17" fmla="*/ 1357994 h 6858000"/>
              <a:gd name="connsiteX18" fmla="*/ 5231437 w 6115796"/>
              <a:gd name="connsiteY18" fmla="*/ 1373779 h 6858000"/>
              <a:gd name="connsiteX19" fmla="*/ 5237226 w 6115796"/>
              <a:gd name="connsiteY19" fmla="*/ 1441327 h 6858000"/>
              <a:gd name="connsiteX20" fmla="*/ 5255653 w 6115796"/>
              <a:gd name="connsiteY20" fmla="*/ 1524712 h 6858000"/>
              <a:gd name="connsiteX21" fmla="*/ 5263491 w 6115796"/>
              <a:gd name="connsiteY21" fmla="*/ 1642938 h 6858000"/>
              <a:gd name="connsiteX22" fmla="*/ 5256552 w 6115796"/>
              <a:gd name="connsiteY22" fmla="*/ 1672509 h 6858000"/>
              <a:gd name="connsiteX23" fmla="*/ 5266931 w 6115796"/>
              <a:gd name="connsiteY23" fmla="*/ 1866147 h 6858000"/>
              <a:gd name="connsiteX24" fmla="*/ 5255696 w 6115796"/>
              <a:gd name="connsiteY24" fmla="*/ 1953770 h 6858000"/>
              <a:gd name="connsiteX25" fmla="*/ 5252592 w 6115796"/>
              <a:gd name="connsiteY25" fmla="*/ 2092210 h 6858000"/>
              <a:gd name="connsiteX26" fmla="*/ 5250104 w 6115796"/>
              <a:gd name="connsiteY26" fmla="*/ 2249166 h 6858000"/>
              <a:gd name="connsiteX27" fmla="*/ 5251214 w 6115796"/>
              <a:gd name="connsiteY27" fmla="*/ 2250944 h 6858000"/>
              <a:gd name="connsiteX28" fmla="*/ 5250644 w 6115796"/>
              <a:gd name="connsiteY28" fmla="*/ 2266619 h 6858000"/>
              <a:gd name="connsiteX29" fmla="*/ 5293877 w 6115796"/>
              <a:gd name="connsiteY29" fmla="*/ 2368649 h 6858000"/>
              <a:gd name="connsiteX30" fmla="*/ 5311338 w 6115796"/>
              <a:gd name="connsiteY30" fmla="*/ 2404034 h 6858000"/>
              <a:gd name="connsiteX31" fmla="*/ 5338366 w 6115796"/>
              <a:gd name="connsiteY31" fmla="*/ 2465052 h 6858000"/>
              <a:gd name="connsiteX32" fmla="*/ 5371263 w 6115796"/>
              <a:gd name="connsiteY32" fmla="*/ 2586413 h 6858000"/>
              <a:gd name="connsiteX33" fmla="*/ 5407503 w 6115796"/>
              <a:gd name="connsiteY33" fmla="*/ 2786290 h 6858000"/>
              <a:gd name="connsiteX34" fmla="*/ 5407356 w 6115796"/>
              <a:gd name="connsiteY34" fmla="*/ 2787545 h 6858000"/>
              <a:gd name="connsiteX35" fmla="*/ 5457023 w 6115796"/>
              <a:gd name="connsiteY35" fmla="*/ 2858292 h 6858000"/>
              <a:gd name="connsiteX36" fmla="*/ 5484061 w 6115796"/>
              <a:gd name="connsiteY36" fmla="*/ 2919216 h 6858000"/>
              <a:gd name="connsiteX37" fmla="*/ 5482415 w 6115796"/>
              <a:gd name="connsiteY37" fmla="*/ 3004079 h 6858000"/>
              <a:gd name="connsiteX38" fmla="*/ 5503944 w 6115796"/>
              <a:gd name="connsiteY38" fmla="*/ 3123335 h 6858000"/>
              <a:gd name="connsiteX39" fmla="*/ 5516007 w 6115796"/>
              <a:gd name="connsiteY39" fmla="*/ 3258473 h 6858000"/>
              <a:gd name="connsiteX40" fmla="*/ 5589758 w 6115796"/>
              <a:gd name="connsiteY40" fmla="*/ 3453699 h 6858000"/>
              <a:gd name="connsiteX41" fmla="*/ 5596144 w 6115796"/>
              <a:gd name="connsiteY41" fmla="*/ 3534624 h 6858000"/>
              <a:gd name="connsiteX42" fmla="*/ 5597750 w 6115796"/>
              <a:gd name="connsiteY42" fmla="*/ 3534129 h 6858000"/>
              <a:gd name="connsiteX43" fmla="*/ 5618377 w 6115796"/>
              <a:gd name="connsiteY43" fmla="*/ 3588431 h 6858000"/>
              <a:gd name="connsiteX44" fmla="*/ 5655472 w 6115796"/>
              <a:gd name="connsiteY44" fmla="*/ 3678877 h 6858000"/>
              <a:gd name="connsiteX45" fmla="*/ 5683015 w 6115796"/>
              <a:gd name="connsiteY45" fmla="*/ 3762025 h 6858000"/>
              <a:gd name="connsiteX46" fmla="*/ 5696643 w 6115796"/>
              <a:gd name="connsiteY46" fmla="*/ 3773888 h 6858000"/>
              <a:gd name="connsiteX47" fmla="*/ 5768491 w 6115796"/>
              <a:gd name="connsiteY47" fmla="*/ 3914399 h 6858000"/>
              <a:gd name="connsiteX48" fmla="*/ 5793123 w 6115796"/>
              <a:gd name="connsiteY48" fmla="*/ 3969952 h 6858000"/>
              <a:gd name="connsiteX49" fmla="*/ 5808321 w 6115796"/>
              <a:gd name="connsiteY49" fmla="*/ 3988153 h 6858000"/>
              <a:gd name="connsiteX50" fmla="*/ 5825621 w 6115796"/>
              <a:gd name="connsiteY50" fmla="*/ 4015525 h 6858000"/>
              <a:gd name="connsiteX51" fmla="*/ 5860672 w 6115796"/>
              <a:gd name="connsiteY51" fmla="*/ 4061579 h 6858000"/>
              <a:gd name="connsiteX52" fmla="*/ 5894095 w 6115796"/>
              <a:gd name="connsiteY52" fmla="*/ 4128857 h 6858000"/>
              <a:gd name="connsiteX53" fmla="*/ 5903513 w 6115796"/>
              <a:gd name="connsiteY53" fmla="*/ 4187661 h 6858000"/>
              <a:gd name="connsiteX54" fmla="*/ 5946705 w 6115796"/>
              <a:gd name="connsiteY54" fmla="*/ 4428051 h 6858000"/>
              <a:gd name="connsiteX55" fmla="*/ 5949261 w 6115796"/>
              <a:gd name="connsiteY55" fmla="*/ 4449185 h 6858000"/>
              <a:gd name="connsiteX56" fmla="*/ 5968960 w 6115796"/>
              <a:gd name="connsiteY56" fmla="*/ 4482655 h 6858000"/>
              <a:gd name="connsiteX57" fmla="*/ 5998138 w 6115796"/>
              <a:gd name="connsiteY57" fmla="*/ 4697518 h 6858000"/>
              <a:gd name="connsiteX58" fmla="*/ 6007819 w 6115796"/>
              <a:gd name="connsiteY58" fmla="*/ 4858148 h 6858000"/>
              <a:gd name="connsiteX59" fmla="*/ 6007749 w 6115796"/>
              <a:gd name="connsiteY59" fmla="*/ 4964715 h 6858000"/>
              <a:gd name="connsiteX60" fmla="*/ 6005269 w 6115796"/>
              <a:gd name="connsiteY60" fmla="*/ 5150567 h 6858000"/>
              <a:gd name="connsiteX61" fmla="*/ 6001127 w 6115796"/>
              <a:gd name="connsiteY61" fmla="*/ 5164609 h 6858000"/>
              <a:gd name="connsiteX62" fmla="*/ 5998514 w 6115796"/>
              <a:gd name="connsiteY62" fmla="*/ 5189673 h 6858000"/>
              <a:gd name="connsiteX63" fmla="*/ 6018409 w 6115796"/>
              <a:gd name="connsiteY63" fmla="*/ 5227157 h 6858000"/>
              <a:gd name="connsiteX64" fmla="*/ 6036748 w 6115796"/>
              <a:gd name="connsiteY64" fmla="*/ 5322752 h 6858000"/>
              <a:gd name="connsiteX65" fmla="*/ 6037677 w 6115796"/>
              <a:gd name="connsiteY65" fmla="*/ 5354807 h 6858000"/>
              <a:gd name="connsiteX66" fmla="*/ 6053435 w 6115796"/>
              <a:gd name="connsiteY66" fmla="*/ 5387547 h 6858000"/>
              <a:gd name="connsiteX67" fmla="*/ 6068640 w 6115796"/>
              <a:gd name="connsiteY67" fmla="*/ 5474503 h 6858000"/>
              <a:gd name="connsiteX68" fmla="*/ 6080922 w 6115796"/>
              <a:gd name="connsiteY68" fmla="*/ 5561070 h 6858000"/>
              <a:gd name="connsiteX69" fmla="*/ 6096949 w 6115796"/>
              <a:gd name="connsiteY69" fmla="*/ 5648179 h 6858000"/>
              <a:gd name="connsiteX70" fmla="*/ 6115796 w 6115796"/>
              <a:gd name="connsiteY70" fmla="*/ 5862844 h 6858000"/>
              <a:gd name="connsiteX71" fmla="*/ 6045436 w 6115796"/>
              <a:gd name="connsiteY71" fmla="*/ 6124480 h 6858000"/>
              <a:gd name="connsiteX72" fmla="*/ 6030489 w 6115796"/>
              <a:gd name="connsiteY72" fmla="*/ 6317666 h 6858000"/>
              <a:gd name="connsiteX73" fmla="*/ 6007492 w 6115796"/>
              <a:gd name="connsiteY73" fmla="*/ 6440818 h 6858000"/>
              <a:gd name="connsiteX74" fmla="*/ 6009467 w 6115796"/>
              <a:gd name="connsiteY74" fmla="*/ 6487076 h 6858000"/>
              <a:gd name="connsiteX75" fmla="*/ 5995064 w 6115796"/>
              <a:gd name="connsiteY75" fmla="*/ 6540791 h 6858000"/>
              <a:gd name="connsiteX76" fmla="*/ 5986207 w 6115796"/>
              <a:gd name="connsiteY76" fmla="*/ 6695855 h 6858000"/>
              <a:gd name="connsiteX77" fmla="*/ 5979428 w 6115796"/>
              <a:gd name="connsiteY77" fmla="*/ 6754678 h 6858000"/>
              <a:gd name="connsiteX78" fmla="*/ 5984543 w 6115796"/>
              <a:gd name="connsiteY78" fmla="*/ 6811016 h 6858000"/>
              <a:gd name="connsiteX79" fmla="*/ 5979671 w 6115796"/>
              <a:gd name="connsiteY79" fmla="*/ 6858000 h 6858000"/>
              <a:gd name="connsiteX80" fmla="*/ 0 w 6115796"/>
              <a:gd name="connsiteY80" fmla="*/ 6858000 h 6858000"/>
              <a:gd name="connsiteX81" fmla="*/ 0 w 6115796"/>
              <a:gd name="connsiteY81" fmla="*/ 0 h 6858000"/>
              <a:gd name="connsiteX0" fmla="*/ 0 w 6115796"/>
              <a:gd name="connsiteY0" fmla="*/ 0 h 6858000"/>
              <a:gd name="connsiteX1" fmla="*/ 4965888 w 6115796"/>
              <a:gd name="connsiteY1" fmla="*/ 0 h 6858000"/>
              <a:gd name="connsiteX2" fmla="*/ 4967767 w 6115796"/>
              <a:gd name="connsiteY2" fmla="*/ 7930 h 6858000"/>
              <a:gd name="connsiteX3" fmla="*/ 4979444 w 6115796"/>
              <a:gd name="connsiteY3" fmla="*/ 43921 h 6858000"/>
              <a:gd name="connsiteX4" fmla="*/ 5021173 w 6115796"/>
              <a:gd name="connsiteY4" fmla="*/ 123738 h 6858000"/>
              <a:gd name="connsiteX5" fmla="*/ 5075458 w 6115796"/>
              <a:gd name="connsiteY5" fmla="*/ 264355 h 6858000"/>
              <a:gd name="connsiteX6" fmla="*/ 5081175 w 6115796"/>
              <a:gd name="connsiteY6" fmla="*/ 277448 h 6858000"/>
              <a:gd name="connsiteX7" fmla="*/ 5097011 w 6115796"/>
              <a:gd name="connsiteY7" fmla="*/ 355616 h 6858000"/>
              <a:gd name="connsiteX8" fmla="*/ 5153000 w 6115796"/>
              <a:gd name="connsiteY8" fmla="*/ 507134 h 6858000"/>
              <a:gd name="connsiteX9" fmla="*/ 5171282 w 6115796"/>
              <a:gd name="connsiteY9" fmla="*/ 602071 h 6858000"/>
              <a:gd name="connsiteX10" fmla="*/ 5176196 w 6115796"/>
              <a:gd name="connsiteY10" fmla="*/ 636822 h 6858000"/>
              <a:gd name="connsiteX11" fmla="*/ 5189051 w 6115796"/>
              <a:gd name="connsiteY11" fmla="*/ 782518 h 6858000"/>
              <a:gd name="connsiteX12" fmla="*/ 5218707 w 6115796"/>
              <a:gd name="connsiteY12" fmla="*/ 886387 h 6858000"/>
              <a:gd name="connsiteX13" fmla="*/ 5221281 w 6115796"/>
              <a:gd name="connsiteY13" fmla="*/ 920873 h 6858000"/>
              <a:gd name="connsiteX14" fmla="*/ 5201018 w 6115796"/>
              <a:gd name="connsiteY14" fmla="*/ 1095027 h 6858000"/>
              <a:gd name="connsiteX15" fmla="*/ 5189234 w 6115796"/>
              <a:gd name="connsiteY15" fmla="*/ 1217308 h 6858000"/>
              <a:gd name="connsiteX16" fmla="*/ 5202769 w 6115796"/>
              <a:gd name="connsiteY16" fmla="*/ 1269450 h 6858000"/>
              <a:gd name="connsiteX17" fmla="*/ 5225968 w 6115796"/>
              <a:gd name="connsiteY17" fmla="*/ 1357994 h 6858000"/>
              <a:gd name="connsiteX18" fmla="*/ 5231437 w 6115796"/>
              <a:gd name="connsiteY18" fmla="*/ 1373779 h 6858000"/>
              <a:gd name="connsiteX19" fmla="*/ 5237226 w 6115796"/>
              <a:gd name="connsiteY19" fmla="*/ 1441327 h 6858000"/>
              <a:gd name="connsiteX20" fmla="*/ 5255653 w 6115796"/>
              <a:gd name="connsiteY20" fmla="*/ 1524712 h 6858000"/>
              <a:gd name="connsiteX21" fmla="*/ 5263491 w 6115796"/>
              <a:gd name="connsiteY21" fmla="*/ 1642938 h 6858000"/>
              <a:gd name="connsiteX22" fmla="*/ 5256552 w 6115796"/>
              <a:gd name="connsiteY22" fmla="*/ 1672509 h 6858000"/>
              <a:gd name="connsiteX23" fmla="*/ 5266931 w 6115796"/>
              <a:gd name="connsiteY23" fmla="*/ 1866147 h 6858000"/>
              <a:gd name="connsiteX24" fmla="*/ 5255696 w 6115796"/>
              <a:gd name="connsiteY24" fmla="*/ 1953770 h 6858000"/>
              <a:gd name="connsiteX25" fmla="*/ 5252592 w 6115796"/>
              <a:gd name="connsiteY25" fmla="*/ 2092210 h 6858000"/>
              <a:gd name="connsiteX26" fmla="*/ 5250104 w 6115796"/>
              <a:gd name="connsiteY26" fmla="*/ 2249166 h 6858000"/>
              <a:gd name="connsiteX27" fmla="*/ 5251214 w 6115796"/>
              <a:gd name="connsiteY27" fmla="*/ 2250944 h 6858000"/>
              <a:gd name="connsiteX28" fmla="*/ 5250644 w 6115796"/>
              <a:gd name="connsiteY28" fmla="*/ 2266619 h 6858000"/>
              <a:gd name="connsiteX29" fmla="*/ 5293877 w 6115796"/>
              <a:gd name="connsiteY29" fmla="*/ 2368649 h 6858000"/>
              <a:gd name="connsiteX30" fmla="*/ 5311338 w 6115796"/>
              <a:gd name="connsiteY30" fmla="*/ 2404034 h 6858000"/>
              <a:gd name="connsiteX31" fmla="*/ 5338366 w 6115796"/>
              <a:gd name="connsiteY31" fmla="*/ 2465052 h 6858000"/>
              <a:gd name="connsiteX32" fmla="*/ 5371263 w 6115796"/>
              <a:gd name="connsiteY32" fmla="*/ 2586413 h 6858000"/>
              <a:gd name="connsiteX33" fmla="*/ 5407503 w 6115796"/>
              <a:gd name="connsiteY33" fmla="*/ 2786290 h 6858000"/>
              <a:gd name="connsiteX34" fmla="*/ 5407356 w 6115796"/>
              <a:gd name="connsiteY34" fmla="*/ 2787545 h 6858000"/>
              <a:gd name="connsiteX35" fmla="*/ 5457023 w 6115796"/>
              <a:gd name="connsiteY35" fmla="*/ 2858292 h 6858000"/>
              <a:gd name="connsiteX36" fmla="*/ 5484061 w 6115796"/>
              <a:gd name="connsiteY36" fmla="*/ 2919216 h 6858000"/>
              <a:gd name="connsiteX37" fmla="*/ 5482415 w 6115796"/>
              <a:gd name="connsiteY37" fmla="*/ 3004079 h 6858000"/>
              <a:gd name="connsiteX38" fmla="*/ 5503944 w 6115796"/>
              <a:gd name="connsiteY38" fmla="*/ 3123335 h 6858000"/>
              <a:gd name="connsiteX39" fmla="*/ 5516007 w 6115796"/>
              <a:gd name="connsiteY39" fmla="*/ 3258473 h 6858000"/>
              <a:gd name="connsiteX40" fmla="*/ 5589758 w 6115796"/>
              <a:gd name="connsiteY40" fmla="*/ 3453699 h 6858000"/>
              <a:gd name="connsiteX41" fmla="*/ 5596144 w 6115796"/>
              <a:gd name="connsiteY41" fmla="*/ 3534624 h 6858000"/>
              <a:gd name="connsiteX42" fmla="*/ 5597750 w 6115796"/>
              <a:gd name="connsiteY42" fmla="*/ 3534129 h 6858000"/>
              <a:gd name="connsiteX43" fmla="*/ 5618377 w 6115796"/>
              <a:gd name="connsiteY43" fmla="*/ 3588431 h 6858000"/>
              <a:gd name="connsiteX44" fmla="*/ 5655472 w 6115796"/>
              <a:gd name="connsiteY44" fmla="*/ 3678877 h 6858000"/>
              <a:gd name="connsiteX45" fmla="*/ 5683015 w 6115796"/>
              <a:gd name="connsiteY45" fmla="*/ 3762025 h 6858000"/>
              <a:gd name="connsiteX46" fmla="*/ 5696643 w 6115796"/>
              <a:gd name="connsiteY46" fmla="*/ 3773888 h 6858000"/>
              <a:gd name="connsiteX47" fmla="*/ 5768491 w 6115796"/>
              <a:gd name="connsiteY47" fmla="*/ 3914399 h 6858000"/>
              <a:gd name="connsiteX48" fmla="*/ 5793123 w 6115796"/>
              <a:gd name="connsiteY48" fmla="*/ 3969952 h 6858000"/>
              <a:gd name="connsiteX49" fmla="*/ 5808321 w 6115796"/>
              <a:gd name="connsiteY49" fmla="*/ 3988153 h 6858000"/>
              <a:gd name="connsiteX50" fmla="*/ 5825621 w 6115796"/>
              <a:gd name="connsiteY50" fmla="*/ 4015525 h 6858000"/>
              <a:gd name="connsiteX51" fmla="*/ 5860672 w 6115796"/>
              <a:gd name="connsiteY51" fmla="*/ 4061579 h 6858000"/>
              <a:gd name="connsiteX52" fmla="*/ 5894095 w 6115796"/>
              <a:gd name="connsiteY52" fmla="*/ 4128857 h 6858000"/>
              <a:gd name="connsiteX53" fmla="*/ 5903513 w 6115796"/>
              <a:gd name="connsiteY53" fmla="*/ 4187661 h 6858000"/>
              <a:gd name="connsiteX54" fmla="*/ 5946705 w 6115796"/>
              <a:gd name="connsiteY54" fmla="*/ 4428051 h 6858000"/>
              <a:gd name="connsiteX55" fmla="*/ 5949261 w 6115796"/>
              <a:gd name="connsiteY55" fmla="*/ 4449185 h 6858000"/>
              <a:gd name="connsiteX56" fmla="*/ 5968960 w 6115796"/>
              <a:gd name="connsiteY56" fmla="*/ 4482655 h 6858000"/>
              <a:gd name="connsiteX57" fmla="*/ 5998138 w 6115796"/>
              <a:gd name="connsiteY57" fmla="*/ 4697518 h 6858000"/>
              <a:gd name="connsiteX58" fmla="*/ 6007819 w 6115796"/>
              <a:gd name="connsiteY58" fmla="*/ 4858148 h 6858000"/>
              <a:gd name="connsiteX59" fmla="*/ 6007749 w 6115796"/>
              <a:gd name="connsiteY59" fmla="*/ 4964715 h 6858000"/>
              <a:gd name="connsiteX60" fmla="*/ 6005269 w 6115796"/>
              <a:gd name="connsiteY60" fmla="*/ 5150567 h 6858000"/>
              <a:gd name="connsiteX61" fmla="*/ 6001127 w 6115796"/>
              <a:gd name="connsiteY61" fmla="*/ 5164609 h 6858000"/>
              <a:gd name="connsiteX62" fmla="*/ 5998514 w 6115796"/>
              <a:gd name="connsiteY62" fmla="*/ 5189673 h 6858000"/>
              <a:gd name="connsiteX63" fmla="*/ 6018409 w 6115796"/>
              <a:gd name="connsiteY63" fmla="*/ 5227157 h 6858000"/>
              <a:gd name="connsiteX64" fmla="*/ 6036748 w 6115796"/>
              <a:gd name="connsiteY64" fmla="*/ 5322752 h 6858000"/>
              <a:gd name="connsiteX65" fmla="*/ 6037677 w 6115796"/>
              <a:gd name="connsiteY65" fmla="*/ 5354807 h 6858000"/>
              <a:gd name="connsiteX66" fmla="*/ 6053435 w 6115796"/>
              <a:gd name="connsiteY66" fmla="*/ 5387547 h 6858000"/>
              <a:gd name="connsiteX67" fmla="*/ 6068640 w 6115796"/>
              <a:gd name="connsiteY67" fmla="*/ 5474503 h 6858000"/>
              <a:gd name="connsiteX68" fmla="*/ 6080922 w 6115796"/>
              <a:gd name="connsiteY68" fmla="*/ 5561070 h 6858000"/>
              <a:gd name="connsiteX69" fmla="*/ 6096949 w 6115796"/>
              <a:gd name="connsiteY69" fmla="*/ 5648179 h 6858000"/>
              <a:gd name="connsiteX70" fmla="*/ 6115796 w 6115796"/>
              <a:gd name="connsiteY70" fmla="*/ 5862844 h 6858000"/>
              <a:gd name="connsiteX71" fmla="*/ 6045436 w 6115796"/>
              <a:gd name="connsiteY71" fmla="*/ 6124480 h 6858000"/>
              <a:gd name="connsiteX72" fmla="*/ 6030489 w 6115796"/>
              <a:gd name="connsiteY72" fmla="*/ 6317666 h 6858000"/>
              <a:gd name="connsiteX73" fmla="*/ 6007492 w 6115796"/>
              <a:gd name="connsiteY73" fmla="*/ 6440818 h 6858000"/>
              <a:gd name="connsiteX74" fmla="*/ 6009467 w 6115796"/>
              <a:gd name="connsiteY74" fmla="*/ 6487076 h 6858000"/>
              <a:gd name="connsiteX75" fmla="*/ 5995064 w 6115796"/>
              <a:gd name="connsiteY75" fmla="*/ 6540791 h 6858000"/>
              <a:gd name="connsiteX76" fmla="*/ 5986207 w 6115796"/>
              <a:gd name="connsiteY76" fmla="*/ 6695855 h 6858000"/>
              <a:gd name="connsiteX77" fmla="*/ 5979428 w 6115796"/>
              <a:gd name="connsiteY77" fmla="*/ 6754678 h 6858000"/>
              <a:gd name="connsiteX78" fmla="*/ 5984543 w 6115796"/>
              <a:gd name="connsiteY78" fmla="*/ 6811016 h 6858000"/>
              <a:gd name="connsiteX79" fmla="*/ 5979671 w 6115796"/>
              <a:gd name="connsiteY79" fmla="*/ 6858000 h 6858000"/>
              <a:gd name="connsiteX80" fmla="*/ 0 w 6115796"/>
              <a:gd name="connsiteY80" fmla="*/ 6858000 h 6858000"/>
              <a:gd name="connsiteX81" fmla="*/ 0 w 6115796"/>
              <a:gd name="connsiteY81" fmla="*/ 0 h 6858000"/>
              <a:gd name="connsiteX0" fmla="*/ 0 w 6115796"/>
              <a:gd name="connsiteY0" fmla="*/ 0 h 6858000"/>
              <a:gd name="connsiteX1" fmla="*/ 4965888 w 6115796"/>
              <a:gd name="connsiteY1" fmla="*/ 0 h 6858000"/>
              <a:gd name="connsiteX2" fmla="*/ 4967767 w 6115796"/>
              <a:gd name="connsiteY2" fmla="*/ 7930 h 6858000"/>
              <a:gd name="connsiteX3" fmla="*/ 4979444 w 6115796"/>
              <a:gd name="connsiteY3" fmla="*/ 43921 h 6858000"/>
              <a:gd name="connsiteX4" fmla="*/ 5021173 w 6115796"/>
              <a:gd name="connsiteY4" fmla="*/ 123738 h 6858000"/>
              <a:gd name="connsiteX5" fmla="*/ 5075458 w 6115796"/>
              <a:gd name="connsiteY5" fmla="*/ 264355 h 6858000"/>
              <a:gd name="connsiteX6" fmla="*/ 5081175 w 6115796"/>
              <a:gd name="connsiteY6" fmla="*/ 277448 h 6858000"/>
              <a:gd name="connsiteX7" fmla="*/ 5097011 w 6115796"/>
              <a:gd name="connsiteY7" fmla="*/ 355616 h 6858000"/>
              <a:gd name="connsiteX8" fmla="*/ 5153000 w 6115796"/>
              <a:gd name="connsiteY8" fmla="*/ 507134 h 6858000"/>
              <a:gd name="connsiteX9" fmla="*/ 5171282 w 6115796"/>
              <a:gd name="connsiteY9" fmla="*/ 602071 h 6858000"/>
              <a:gd name="connsiteX10" fmla="*/ 5176196 w 6115796"/>
              <a:gd name="connsiteY10" fmla="*/ 636822 h 6858000"/>
              <a:gd name="connsiteX11" fmla="*/ 5189051 w 6115796"/>
              <a:gd name="connsiteY11" fmla="*/ 782518 h 6858000"/>
              <a:gd name="connsiteX12" fmla="*/ 5218707 w 6115796"/>
              <a:gd name="connsiteY12" fmla="*/ 886387 h 6858000"/>
              <a:gd name="connsiteX13" fmla="*/ 5221281 w 6115796"/>
              <a:gd name="connsiteY13" fmla="*/ 920873 h 6858000"/>
              <a:gd name="connsiteX14" fmla="*/ 5201018 w 6115796"/>
              <a:gd name="connsiteY14" fmla="*/ 1095027 h 6858000"/>
              <a:gd name="connsiteX15" fmla="*/ 5189234 w 6115796"/>
              <a:gd name="connsiteY15" fmla="*/ 1217308 h 6858000"/>
              <a:gd name="connsiteX16" fmla="*/ 5202769 w 6115796"/>
              <a:gd name="connsiteY16" fmla="*/ 1269450 h 6858000"/>
              <a:gd name="connsiteX17" fmla="*/ 5225968 w 6115796"/>
              <a:gd name="connsiteY17" fmla="*/ 1357994 h 6858000"/>
              <a:gd name="connsiteX18" fmla="*/ 5231437 w 6115796"/>
              <a:gd name="connsiteY18" fmla="*/ 1373779 h 6858000"/>
              <a:gd name="connsiteX19" fmla="*/ 5237226 w 6115796"/>
              <a:gd name="connsiteY19" fmla="*/ 1441327 h 6858000"/>
              <a:gd name="connsiteX20" fmla="*/ 5255653 w 6115796"/>
              <a:gd name="connsiteY20" fmla="*/ 1524712 h 6858000"/>
              <a:gd name="connsiteX21" fmla="*/ 5263491 w 6115796"/>
              <a:gd name="connsiteY21" fmla="*/ 1642938 h 6858000"/>
              <a:gd name="connsiteX22" fmla="*/ 5256552 w 6115796"/>
              <a:gd name="connsiteY22" fmla="*/ 1672509 h 6858000"/>
              <a:gd name="connsiteX23" fmla="*/ 5266931 w 6115796"/>
              <a:gd name="connsiteY23" fmla="*/ 1866147 h 6858000"/>
              <a:gd name="connsiteX24" fmla="*/ 5255696 w 6115796"/>
              <a:gd name="connsiteY24" fmla="*/ 1953770 h 6858000"/>
              <a:gd name="connsiteX25" fmla="*/ 5252592 w 6115796"/>
              <a:gd name="connsiteY25" fmla="*/ 2092210 h 6858000"/>
              <a:gd name="connsiteX26" fmla="*/ 5250104 w 6115796"/>
              <a:gd name="connsiteY26" fmla="*/ 2249166 h 6858000"/>
              <a:gd name="connsiteX27" fmla="*/ 5251214 w 6115796"/>
              <a:gd name="connsiteY27" fmla="*/ 2250944 h 6858000"/>
              <a:gd name="connsiteX28" fmla="*/ 5250644 w 6115796"/>
              <a:gd name="connsiteY28" fmla="*/ 2266619 h 6858000"/>
              <a:gd name="connsiteX29" fmla="*/ 5293877 w 6115796"/>
              <a:gd name="connsiteY29" fmla="*/ 2368649 h 6858000"/>
              <a:gd name="connsiteX30" fmla="*/ 5311338 w 6115796"/>
              <a:gd name="connsiteY30" fmla="*/ 2404034 h 6858000"/>
              <a:gd name="connsiteX31" fmla="*/ 5338366 w 6115796"/>
              <a:gd name="connsiteY31" fmla="*/ 2465052 h 6858000"/>
              <a:gd name="connsiteX32" fmla="*/ 5371263 w 6115796"/>
              <a:gd name="connsiteY32" fmla="*/ 2586413 h 6858000"/>
              <a:gd name="connsiteX33" fmla="*/ 5407503 w 6115796"/>
              <a:gd name="connsiteY33" fmla="*/ 2786290 h 6858000"/>
              <a:gd name="connsiteX34" fmla="*/ 5407356 w 6115796"/>
              <a:gd name="connsiteY34" fmla="*/ 2787545 h 6858000"/>
              <a:gd name="connsiteX35" fmla="*/ 5457023 w 6115796"/>
              <a:gd name="connsiteY35" fmla="*/ 2858292 h 6858000"/>
              <a:gd name="connsiteX36" fmla="*/ 5484061 w 6115796"/>
              <a:gd name="connsiteY36" fmla="*/ 2919216 h 6858000"/>
              <a:gd name="connsiteX37" fmla="*/ 5491940 w 6115796"/>
              <a:gd name="connsiteY37" fmla="*/ 3015985 h 6858000"/>
              <a:gd name="connsiteX38" fmla="*/ 5503944 w 6115796"/>
              <a:gd name="connsiteY38" fmla="*/ 3123335 h 6858000"/>
              <a:gd name="connsiteX39" fmla="*/ 5516007 w 6115796"/>
              <a:gd name="connsiteY39" fmla="*/ 3258473 h 6858000"/>
              <a:gd name="connsiteX40" fmla="*/ 5589758 w 6115796"/>
              <a:gd name="connsiteY40" fmla="*/ 3453699 h 6858000"/>
              <a:gd name="connsiteX41" fmla="*/ 5596144 w 6115796"/>
              <a:gd name="connsiteY41" fmla="*/ 3534624 h 6858000"/>
              <a:gd name="connsiteX42" fmla="*/ 5597750 w 6115796"/>
              <a:gd name="connsiteY42" fmla="*/ 3534129 h 6858000"/>
              <a:gd name="connsiteX43" fmla="*/ 5618377 w 6115796"/>
              <a:gd name="connsiteY43" fmla="*/ 3588431 h 6858000"/>
              <a:gd name="connsiteX44" fmla="*/ 5655472 w 6115796"/>
              <a:gd name="connsiteY44" fmla="*/ 3678877 h 6858000"/>
              <a:gd name="connsiteX45" fmla="*/ 5683015 w 6115796"/>
              <a:gd name="connsiteY45" fmla="*/ 3762025 h 6858000"/>
              <a:gd name="connsiteX46" fmla="*/ 5696643 w 6115796"/>
              <a:gd name="connsiteY46" fmla="*/ 3773888 h 6858000"/>
              <a:gd name="connsiteX47" fmla="*/ 5768491 w 6115796"/>
              <a:gd name="connsiteY47" fmla="*/ 3914399 h 6858000"/>
              <a:gd name="connsiteX48" fmla="*/ 5793123 w 6115796"/>
              <a:gd name="connsiteY48" fmla="*/ 3969952 h 6858000"/>
              <a:gd name="connsiteX49" fmla="*/ 5808321 w 6115796"/>
              <a:gd name="connsiteY49" fmla="*/ 3988153 h 6858000"/>
              <a:gd name="connsiteX50" fmla="*/ 5825621 w 6115796"/>
              <a:gd name="connsiteY50" fmla="*/ 4015525 h 6858000"/>
              <a:gd name="connsiteX51" fmla="*/ 5860672 w 6115796"/>
              <a:gd name="connsiteY51" fmla="*/ 4061579 h 6858000"/>
              <a:gd name="connsiteX52" fmla="*/ 5894095 w 6115796"/>
              <a:gd name="connsiteY52" fmla="*/ 4128857 h 6858000"/>
              <a:gd name="connsiteX53" fmla="*/ 5903513 w 6115796"/>
              <a:gd name="connsiteY53" fmla="*/ 4187661 h 6858000"/>
              <a:gd name="connsiteX54" fmla="*/ 5946705 w 6115796"/>
              <a:gd name="connsiteY54" fmla="*/ 4428051 h 6858000"/>
              <a:gd name="connsiteX55" fmla="*/ 5949261 w 6115796"/>
              <a:gd name="connsiteY55" fmla="*/ 4449185 h 6858000"/>
              <a:gd name="connsiteX56" fmla="*/ 5968960 w 6115796"/>
              <a:gd name="connsiteY56" fmla="*/ 4482655 h 6858000"/>
              <a:gd name="connsiteX57" fmla="*/ 5998138 w 6115796"/>
              <a:gd name="connsiteY57" fmla="*/ 4697518 h 6858000"/>
              <a:gd name="connsiteX58" fmla="*/ 6007819 w 6115796"/>
              <a:gd name="connsiteY58" fmla="*/ 4858148 h 6858000"/>
              <a:gd name="connsiteX59" fmla="*/ 6007749 w 6115796"/>
              <a:gd name="connsiteY59" fmla="*/ 4964715 h 6858000"/>
              <a:gd name="connsiteX60" fmla="*/ 6005269 w 6115796"/>
              <a:gd name="connsiteY60" fmla="*/ 5150567 h 6858000"/>
              <a:gd name="connsiteX61" fmla="*/ 6001127 w 6115796"/>
              <a:gd name="connsiteY61" fmla="*/ 5164609 h 6858000"/>
              <a:gd name="connsiteX62" fmla="*/ 5998514 w 6115796"/>
              <a:gd name="connsiteY62" fmla="*/ 5189673 h 6858000"/>
              <a:gd name="connsiteX63" fmla="*/ 6018409 w 6115796"/>
              <a:gd name="connsiteY63" fmla="*/ 5227157 h 6858000"/>
              <a:gd name="connsiteX64" fmla="*/ 6036748 w 6115796"/>
              <a:gd name="connsiteY64" fmla="*/ 5322752 h 6858000"/>
              <a:gd name="connsiteX65" fmla="*/ 6037677 w 6115796"/>
              <a:gd name="connsiteY65" fmla="*/ 5354807 h 6858000"/>
              <a:gd name="connsiteX66" fmla="*/ 6053435 w 6115796"/>
              <a:gd name="connsiteY66" fmla="*/ 5387547 h 6858000"/>
              <a:gd name="connsiteX67" fmla="*/ 6068640 w 6115796"/>
              <a:gd name="connsiteY67" fmla="*/ 5474503 h 6858000"/>
              <a:gd name="connsiteX68" fmla="*/ 6080922 w 6115796"/>
              <a:gd name="connsiteY68" fmla="*/ 5561070 h 6858000"/>
              <a:gd name="connsiteX69" fmla="*/ 6096949 w 6115796"/>
              <a:gd name="connsiteY69" fmla="*/ 5648179 h 6858000"/>
              <a:gd name="connsiteX70" fmla="*/ 6115796 w 6115796"/>
              <a:gd name="connsiteY70" fmla="*/ 5862844 h 6858000"/>
              <a:gd name="connsiteX71" fmla="*/ 6045436 w 6115796"/>
              <a:gd name="connsiteY71" fmla="*/ 6124480 h 6858000"/>
              <a:gd name="connsiteX72" fmla="*/ 6030489 w 6115796"/>
              <a:gd name="connsiteY72" fmla="*/ 6317666 h 6858000"/>
              <a:gd name="connsiteX73" fmla="*/ 6007492 w 6115796"/>
              <a:gd name="connsiteY73" fmla="*/ 6440818 h 6858000"/>
              <a:gd name="connsiteX74" fmla="*/ 6009467 w 6115796"/>
              <a:gd name="connsiteY74" fmla="*/ 6487076 h 6858000"/>
              <a:gd name="connsiteX75" fmla="*/ 5995064 w 6115796"/>
              <a:gd name="connsiteY75" fmla="*/ 6540791 h 6858000"/>
              <a:gd name="connsiteX76" fmla="*/ 5986207 w 6115796"/>
              <a:gd name="connsiteY76" fmla="*/ 6695855 h 6858000"/>
              <a:gd name="connsiteX77" fmla="*/ 5979428 w 6115796"/>
              <a:gd name="connsiteY77" fmla="*/ 6754678 h 6858000"/>
              <a:gd name="connsiteX78" fmla="*/ 5984543 w 6115796"/>
              <a:gd name="connsiteY78" fmla="*/ 6811016 h 6858000"/>
              <a:gd name="connsiteX79" fmla="*/ 5979671 w 6115796"/>
              <a:gd name="connsiteY79" fmla="*/ 6858000 h 6858000"/>
              <a:gd name="connsiteX80" fmla="*/ 0 w 6115796"/>
              <a:gd name="connsiteY80" fmla="*/ 6858000 h 6858000"/>
              <a:gd name="connsiteX81" fmla="*/ 0 w 6115796"/>
              <a:gd name="connsiteY81" fmla="*/ 0 h 6858000"/>
              <a:gd name="connsiteX0" fmla="*/ 0 w 6115796"/>
              <a:gd name="connsiteY0" fmla="*/ 0 h 6858000"/>
              <a:gd name="connsiteX1" fmla="*/ 4965888 w 6115796"/>
              <a:gd name="connsiteY1" fmla="*/ 0 h 6858000"/>
              <a:gd name="connsiteX2" fmla="*/ 4967767 w 6115796"/>
              <a:gd name="connsiteY2" fmla="*/ 7930 h 6858000"/>
              <a:gd name="connsiteX3" fmla="*/ 4979444 w 6115796"/>
              <a:gd name="connsiteY3" fmla="*/ 43921 h 6858000"/>
              <a:gd name="connsiteX4" fmla="*/ 5021173 w 6115796"/>
              <a:gd name="connsiteY4" fmla="*/ 123738 h 6858000"/>
              <a:gd name="connsiteX5" fmla="*/ 5075458 w 6115796"/>
              <a:gd name="connsiteY5" fmla="*/ 264355 h 6858000"/>
              <a:gd name="connsiteX6" fmla="*/ 5081175 w 6115796"/>
              <a:gd name="connsiteY6" fmla="*/ 277448 h 6858000"/>
              <a:gd name="connsiteX7" fmla="*/ 5097011 w 6115796"/>
              <a:gd name="connsiteY7" fmla="*/ 355616 h 6858000"/>
              <a:gd name="connsiteX8" fmla="*/ 5153000 w 6115796"/>
              <a:gd name="connsiteY8" fmla="*/ 507134 h 6858000"/>
              <a:gd name="connsiteX9" fmla="*/ 5171282 w 6115796"/>
              <a:gd name="connsiteY9" fmla="*/ 602071 h 6858000"/>
              <a:gd name="connsiteX10" fmla="*/ 5176196 w 6115796"/>
              <a:gd name="connsiteY10" fmla="*/ 636822 h 6858000"/>
              <a:gd name="connsiteX11" fmla="*/ 5189051 w 6115796"/>
              <a:gd name="connsiteY11" fmla="*/ 782518 h 6858000"/>
              <a:gd name="connsiteX12" fmla="*/ 5218707 w 6115796"/>
              <a:gd name="connsiteY12" fmla="*/ 886387 h 6858000"/>
              <a:gd name="connsiteX13" fmla="*/ 5221281 w 6115796"/>
              <a:gd name="connsiteY13" fmla="*/ 920873 h 6858000"/>
              <a:gd name="connsiteX14" fmla="*/ 5201018 w 6115796"/>
              <a:gd name="connsiteY14" fmla="*/ 1095027 h 6858000"/>
              <a:gd name="connsiteX15" fmla="*/ 5189234 w 6115796"/>
              <a:gd name="connsiteY15" fmla="*/ 1217308 h 6858000"/>
              <a:gd name="connsiteX16" fmla="*/ 5202769 w 6115796"/>
              <a:gd name="connsiteY16" fmla="*/ 1269450 h 6858000"/>
              <a:gd name="connsiteX17" fmla="*/ 5225968 w 6115796"/>
              <a:gd name="connsiteY17" fmla="*/ 1357994 h 6858000"/>
              <a:gd name="connsiteX18" fmla="*/ 5231437 w 6115796"/>
              <a:gd name="connsiteY18" fmla="*/ 1373779 h 6858000"/>
              <a:gd name="connsiteX19" fmla="*/ 5237226 w 6115796"/>
              <a:gd name="connsiteY19" fmla="*/ 1441327 h 6858000"/>
              <a:gd name="connsiteX20" fmla="*/ 5255653 w 6115796"/>
              <a:gd name="connsiteY20" fmla="*/ 1524712 h 6858000"/>
              <a:gd name="connsiteX21" fmla="*/ 5263491 w 6115796"/>
              <a:gd name="connsiteY21" fmla="*/ 1642938 h 6858000"/>
              <a:gd name="connsiteX22" fmla="*/ 5256552 w 6115796"/>
              <a:gd name="connsiteY22" fmla="*/ 1672509 h 6858000"/>
              <a:gd name="connsiteX23" fmla="*/ 5266931 w 6115796"/>
              <a:gd name="connsiteY23" fmla="*/ 1866147 h 6858000"/>
              <a:gd name="connsiteX24" fmla="*/ 5255696 w 6115796"/>
              <a:gd name="connsiteY24" fmla="*/ 1953770 h 6858000"/>
              <a:gd name="connsiteX25" fmla="*/ 5252592 w 6115796"/>
              <a:gd name="connsiteY25" fmla="*/ 2092210 h 6858000"/>
              <a:gd name="connsiteX26" fmla="*/ 5250104 w 6115796"/>
              <a:gd name="connsiteY26" fmla="*/ 2249166 h 6858000"/>
              <a:gd name="connsiteX27" fmla="*/ 5251214 w 6115796"/>
              <a:gd name="connsiteY27" fmla="*/ 2250944 h 6858000"/>
              <a:gd name="connsiteX28" fmla="*/ 5250644 w 6115796"/>
              <a:gd name="connsiteY28" fmla="*/ 2266619 h 6858000"/>
              <a:gd name="connsiteX29" fmla="*/ 5293877 w 6115796"/>
              <a:gd name="connsiteY29" fmla="*/ 2368649 h 6858000"/>
              <a:gd name="connsiteX30" fmla="*/ 5311338 w 6115796"/>
              <a:gd name="connsiteY30" fmla="*/ 2404034 h 6858000"/>
              <a:gd name="connsiteX31" fmla="*/ 5338366 w 6115796"/>
              <a:gd name="connsiteY31" fmla="*/ 2465052 h 6858000"/>
              <a:gd name="connsiteX32" fmla="*/ 5371263 w 6115796"/>
              <a:gd name="connsiteY32" fmla="*/ 2586413 h 6858000"/>
              <a:gd name="connsiteX33" fmla="*/ 5407503 w 6115796"/>
              <a:gd name="connsiteY33" fmla="*/ 2786290 h 6858000"/>
              <a:gd name="connsiteX34" fmla="*/ 5407356 w 6115796"/>
              <a:gd name="connsiteY34" fmla="*/ 2787545 h 6858000"/>
              <a:gd name="connsiteX35" fmla="*/ 5457023 w 6115796"/>
              <a:gd name="connsiteY35" fmla="*/ 2858292 h 6858000"/>
              <a:gd name="connsiteX36" fmla="*/ 5484061 w 6115796"/>
              <a:gd name="connsiteY36" fmla="*/ 2919216 h 6858000"/>
              <a:gd name="connsiteX37" fmla="*/ 5491940 w 6115796"/>
              <a:gd name="connsiteY37" fmla="*/ 3015985 h 6858000"/>
              <a:gd name="connsiteX38" fmla="*/ 5503944 w 6115796"/>
              <a:gd name="connsiteY38" fmla="*/ 3123335 h 6858000"/>
              <a:gd name="connsiteX39" fmla="*/ 5516007 w 6115796"/>
              <a:gd name="connsiteY39" fmla="*/ 3258473 h 6858000"/>
              <a:gd name="connsiteX40" fmla="*/ 5589758 w 6115796"/>
              <a:gd name="connsiteY40" fmla="*/ 3453699 h 6858000"/>
              <a:gd name="connsiteX41" fmla="*/ 5596144 w 6115796"/>
              <a:gd name="connsiteY41" fmla="*/ 3534624 h 6858000"/>
              <a:gd name="connsiteX42" fmla="*/ 5597750 w 6115796"/>
              <a:gd name="connsiteY42" fmla="*/ 3534129 h 6858000"/>
              <a:gd name="connsiteX43" fmla="*/ 5618377 w 6115796"/>
              <a:gd name="connsiteY43" fmla="*/ 3588431 h 6858000"/>
              <a:gd name="connsiteX44" fmla="*/ 5655472 w 6115796"/>
              <a:gd name="connsiteY44" fmla="*/ 3678877 h 6858000"/>
              <a:gd name="connsiteX45" fmla="*/ 5683015 w 6115796"/>
              <a:gd name="connsiteY45" fmla="*/ 3762025 h 6858000"/>
              <a:gd name="connsiteX46" fmla="*/ 5696643 w 6115796"/>
              <a:gd name="connsiteY46" fmla="*/ 3773888 h 6858000"/>
              <a:gd name="connsiteX47" fmla="*/ 5768491 w 6115796"/>
              <a:gd name="connsiteY47" fmla="*/ 3914399 h 6858000"/>
              <a:gd name="connsiteX48" fmla="*/ 5793123 w 6115796"/>
              <a:gd name="connsiteY48" fmla="*/ 3969952 h 6858000"/>
              <a:gd name="connsiteX49" fmla="*/ 5808321 w 6115796"/>
              <a:gd name="connsiteY49" fmla="*/ 3988153 h 6858000"/>
              <a:gd name="connsiteX50" fmla="*/ 5825621 w 6115796"/>
              <a:gd name="connsiteY50" fmla="*/ 4015525 h 6858000"/>
              <a:gd name="connsiteX51" fmla="*/ 5860672 w 6115796"/>
              <a:gd name="connsiteY51" fmla="*/ 4061579 h 6858000"/>
              <a:gd name="connsiteX52" fmla="*/ 5894095 w 6115796"/>
              <a:gd name="connsiteY52" fmla="*/ 4128857 h 6858000"/>
              <a:gd name="connsiteX53" fmla="*/ 5903513 w 6115796"/>
              <a:gd name="connsiteY53" fmla="*/ 4187661 h 6858000"/>
              <a:gd name="connsiteX54" fmla="*/ 5946705 w 6115796"/>
              <a:gd name="connsiteY54" fmla="*/ 4428051 h 6858000"/>
              <a:gd name="connsiteX55" fmla="*/ 5949261 w 6115796"/>
              <a:gd name="connsiteY55" fmla="*/ 4449185 h 6858000"/>
              <a:gd name="connsiteX56" fmla="*/ 5968960 w 6115796"/>
              <a:gd name="connsiteY56" fmla="*/ 4482655 h 6858000"/>
              <a:gd name="connsiteX57" fmla="*/ 5998138 w 6115796"/>
              <a:gd name="connsiteY57" fmla="*/ 4697518 h 6858000"/>
              <a:gd name="connsiteX58" fmla="*/ 6007819 w 6115796"/>
              <a:gd name="connsiteY58" fmla="*/ 4858148 h 6858000"/>
              <a:gd name="connsiteX59" fmla="*/ 6007749 w 6115796"/>
              <a:gd name="connsiteY59" fmla="*/ 4964715 h 6858000"/>
              <a:gd name="connsiteX60" fmla="*/ 6005269 w 6115796"/>
              <a:gd name="connsiteY60" fmla="*/ 5150567 h 6858000"/>
              <a:gd name="connsiteX61" fmla="*/ 6001127 w 6115796"/>
              <a:gd name="connsiteY61" fmla="*/ 5164609 h 6858000"/>
              <a:gd name="connsiteX62" fmla="*/ 5998514 w 6115796"/>
              <a:gd name="connsiteY62" fmla="*/ 5189673 h 6858000"/>
              <a:gd name="connsiteX63" fmla="*/ 6018409 w 6115796"/>
              <a:gd name="connsiteY63" fmla="*/ 5227157 h 6858000"/>
              <a:gd name="connsiteX64" fmla="*/ 6036748 w 6115796"/>
              <a:gd name="connsiteY64" fmla="*/ 5322752 h 6858000"/>
              <a:gd name="connsiteX65" fmla="*/ 6037677 w 6115796"/>
              <a:gd name="connsiteY65" fmla="*/ 5354807 h 6858000"/>
              <a:gd name="connsiteX66" fmla="*/ 6053435 w 6115796"/>
              <a:gd name="connsiteY66" fmla="*/ 5387547 h 6858000"/>
              <a:gd name="connsiteX67" fmla="*/ 6068640 w 6115796"/>
              <a:gd name="connsiteY67" fmla="*/ 5474503 h 6858000"/>
              <a:gd name="connsiteX68" fmla="*/ 6080922 w 6115796"/>
              <a:gd name="connsiteY68" fmla="*/ 5561070 h 6858000"/>
              <a:gd name="connsiteX69" fmla="*/ 6096949 w 6115796"/>
              <a:gd name="connsiteY69" fmla="*/ 5648179 h 6858000"/>
              <a:gd name="connsiteX70" fmla="*/ 6115796 w 6115796"/>
              <a:gd name="connsiteY70" fmla="*/ 5862844 h 6858000"/>
              <a:gd name="connsiteX71" fmla="*/ 6045436 w 6115796"/>
              <a:gd name="connsiteY71" fmla="*/ 6124480 h 6858000"/>
              <a:gd name="connsiteX72" fmla="*/ 6030489 w 6115796"/>
              <a:gd name="connsiteY72" fmla="*/ 6317666 h 6858000"/>
              <a:gd name="connsiteX73" fmla="*/ 6007492 w 6115796"/>
              <a:gd name="connsiteY73" fmla="*/ 6440818 h 6858000"/>
              <a:gd name="connsiteX74" fmla="*/ 6009467 w 6115796"/>
              <a:gd name="connsiteY74" fmla="*/ 6487076 h 6858000"/>
              <a:gd name="connsiteX75" fmla="*/ 5995064 w 6115796"/>
              <a:gd name="connsiteY75" fmla="*/ 6540791 h 6858000"/>
              <a:gd name="connsiteX76" fmla="*/ 5986207 w 6115796"/>
              <a:gd name="connsiteY76" fmla="*/ 6695855 h 6858000"/>
              <a:gd name="connsiteX77" fmla="*/ 5979428 w 6115796"/>
              <a:gd name="connsiteY77" fmla="*/ 6754678 h 6858000"/>
              <a:gd name="connsiteX78" fmla="*/ 5984543 w 6115796"/>
              <a:gd name="connsiteY78" fmla="*/ 6811016 h 6858000"/>
              <a:gd name="connsiteX79" fmla="*/ 5979671 w 6115796"/>
              <a:gd name="connsiteY79" fmla="*/ 6858000 h 6858000"/>
              <a:gd name="connsiteX80" fmla="*/ 0 w 6115796"/>
              <a:gd name="connsiteY80" fmla="*/ 6858000 h 6858000"/>
              <a:gd name="connsiteX81" fmla="*/ 0 w 6115796"/>
              <a:gd name="connsiteY81" fmla="*/ 0 h 6858000"/>
              <a:gd name="connsiteX0" fmla="*/ 0 w 6115796"/>
              <a:gd name="connsiteY0" fmla="*/ 0 h 6858000"/>
              <a:gd name="connsiteX1" fmla="*/ 4965888 w 6115796"/>
              <a:gd name="connsiteY1" fmla="*/ 0 h 6858000"/>
              <a:gd name="connsiteX2" fmla="*/ 4967767 w 6115796"/>
              <a:gd name="connsiteY2" fmla="*/ 7930 h 6858000"/>
              <a:gd name="connsiteX3" fmla="*/ 4979444 w 6115796"/>
              <a:gd name="connsiteY3" fmla="*/ 43921 h 6858000"/>
              <a:gd name="connsiteX4" fmla="*/ 5021173 w 6115796"/>
              <a:gd name="connsiteY4" fmla="*/ 123738 h 6858000"/>
              <a:gd name="connsiteX5" fmla="*/ 5075458 w 6115796"/>
              <a:gd name="connsiteY5" fmla="*/ 264355 h 6858000"/>
              <a:gd name="connsiteX6" fmla="*/ 5081175 w 6115796"/>
              <a:gd name="connsiteY6" fmla="*/ 277448 h 6858000"/>
              <a:gd name="connsiteX7" fmla="*/ 5097011 w 6115796"/>
              <a:gd name="connsiteY7" fmla="*/ 355616 h 6858000"/>
              <a:gd name="connsiteX8" fmla="*/ 5153000 w 6115796"/>
              <a:gd name="connsiteY8" fmla="*/ 507134 h 6858000"/>
              <a:gd name="connsiteX9" fmla="*/ 5171282 w 6115796"/>
              <a:gd name="connsiteY9" fmla="*/ 602071 h 6858000"/>
              <a:gd name="connsiteX10" fmla="*/ 5176196 w 6115796"/>
              <a:gd name="connsiteY10" fmla="*/ 636822 h 6858000"/>
              <a:gd name="connsiteX11" fmla="*/ 5189051 w 6115796"/>
              <a:gd name="connsiteY11" fmla="*/ 782518 h 6858000"/>
              <a:gd name="connsiteX12" fmla="*/ 5218707 w 6115796"/>
              <a:gd name="connsiteY12" fmla="*/ 886387 h 6858000"/>
              <a:gd name="connsiteX13" fmla="*/ 5221281 w 6115796"/>
              <a:gd name="connsiteY13" fmla="*/ 920873 h 6858000"/>
              <a:gd name="connsiteX14" fmla="*/ 5201018 w 6115796"/>
              <a:gd name="connsiteY14" fmla="*/ 1095027 h 6858000"/>
              <a:gd name="connsiteX15" fmla="*/ 5189234 w 6115796"/>
              <a:gd name="connsiteY15" fmla="*/ 1217308 h 6858000"/>
              <a:gd name="connsiteX16" fmla="*/ 5202769 w 6115796"/>
              <a:gd name="connsiteY16" fmla="*/ 1269450 h 6858000"/>
              <a:gd name="connsiteX17" fmla="*/ 5225968 w 6115796"/>
              <a:gd name="connsiteY17" fmla="*/ 1357994 h 6858000"/>
              <a:gd name="connsiteX18" fmla="*/ 5231437 w 6115796"/>
              <a:gd name="connsiteY18" fmla="*/ 1373779 h 6858000"/>
              <a:gd name="connsiteX19" fmla="*/ 5237226 w 6115796"/>
              <a:gd name="connsiteY19" fmla="*/ 1441327 h 6858000"/>
              <a:gd name="connsiteX20" fmla="*/ 5255653 w 6115796"/>
              <a:gd name="connsiteY20" fmla="*/ 1524712 h 6858000"/>
              <a:gd name="connsiteX21" fmla="*/ 5263491 w 6115796"/>
              <a:gd name="connsiteY21" fmla="*/ 1642938 h 6858000"/>
              <a:gd name="connsiteX22" fmla="*/ 5256552 w 6115796"/>
              <a:gd name="connsiteY22" fmla="*/ 1672509 h 6858000"/>
              <a:gd name="connsiteX23" fmla="*/ 5266931 w 6115796"/>
              <a:gd name="connsiteY23" fmla="*/ 1866147 h 6858000"/>
              <a:gd name="connsiteX24" fmla="*/ 5255696 w 6115796"/>
              <a:gd name="connsiteY24" fmla="*/ 1953770 h 6858000"/>
              <a:gd name="connsiteX25" fmla="*/ 5252592 w 6115796"/>
              <a:gd name="connsiteY25" fmla="*/ 2092210 h 6858000"/>
              <a:gd name="connsiteX26" fmla="*/ 5250104 w 6115796"/>
              <a:gd name="connsiteY26" fmla="*/ 2249166 h 6858000"/>
              <a:gd name="connsiteX27" fmla="*/ 5250644 w 6115796"/>
              <a:gd name="connsiteY27" fmla="*/ 2266619 h 6858000"/>
              <a:gd name="connsiteX28" fmla="*/ 5293877 w 6115796"/>
              <a:gd name="connsiteY28" fmla="*/ 2368649 h 6858000"/>
              <a:gd name="connsiteX29" fmla="*/ 5311338 w 6115796"/>
              <a:gd name="connsiteY29" fmla="*/ 2404034 h 6858000"/>
              <a:gd name="connsiteX30" fmla="*/ 5338366 w 6115796"/>
              <a:gd name="connsiteY30" fmla="*/ 2465052 h 6858000"/>
              <a:gd name="connsiteX31" fmla="*/ 5371263 w 6115796"/>
              <a:gd name="connsiteY31" fmla="*/ 2586413 h 6858000"/>
              <a:gd name="connsiteX32" fmla="*/ 5407503 w 6115796"/>
              <a:gd name="connsiteY32" fmla="*/ 2786290 h 6858000"/>
              <a:gd name="connsiteX33" fmla="*/ 5407356 w 6115796"/>
              <a:gd name="connsiteY33" fmla="*/ 2787545 h 6858000"/>
              <a:gd name="connsiteX34" fmla="*/ 5457023 w 6115796"/>
              <a:gd name="connsiteY34" fmla="*/ 2858292 h 6858000"/>
              <a:gd name="connsiteX35" fmla="*/ 5484061 w 6115796"/>
              <a:gd name="connsiteY35" fmla="*/ 2919216 h 6858000"/>
              <a:gd name="connsiteX36" fmla="*/ 5491940 w 6115796"/>
              <a:gd name="connsiteY36" fmla="*/ 3015985 h 6858000"/>
              <a:gd name="connsiteX37" fmla="*/ 5503944 w 6115796"/>
              <a:gd name="connsiteY37" fmla="*/ 3123335 h 6858000"/>
              <a:gd name="connsiteX38" fmla="*/ 5516007 w 6115796"/>
              <a:gd name="connsiteY38" fmla="*/ 3258473 h 6858000"/>
              <a:gd name="connsiteX39" fmla="*/ 5589758 w 6115796"/>
              <a:gd name="connsiteY39" fmla="*/ 3453699 h 6858000"/>
              <a:gd name="connsiteX40" fmla="*/ 5596144 w 6115796"/>
              <a:gd name="connsiteY40" fmla="*/ 3534624 h 6858000"/>
              <a:gd name="connsiteX41" fmla="*/ 5597750 w 6115796"/>
              <a:gd name="connsiteY41" fmla="*/ 3534129 h 6858000"/>
              <a:gd name="connsiteX42" fmla="*/ 5618377 w 6115796"/>
              <a:gd name="connsiteY42" fmla="*/ 3588431 h 6858000"/>
              <a:gd name="connsiteX43" fmla="*/ 5655472 w 6115796"/>
              <a:gd name="connsiteY43" fmla="*/ 3678877 h 6858000"/>
              <a:gd name="connsiteX44" fmla="*/ 5683015 w 6115796"/>
              <a:gd name="connsiteY44" fmla="*/ 3762025 h 6858000"/>
              <a:gd name="connsiteX45" fmla="*/ 5696643 w 6115796"/>
              <a:gd name="connsiteY45" fmla="*/ 3773888 h 6858000"/>
              <a:gd name="connsiteX46" fmla="*/ 5768491 w 6115796"/>
              <a:gd name="connsiteY46" fmla="*/ 3914399 h 6858000"/>
              <a:gd name="connsiteX47" fmla="*/ 5793123 w 6115796"/>
              <a:gd name="connsiteY47" fmla="*/ 3969952 h 6858000"/>
              <a:gd name="connsiteX48" fmla="*/ 5808321 w 6115796"/>
              <a:gd name="connsiteY48" fmla="*/ 3988153 h 6858000"/>
              <a:gd name="connsiteX49" fmla="*/ 5825621 w 6115796"/>
              <a:gd name="connsiteY49" fmla="*/ 4015525 h 6858000"/>
              <a:gd name="connsiteX50" fmla="*/ 5860672 w 6115796"/>
              <a:gd name="connsiteY50" fmla="*/ 4061579 h 6858000"/>
              <a:gd name="connsiteX51" fmla="*/ 5894095 w 6115796"/>
              <a:gd name="connsiteY51" fmla="*/ 4128857 h 6858000"/>
              <a:gd name="connsiteX52" fmla="*/ 5903513 w 6115796"/>
              <a:gd name="connsiteY52" fmla="*/ 4187661 h 6858000"/>
              <a:gd name="connsiteX53" fmla="*/ 5946705 w 6115796"/>
              <a:gd name="connsiteY53" fmla="*/ 4428051 h 6858000"/>
              <a:gd name="connsiteX54" fmla="*/ 5949261 w 6115796"/>
              <a:gd name="connsiteY54" fmla="*/ 4449185 h 6858000"/>
              <a:gd name="connsiteX55" fmla="*/ 5968960 w 6115796"/>
              <a:gd name="connsiteY55" fmla="*/ 4482655 h 6858000"/>
              <a:gd name="connsiteX56" fmla="*/ 5998138 w 6115796"/>
              <a:gd name="connsiteY56" fmla="*/ 4697518 h 6858000"/>
              <a:gd name="connsiteX57" fmla="*/ 6007819 w 6115796"/>
              <a:gd name="connsiteY57" fmla="*/ 4858148 h 6858000"/>
              <a:gd name="connsiteX58" fmla="*/ 6007749 w 6115796"/>
              <a:gd name="connsiteY58" fmla="*/ 4964715 h 6858000"/>
              <a:gd name="connsiteX59" fmla="*/ 6005269 w 6115796"/>
              <a:gd name="connsiteY59" fmla="*/ 5150567 h 6858000"/>
              <a:gd name="connsiteX60" fmla="*/ 6001127 w 6115796"/>
              <a:gd name="connsiteY60" fmla="*/ 5164609 h 6858000"/>
              <a:gd name="connsiteX61" fmla="*/ 5998514 w 6115796"/>
              <a:gd name="connsiteY61" fmla="*/ 5189673 h 6858000"/>
              <a:gd name="connsiteX62" fmla="*/ 6018409 w 6115796"/>
              <a:gd name="connsiteY62" fmla="*/ 5227157 h 6858000"/>
              <a:gd name="connsiteX63" fmla="*/ 6036748 w 6115796"/>
              <a:gd name="connsiteY63" fmla="*/ 5322752 h 6858000"/>
              <a:gd name="connsiteX64" fmla="*/ 6037677 w 6115796"/>
              <a:gd name="connsiteY64" fmla="*/ 5354807 h 6858000"/>
              <a:gd name="connsiteX65" fmla="*/ 6053435 w 6115796"/>
              <a:gd name="connsiteY65" fmla="*/ 5387547 h 6858000"/>
              <a:gd name="connsiteX66" fmla="*/ 6068640 w 6115796"/>
              <a:gd name="connsiteY66" fmla="*/ 5474503 h 6858000"/>
              <a:gd name="connsiteX67" fmla="*/ 6080922 w 6115796"/>
              <a:gd name="connsiteY67" fmla="*/ 5561070 h 6858000"/>
              <a:gd name="connsiteX68" fmla="*/ 6096949 w 6115796"/>
              <a:gd name="connsiteY68" fmla="*/ 5648179 h 6858000"/>
              <a:gd name="connsiteX69" fmla="*/ 6115796 w 6115796"/>
              <a:gd name="connsiteY69" fmla="*/ 5862844 h 6858000"/>
              <a:gd name="connsiteX70" fmla="*/ 6045436 w 6115796"/>
              <a:gd name="connsiteY70" fmla="*/ 6124480 h 6858000"/>
              <a:gd name="connsiteX71" fmla="*/ 6030489 w 6115796"/>
              <a:gd name="connsiteY71" fmla="*/ 6317666 h 6858000"/>
              <a:gd name="connsiteX72" fmla="*/ 6007492 w 6115796"/>
              <a:gd name="connsiteY72" fmla="*/ 6440818 h 6858000"/>
              <a:gd name="connsiteX73" fmla="*/ 6009467 w 6115796"/>
              <a:gd name="connsiteY73" fmla="*/ 6487076 h 6858000"/>
              <a:gd name="connsiteX74" fmla="*/ 5995064 w 6115796"/>
              <a:gd name="connsiteY74" fmla="*/ 6540791 h 6858000"/>
              <a:gd name="connsiteX75" fmla="*/ 5986207 w 6115796"/>
              <a:gd name="connsiteY75" fmla="*/ 6695855 h 6858000"/>
              <a:gd name="connsiteX76" fmla="*/ 5979428 w 6115796"/>
              <a:gd name="connsiteY76" fmla="*/ 6754678 h 6858000"/>
              <a:gd name="connsiteX77" fmla="*/ 5984543 w 6115796"/>
              <a:gd name="connsiteY77" fmla="*/ 6811016 h 6858000"/>
              <a:gd name="connsiteX78" fmla="*/ 5979671 w 6115796"/>
              <a:gd name="connsiteY78" fmla="*/ 6858000 h 6858000"/>
              <a:gd name="connsiteX79" fmla="*/ 0 w 6115796"/>
              <a:gd name="connsiteY79" fmla="*/ 6858000 h 6858000"/>
              <a:gd name="connsiteX80" fmla="*/ 0 w 6115796"/>
              <a:gd name="connsiteY80" fmla="*/ 0 h 6858000"/>
              <a:gd name="connsiteX0" fmla="*/ 0 w 6115796"/>
              <a:gd name="connsiteY0" fmla="*/ 0 h 6858000"/>
              <a:gd name="connsiteX1" fmla="*/ 4965888 w 6115796"/>
              <a:gd name="connsiteY1" fmla="*/ 0 h 6858000"/>
              <a:gd name="connsiteX2" fmla="*/ 4967767 w 6115796"/>
              <a:gd name="connsiteY2" fmla="*/ 7930 h 6858000"/>
              <a:gd name="connsiteX3" fmla="*/ 4979444 w 6115796"/>
              <a:gd name="connsiteY3" fmla="*/ 43921 h 6858000"/>
              <a:gd name="connsiteX4" fmla="*/ 5021173 w 6115796"/>
              <a:gd name="connsiteY4" fmla="*/ 123738 h 6858000"/>
              <a:gd name="connsiteX5" fmla="*/ 5075458 w 6115796"/>
              <a:gd name="connsiteY5" fmla="*/ 264355 h 6858000"/>
              <a:gd name="connsiteX6" fmla="*/ 5081175 w 6115796"/>
              <a:gd name="connsiteY6" fmla="*/ 277448 h 6858000"/>
              <a:gd name="connsiteX7" fmla="*/ 5097011 w 6115796"/>
              <a:gd name="connsiteY7" fmla="*/ 355616 h 6858000"/>
              <a:gd name="connsiteX8" fmla="*/ 5153000 w 6115796"/>
              <a:gd name="connsiteY8" fmla="*/ 507134 h 6858000"/>
              <a:gd name="connsiteX9" fmla="*/ 5171282 w 6115796"/>
              <a:gd name="connsiteY9" fmla="*/ 602071 h 6858000"/>
              <a:gd name="connsiteX10" fmla="*/ 5176196 w 6115796"/>
              <a:gd name="connsiteY10" fmla="*/ 636822 h 6858000"/>
              <a:gd name="connsiteX11" fmla="*/ 5189051 w 6115796"/>
              <a:gd name="connsiteY11" fmla="*/ 782518 h 6858000"/>
              <a:gd name="connsiteX12" fmla="*/ 5218707 w 6115796"/>
              <a:gd name="connsiteY12" fmla="*/ 886387 h 6858000"/>
              <a:gd name="connsiteX13" fmla="*/ 5221281 w 6115796"/>
              <a:gd name="connsiteY13" fmla="*/ 920873 h 6858000"/>
              <a:gd name="connsiteX14" fmla="*/ 5201018 w 6115796"/>
              <a:gd name="connsiteY14" fmla="*/ 1095027 h 6858000"/>
              <a:gd name="connsiteX15" fmla="*/ 5189234 w 6115796"/>
              <a:gd name="connsiteY15" fmla="*/ 1217308 h 6858000"/>
              <a:gd name="connsiteX16" fmla="*/ 5202769 w 6115796"/>
              <a:gd name="connsiteY16" fmla="*/ 1269450 h 6858000"/>
              <a:gd name="connsiteX17" fmla="*/ 5225968 w 6115796"/>
              <a:gd name="connsiteY17" fmla="*/ 1357994 h 6858000"/>
              <a:gd name="connsiteX18" fmla="*/ 5231437 w 6115796"/>
              <a:gd name="connsiteY18" fmla="*/ 1373779 h 6858000"/>
              <a:gd name="connsiteX19" fmla="*/ 5237226 w 6115796"/>
              <a:gd name="connsiteY19" fmla="*/ 1441327 h 6858000"/>
              <a:gd name="connsiteX20" fmla="*/ 5255653 w 6115796"/>
              <a:gd name="connsiteY20" fmla="*/ 1524712 h 6858000"/>
              <a:gd name="connsiteX21" fmla="*/ 5263491 w 6115796"/>
              <a:gd name="connsiteY21" fmla="*/ 1642938 h 6858000"/>
              <a:gd name="connsiteX22" fmla="*/ 5256552 w 6115796"/>
              <a:gd name="connsiteY22" fmla="*/ 1672509 h 6858000"/>
              <a:gd name="connsiteX23" fmla="*/ 5266931 w 6115796"/>
              <a:gd name="connsiteY23" fmla="*/ 1866147 h 6858000"/>
              <a:gd name="connsiteX24" fmla="*/ 5255696 w 6115796"/>
              <a:gd name="connsiteY24" fmla="*/ 1953770 h 6858000"/>
              <a:gd name="connsiteX25" fmla="*/ 5252592 w 6115796"/>
              <a:gd name="connsiteY25" fmla="*/ 2092210 h 6858000"/>
              <a:gd name="connsiteX26" fmla="*/ 5257248 w 6115796"/>
              <a:gd name="connsiteY26" fmla="*/ 2203922 h 6858000"/>
              <a:gd name="connsiteX27" fmla="*/ 5250644 w 6115796"/>
              <a:gd name="connsiteY27" fmla="*/ 2266619 h 6858000"/>
              <a:gd name="connsiteX28" fmla="*/ 5293877 w 6115796"/>
              <a:gd name="connsiteY28" fmla="*/ 2368649 h 6858000"/>
              <a:gd name="connsiteX29" fmla="*/ 5311338 w 6115796"/>
              <a:gd name="connsiteY29" fmla="*/ 2404034 h 6858000"/>
              <a:gd name="connsiteX30" fmla="*/ 5338366 w 6115796"/>
              <a:gd name="connsiteY30" fmla="*/ 2465052 h 6858000"/>
              <a:gd name="connsiteX31" fmla="*/ 5371263 w 6115796"/>
              <a:gd name="connsiteY31" fmla="*/ 2586413 h 6858000"/>
              <a:gd name="connsiteX32" fmla="*/ 5407503 w 6115796"/>
              <a:gd name="connsiteY32" fmla="*/ 2786290 h 6858000"/>
              <a:gd name="connsiteX33" fmla="*/ 5407356 w 6115796"/>
              <a:gd name="connsiteY33" fmla="*/ 2787545 h 6858000"/>
              <a:gd name="connsiteX34" fmla="*/ 5457023 w 6115796"/>
              <a:gd name="connsiteY34" fmla="*/ 2858292 h 6858000"/>
              <a:gd name="connsiteX35" fmla="*/ 5484061 w 6115796"/>
              <a:gd name="connsiteY35" fmla="*/ 2919216 h 6858000"/>
              <a:gd name="connsiteX36" fmla="*/ 5491940 w 6115796"/>
              <a:gd name="connsiteY36" fmla="*/ 3015985 h 6858000"/>
              <a:gd name="connsiteX37" fmla="*/ 5503944 w 6115796"/>
              <a:gd name="connsiteY37" fmla="*/ 3123335 h 6858000"/>
              <a:gd name="connsiteX38" fmla="*/ 5516007 w 6115796"/>
              <a:gd name="connsiteY38" fmla="*/ 3258473 h 6858000"/>
              <a:gd name="connsiteX39" fmla="*/ 5589758 w 6115796"/>
              <a:gd name="connsiteY39" fmla="*/ 3453699 h 6858000"/>
              <a:gd name="connsiteX40" fmla="*/ 5596144 w 6115796"/>
              <a:gd name="connsiteY40" fmla="*/ 3534624 h 6858000"/>
              <a:gd name="connsiteX41" fmla="*/ 5597750 w 6115796"/>
              <a:gd name="connsiteY41" fmla="*/ 3534129 h 6858000"/>
              <a:gd name="connsiteX42" fmla="*/ 5618377 w 6115796"/>
              <a:gd name="connsiteY42" fmla="*/ 3588431 h 6858000"/>
              <a:gd name="connsiteX43" fmla="*/ 5655472 w 6115796"/>
              <a:gd name="connsiteY43" fmla="*/ 3678877 h 6858000"/>
              <a:gd name="connsiteX44" fmla="*/ 5683015 w 6115796"/>
              <a:gd name="connsiteY44" fmla="*/ 3762025 h 6858000"/>
              <a:gd name="connsiteX45" fmla="*/ 5696643 w 6115796"/>
              <a:gd name="connsiteY45" fmla="*/ 3773888 h 6858000"/>
              <a:gd name="connsiteX46" fmla="*/ 5768491 w 6115796"/>
              <a:gd name="connsiteY46" fmla="*/ 3914399 h 6858000"/>
              <a:gd name="connsiteX47" fmla="*/ 5793123 w 6115796"/>
              <a:gd name="connsiteY47" fmla="*/ 3969952 h 6858000"/>
              <a:gd name="connsiteX48" fmla="*/ 5808321 w 6115796"/>
              <a:gd name="connsiteY48" fmla="*/ 3988153 h 6858000"/>
              <a:gd name="connsiteX49" fmla="*/ 5825621 w 6115796"/>
              <a:gd name="connsiteY49" fmla="*/ 4015525 h 6858000"/>
              <a:gd name="connsiteX50" fmla="*/ 5860672 w 6115796"/>
              <a:gd name="connsiteY50" fmla="*/ 4061579 h 6858000"/>
              <a:gd name="connsiteX51" fmla="*/ 5894095 w 6115796"/>
              <a:gd name="connsiteY51" fmla="*/ 4128857 h 6858000"/>
              <a:gd name="connsiteX52" fmla="*/ 5903513 w 6115796"/>
              <a:gd name="connsiteY52" fmla="*/ 4187661 h 6858000"/>
              <a:gd name="connsiteX53" fmla="*/ 5946705 w 6115796"/>
              <a:gd name="connsiteY53" fmla="*/ 4428051 h 6858000"/>
              <a:gd name="connsiteX54" fmla="*/ 5949261 w 6115796"/>
              <a:gd name="connsiteY54" fmla="*/ 4449185 h 6858000"/>
              <a:gd name="connsiteX55" fmla="*/ 5968960 w 6115796"/>
              <a:gd name="connsiteY55" fmla="*/ 4482655 h 6858000"/>
              <a:gd name="connsiteX56" fmla="*/ 5998138 w 6115796"/>
              <a:gd name="connsiteY56" fmla="*/ 4697518 h 6858000"/>
              <a:gd name="connsiteX57" fmla="*/ 6007819 w 6115796"/>
              <a:gd name="connsiteY57" fmla="*/ 4858148 h 6858000"/>
              <a:gd name="connsiteX58" fmla="*/ 6007749 w 6115796"/>
              <a:gd name="connsiteY58" fmla="*/ 4964715 h 6858000"/>
              <a:gd name="connsiteX59" fmla="*/ 6005269 w 6115796"/>
              <a:gd name="connsiteY59" fmla="*/ 5150567 h 6858000"/>
              <a:gd name="connsiteX60" fmla="*/ 6001127 w 6115796"/>
              <a:gd name="connsiteY60" fmla="*/ 5164609 h 6858000"/>
              <a:gd name="connsiteX61" fmla="*/ 5998514 w 6115796"/>
              <a:gd name="connsiteY61" fmla="*/ 5189673 h 6858000"/>
              <a:gd name="connsiteX62" fmla="*/ 6018409 w 6115796"/>
              <a:gd name="connsiteY62" fmla="*/ 5227157 h 6858000"/>
              <a:gd name="connsiteX63" fmla="*/ 6036748 w 6115796"/>
              <a:gd name="connsiteY63" fmla="*/ 5322752 h 6858000"/>
              <a:gd name="connsiteX64" fmla="*/ 6037677 w 6115796"/>
              <a:gd name="connsiteY64" fmla="*/ 5354807 h 6858000"/>
              <a:gd name="connsiteX65" fmla="*/ 6053435 w 6115796"/>
              <a:gd name="connsiteY65" fmla="*/ 5387547 h 6858000"/>
              <a:gd name="connsiteX66" fmla="*/ 6068640 w 6115796"/>
              <a:gd name="connsiteY66" fmla="*/ 5474503 h 6858000"/>
              <a:gd name="connsiteX67" fmla="*/ 6080922 w 6115796"/>
              <a:gd name="connsiteY67" fmla="*/ 5561070 h 6858000"/>
              <a:gd name="connsiteX68" fmla="*/ 6096949 w 6115796"/>
              <a:gd name="connsiteY68" fmla="*/ 5648179 h 6858000"/>
              <a:gd name="connsiteX69" fmla="*/ 6115796 w 6115796"/>
              <a:gd name="connsiteY69" fmla="*/ 5862844 h 6858000"/>
              <a:gd name="connsiteX70" fmla="*/ 6045436 w 6115796"/>
              <a:gd name="connsiteY70" fmla="*/ 6124480 h 6858000"/>
              <a:gd name="connsiteX71" fmla="*/ 6030489 w 6115796"/>
              <a:gd name="connsiteY71" fmla="*/ 6317666 h 6858000"/>
              <a:gd name="connsiteX72" fmla="*/ 6007492 w 6115796"/>
              <a:gd name="connsiteY72" fmla="*/ 6440818 h 6858000"/>
              <a:gd name="connsiteX73" fmla="*/ 6009467 w 6115796"/>
              <a:gd name="connsiteY73" fmla="*/ 6487076 h 6858000"/>
              <a:gd name="connsiteX74" fmla="*/ 5995064 w 6115796"/>
              <a:gd name="connsiteY74" fmla="*/ 6540791 h 6858000"/>
              <a:gd name="connsiteX75" fmla="*/ 5986207 w 6115796"/>
              <a:gd name="connsiteY75" fmla="*/ 6695855 h 6858000"/>
              <a:gd name="connsiteX76" fmla="*/ 5979428 w 6115796"/>
              <a:gd name="connsiteY76" fmla="*/ 6754678 h 6858000"/>
              <a:gd name="connsiteX77" fmla="*/ 5984543 w 6115796"/>
              <a:gd name="connsiteY77" fmla="*/ 6811016 h 6858000"/>
              <a:gd name="connsiteX78" fmla="*/ 5979671 w 6115796"/>
              <a:gd name="connsiteY78" fmla="*/ 6858000 h 6858000"/>
              <a:gd name="connsiteX79" fmla="*/ 0 w 6115796"/>
              <a:gd name="connsiteY79" fmla="*/ 6858000 h 6858000"/>
              <a:gd name="connsiteX80" fmla="*/ 0 w 6115796"/>
              <a:gd name="connsiteY80" fmla="*/ 0 h 6858000"/>
              <a:gd name="connsiteX0" fmla="*/ 0 w 6115796"/>
              <a:gd name="connsiteY0" fmla="*/ 0 h 6858000"/>
              <a:gd name="connsiteX1" fmla="*/ 4965888 w 6115796"/>
              <a:gd name="connsiteY1" fmla="*/ 0 h 6858000"/>
              <a:gd name="connsiteX2" fmla="*/ 4967767 w 6115796"/>
              <a:gd name="connsiteY2" fmla="*/ 7930 h 6858000"/>
              <a:gd name="connsiteX3" fmla="*/ 4979444 w 6115796"/>
              <a:gd name="connsiteY3" fmla="*/ 43921 h 6858000"/>
              <a:gd name="connsiteX4" fmla="*/ 5021173 w 6115796"/>
              <a:gd name="connsiteY4" fmla="*/ 123738 h 6858000"/>
              <a:gd name="connsiteX5" fmla="*/ 5075458 w 6115796"/>
              <a:gd name="connsiteY5" fmla="*/ 264355 h 6858000"/>
              <a:gd name="connsiteX6" fmla="*/ 5081175 w 6115796"/>
              <a:gd name="connsiteY6" fmla="*/ 277448 h 6858000"/>
              <a:gd name="connsiteX7" fmla="*/ 5097011 w 6115796"/>
              <a:gd name="connsiteY7" fmla="*/ 355616 h 6858000"/>
              <a:gd name="connsiteX8" fmla="*/ 5153000 w 6115796"/>
              <a:gd name="connsiteY8" fmla="*/ 507134 h 6858000"/>
              <a:gd name="connsiteX9" fmla="*/ 5171282 w 6115796"/>
              <a:gd name="connsiteY9" fmla="*/ 602071 h 6858000"/>
              <a:gd name="connsiteX10" fmla="*/ 5176196 w 6115796"/>
              <a:gd name="connsiteY10" fmla="*/ 636822 h 6858000"/>
              <a:gd name="connsiteX11" fmla="*/ 5189051 w 6115796"/>
              <a:gd name="connsiteY11" fmla="*/ 782518 h 6858000"/>
              <a:gd name="connsiteX12" fmla="*/ 5218707 w 6115796"/>
              <a:gd name="connsiteY12" fmla="*/ 886387 h 6858000"/>
              <a:gd name="connsiteX13" fmla="*/ 5221281 w 6115796"/>
              <a:gd name="connsiteY13" fmla="*/ 920873 h 6858000"/>
              <a:gd name="connsiteX14" fmla="*/ 5201018 w 6115796"/>
              <a:gd name="connsiteY14" fmla="*/ 1095027 h 6858000"/>
              <a:gd name="connsiteX15" fmla="*/ 5189234 w 6115796"/>
              <a:gd name="connsiteY15" fmla="*/ 1217308 h 6858000"/>
              <a:gd name="connsiteX16" fmla="*/ 5202769 w 6115796"/>
              <a:gd name="connsiteY16" fmla="*/ 1269450 h 6858000"/>
              <a:gd name="connsiteX17" fmla="*/ 5225968 w 6115796"/>
              <a:gd name="connsiteY17" fmla="*/ 1357994 h 6858000"/>
              <a:gd name="connsiteX18" fmla="*/ 5231437 w 6115796"/>
              <a:gd name="connsiteY18" fmla="*/ 1373779 h 6858000"/>
              <a:gd name="connsiteX19" fmla="*/ 5237226 w 6115796"/>
              <a:gd name="connsiteY19" fmla="*/ 1441327 h 6858000"/>
              <a:gd name="connsiteX20" fmla="*/ 5255653 w 6115796"/>
              <a:gd name="connsiteY20" fmla="*/ 1524712 h 6858000"/>
              <a:gd name="connsiteX21" fmla="*/ 5263491 w 6115796"/>
              <a:gd name="connsiteY21" fmla="*/ 1642938 h 6858000"/>
              <a:gd name="connsiteX22" fmla="*/ 5256552 w 6115796"/>
              <a:gd name="connsiteY22" fmla="*/ 1672509 h 6858000"/>
              <a:gd name="connsiteX23" fmla="*/ 5266931 w 6115796"/>
              <a:gd name="connsiteY23" fmla="*/ 1866147 h 6858000"/>
              <a:gd name="connsiteX24" fmla="*/ 5255696 w 6115796"/>
              <a:gd name="connsiteY24" fmla="*/ 1953770 h 6858000"/>
              <a:gd name="connsiteX25" fmla="*/ 5252592 w 6115796"/>
              <a:gd name="connsiteY25" fmla="*/ 2092210 h 6858000"/>
              <a:gd name="connsiteX26" fmla="*/ 5257248 w 6115796"/>
              <a:gd name="connsiteY26" fmla="*/ 2203922 h 6858000"/>
              <a:gd name="connsiteX27" fmla="*/ 5250644 w 6115796"/>
              <a:gd name="connsiteY27" fmla="*/ 2266619 h 6858000"/>
              <a:gd name="connsiteX28" fmla="*/ 5293877 w 6115796"/>
              <a:gd name="connsiteY28" fmla="*/ 2368649 h 6858000"/>
              <a:gd name="connsiteX29" fmla="*/ 5311338 w 6115796"/>
              <a:gd name="connsiteY29" fmla="*/ 2404034 h 6858000"/>
              <a:gd name="connsiteX30" fmla="*/ 5338366 w 6115796"/>
              <a:gd name="connsiteY30" fmla="*/ 2465052 h 6858000"/>
              <a:gd name="connsiteX31" fmla="*/ 5371263 w 6115796"/>
              <a:gd name="connsiteY31" fmla="*/ 2586413 h 6858000"/>
              <a:gd name="connsiteX32" fmla="*/ 5407503 w 6115796"/>
              <a:gd name="connsiteY32" fmla="*/ 2786290 h 6858000"/>
              <a:gd name="connsiteX33" fmla="*/ 5407356 w 6115796"/>
              <a:gd name="connsiteY33" fmla="*/ 2787545 h 6858000"/>
              <a:gd name="connsiteX34" fmla="*/ 5457023 w 6115796"/>
              <a:gd name="connsiteY34" fmla="*/ 2858292 h 6858000"/>
              <a:gd name="connsiteX35" fmla="*/ 5484061 w 6115796"/>
              <a:gd name="connsiteY35" fmla="*/ 2919216 h 6858000"/>
              <a:gd name="connsiteX36" fmla="*/ 5491940 w 6115796"/>
              <a:gd name="connsiteY36" fmla="*/ 3015985 h 6858000"/>
              <a:gd name="connsiteX37" fmla="*/ 5503944 w 6115796"/>
              <a:gd name="connsiteY37" fmla="*/ 3123335 h 6858000"/>
              <a:gd name="connsiteX38" fmla="*/ 5516007 w 6115796"/>
              <a:gd name="connsiteY38" fmla="*/ 3258473 h 6858000"/>
              <a:gd name="connsiteX39" fmla="*/ 5589758 w 6115796"/>
              <a:gd name="connsiteY39" fmla="*/ 3453699 h 6858000"/>
              <a:gd name="connsiteX40" fmla="*/ 5596144 w 6115796"/>
              <a:gd name="connsiteY40" fmla="*/ 3534624 h 6858000"/>
              <a:gd name="connsiteX41" fmla="*/ 5597750 w 6115796"/>
              <a:gd name="connsiteY41" fmla="*/ 3534129 h 6858000"/>
              <a:gd name="connsiteX42" fmla="*/ 5618377 w 6115796"/>
              <a:gd name="connsiteY42" fmla="*/ 3588431 h 6858000"/>
              <a:gd name="connsiteX43" fmla="*/ 5655472 w 6115796"/>
              <a:gd name="connsiteY43" fmla="*/ 3678877 h 6858000"/>
              <a:gd name="connsiteX44" fmla="*/ 5683015 w 6115796"/>
              <a:gd name="connsiteY44" fmla="*/ 3762025 h 6858000"/>
              <a:gd name="connsiteX45" fmla="*/ 5696643 w 6115796"/>
              <a:gd name="connsiteY45" fmla="*/ 3773888 h 6858000"/>
              <a:gd name="connsiteX46" fmla="*/ 5768491 w 6115796"/>
              <a:gd name="connsiteY46" fmla="*/ 3914399 h 6858000"/>
              <a:gd name="connsiteX47" fmla="*/ 5793123 w 6115796"/>
              <a:gd name="connsiteY47" fmla="*/ 3969952 h 6858000"/>
              <a:gd name="connsiteX48" fmla="*/ 5808321 w 6115796"/>
              <a:gd name="connsiteY48" fmla="*/ 3988153 h 6858000"/>
              <a:gd name="connsiteX49" fmla="*/ 5825621 w 6115796"/>
              <a:gd name="connsiteY49" fmla="*/ 4015525 h 6858000"/>
              <a:gd name="connsiteX50" fmla="*/ 5860672 w 6115796"/>
              <a:gd name="connsiteY50" fmla="*/ 4061579 h 6858000"/>
              <a:gd name="connsiteX51" fmla="*/ 5894095 w 6115796"/>
              <a:gd name="connsiteY51" fmla="*/ 4128857 h 6858000"/>
              <a:gd name="connsiteX52" fmla="*/ 5903513 w 6115796"/>
              <a:gd name="connsiteY52" fmla="*/ 4187661 h 6858000"/>
              <a:gd name="connsiteX53" fmla="*/ 5946705 w 6115796"/>
              <a:gd name="connsiteY53" fmla="*/ 4428051 h 6858000"/>
              <a:gd name="connsiteX54" fmla="*/ 5949261 w 6115796"/>
              <a:gd name="connsiteY54" fmla="*/ 4449185 h 6858000"/>
              <a:gd name="connsiteX55" fmla="*/ 5968960 w 6115796"/>
              <a:gd name="connsiteY55" fmla="*/ 4482655 h 6858000"/>
              <a:gd name="connsiteX56" fmla="*/ 5998138 w 6115796"/>
              <a:gd name="connsiteY56" fmla="*/ 4697518 h 6858000"/>
              <a:gd name="connsiteX57" fmla="*/ 6007819 w 6115796"/>
              <a:gd name="connsiteY57" fmla="*/ 4858148 h 6858000"/>
              <a:gd name="connsiteX58" fmla="*/ 6007749 w 6115796"/>
              <a:gd name="connsiteY58" fmla="*/ 4964715 h 6858000"/>
              <a:gd name="connsiteX59" fmla="*/ 6005269 w 6115796"/>
              <a:gd name="connsiteY59" fmla="*/ 5150567 h 6858000"/>
              <a:gd name="connsiteX60" fmla="*/ 6001127 w 6115796"/>
              <a:gd name="connsiteY60" fmla="*/ 5164609 h 6858000"/>
              <a:gd name="connsiteX61" fmla="*/ 5998514 w 6115796"/>
              <a:gd name="connsiteY61" fmla="*/ 5189673 h 6858000"/>
              <a:gd name="connsiteX62" fmla="*/ 6018409 w 6115796"/>
              <a:gd name="connsiteY62" fmla="*/ 5227157 h 6858000"/>
              <a:gd name="connsiteX63" fmla="*/ 6036748 w 6115796"/>
              <a:gd name="connsiteY63" fmla="*/ 5322752 h 6858000"/>
              <a:gd name="connsiteX64" fmla="*/ 6037677 w 6115796"/>
              <a:gd name="connsiteY64" fmla="*/ 5354807 h 6858000"/>
              <a:gd name="connsiteX65" fmla="*/ 6053435 w 6115796"/>
              <a:gd name="connsiteY65" fmla="*/ 5387547 h 6858000"/>
              <a:gd name="connsiteX66" fmla="*/ 6068640 w 6115796"/>
              <a:gd name="connsiteY66" fmla="*/ 5474503 h 6858000"/>
              <a:gd name="connsiteX67" fmla="*/ 6080922 w 6115796"/>
              <a:gd name="connsiteY67" fmla="*/ 5561070 h 6858000"/>
              <a:gd name="connsiteX68" fmla="*/ 6096949 w 6115796"/>
              <a:gd name="connsiteY68" fmla="*/ 5648179 h 6858000"/>
              <a:gd name="connsiteX69" fmla="*/ 6115796 w 6115796"/>
              <a:gd name="connsiteY69" fmla="*/ 5862844 h 6858000"/>
              <a:gd name="connsiteX70" fmla="*/ 6045436 w 6115796"/>
              <a:gd name="connsiteY70" fmla="*/ 6124480 h 6858000"/>
              <a:gd name="connsiteX71" fmla="*/ 6030489 w 6115796"/>
              <a:gd name="connsiteY71" fmla="*/ 6317666 h 6858000"/>
              <a:gd name="connsiteX72" fmla="*/ 6007492 w 6115796"/>
              <a:gd name="connsiteY72" fmla="*/ 6440818 h 6858000"/>
              <a:gd name="connsiteX73" fmla="*/ 6009467 w 6115796"/>
              <a:gd name="connsiteY73" fmla="*/ 6487076 h 6858000"/>
              <a:gd name="connsiteX74" fmla="*/ 5995064 w 6115796"/>
              <a:gd name="connsiteY74" fmla="*/ 6540791 h 6858000"/>
              <a:gd name="connsiteX75" fmla="*/ 5986207 w 6115796"/>
              <a:gd name="connsiteY75" fmla="*/ 6695855 h 6858000"/>
              <a:gd name="connsiteX76" fmla="*/ 5979428 w 6115796"/>
              <a:gd name="connsiteY76" fmla="*/ 6754678 h 6858000"/>
              <a:gd name="connsiteX77" fmla="*/ 5984543 w 6115796"/>
              <a:gd name="connsiteY77" fmla="*/ 6811016 h 6858000"/>
              <a:gd name="connsiteX78" fmla="*/ 5979671 w 6115796"/>
              <a:gd name="connsiteY78" fmla="*/ 6858000 h 6858000"/>
              <a:gd name="connsiteX79" fmla="*/ 0 w 6115796"/>
              <a:gd name="connsiteY79" fmla="*/ 6858000 h 6858000"/>
              <a:gd name="connsiteX80" fmla="*/ 0 w 6115796"/>
              <a:gd name="connsiteY80" fmla="*/ 0 h 6858000"/>
              <a:gd name="connsiteX0" fmla="*/ 0 w 6115796"/>
              <a:gd name="connsiteY0" fmla="*/ 0 h 6858000"/>
              <a:gd name="connsiteX1" fmla="*/ 4965888 w 6115796"/>
              <a:gd name="connsiteY1" fmla="*/ 0 h 6858000"/>
              <a:gd name="connsiteX2" fmla="*/ 4967767 w 6115796"/>
              <a:gd name="connsiteY2" fmla="*/ 7930 h 6858000"/>
              <a:gd name="connsiteX3" fmla="*/ 4979444 w 6115796"/>
              <a:gd name="connsiteY3" fmla="*/ 43921 h 6858000"/>
              <a:gd name="connsiteX4" fmla="*/ 5021173 w 6115796"/>
              <a:gd name="connsiteY4" fmla="*/ 123738 h 6858000"/>
              <a:gd name="connsiteX5" fmla="*/ 5075458 w 6115796"/>
              <a:gd name="connsiteY5" fmla="*/ 264355 h 6858000"/>
              <a:gd name="connsiteX6" fmla="*/ 5081175 w 6115796"/>
              <a:gd name="connsiteY6" fmla="*/ 277448 h 6858000"/>
              <a:gd name="connsiteX7" fmla="*/ 5097011 w 6115796"/>
              <a:gd name="connsiteY7" fmla="*/ 355616 h 6858000"/>
              <a:gd name="connsiteX8" fmla="*/ 5153000 w 6115796"/>
              <a:gd name="connsiteY8" fmla="*/ 507134 h 6858000"/>
              <a:gd name="connsiteX9" fmla="*/ 5171282 w 6115796"/>
              <a:gd name="connsiteY9" fmla="*/ 602071 h 6858000"/>
              <a:gd name="connsiteX10" fmla="*/ 5176196 w 6115796"/>
              <a:gd name="connsiteY10" fmla="*/ 636822 h 6858000"/>
              <a:gd name="connsiteX11" fmla="*/ 5189051 w 6115796"/>
              <a:gd name="connsiteY11" fmla="*/ 782518 h 6858000"/>
              <a:gd name="connsiteX12" fmla="*/ 5218707 w 6115796"/>
              <a:gd name="connsiteY12" fmla="*/ 886387 h 6858000"/>
              <a:gd name="connsiteX13" fmla="*/ 5221281 w 6115796"/>
              <a:gd name="connsiteY13" fmla="*/ 920873 h 6858000"/>
              <a:gd name="connsiteX14" fmla="*/ 5201018 w 6115796"/>
              <a:gd name="connsiteY14" fmla="*/ 1095027 h 6858000"/>
              <a:gd name="connsiteX15" fmla="*/ 5189234 w 6115796"/>
              <a:gd name="connsiteY15" fmla="*/ 1217308 h 6858000"/>
              <a:gd name="connsiteX16" fmla="*/ 5202769 w 6115796"/>
              <a:gd name="connsiteY16" fmla="*/ 1269450 h 6858000"/>
              <a:gd name="connsiteX17" fmla="*/ 5225968 w 6115796"/>
              <a:gd name="connsiteY17" fmla="*/ 1357994 h 6858000"/>
              <a:gd name="connsiteX18" fmla="*/ 5231437 w 6115796"/>
              <a:gd name="connsiteY18" fmla="*/ 1373779 h 6858000"/>
              <a:gd name="connsiteX19" fmla="*/ 5237226 w 6115796"/>
              <a:gd name="connsiteY19" fmla="*/ 1441327 h 6858000"/>
              <a:gd name="connsiteX20" fmla="*/ 5255653 w 6115796"/>
              <a:gd name="connsiteY20" fmla="*/ 1524712 h 6858000"/>
              <a:gd name="connsiteX21" fmla="*/ 5263491 w 6115796"/>
              <a:gd name="connsiteY21" fmla="*/ 1642938 h 6858000"/>
              <a:gd name="connsiteX22" fmla="*/ 5256552 w 6115796"/>
              <a:gd name="connsiteY22" fmla="*/ 1672509 h 6858000"/>
              <a:gd name="connsiteX23" fmla="*/ 5266931 w 6115796"/>
              <a:gd name="connsiteY23" fmla="*/ 1866147 h 6858000"/>
              <a:gd name="connsiteX24" fmla="*/ 5255696 w 6115796"/>
              <a:gd name="connsiteY24" fmla="*/ 1953770 h 6858000"/>
              <a:gd name="connsiteX25" fmla="*/ 5252592 w 6115796"/>
              <a:gd name="connsiteY25" fmla="*/ 2092210 h 6858000"/>
              <a:gd name="connsiteX26" fmla="*/ 5257248 w 6115796"/>
              <a:gd name="connsiteY26" fmla="*/ 2203922 h 6858000"/>
              <a:gd name="connsiteX27" fmla="*/ 5262551 w 6115796"/>
              <a:gd name="connsiteY27" fmla="*/ 2288050 h 6858000"/>
              <a:gd name="connsiteX28" fmla="*/ 5293877 w 6115796"/>
              <a:gd name="connsiteY28" fmla="*/ 2368649 h 6858000"/>
              <a:gd name="connsiteX29" fmla="*/ 5311338 w 6115796"/>
              <a:gd name="connsiteY29" fmla="*/ 2404034 h 6858000"/>
              <a:gd name="connsiteX30" fmla="*/ 5338366 w 6115796"/>
              <a:gd name="connsiteY30" fmla="*/ 2465052 h 6858000"/>
              <a:gd name="connsiteX31" fmla="*/ 5371263 w 6115796"/>
              <a:gd name="connsiteY31" fmla="*/ 2586413 h 6858000"/>
              <a:gd name="connsiteX32" fmla="*/ 5407503 w 6115796"/>
              <a:gd name="connsiteY32" fmla="*/ 2786290 h 6858000"/>
              <a:gd name="connsiteX33" fmla="*/ 5407356 w 6115796"/>
              <a:gd name="connsiteY33" fmla="*/ 2787545 h 6858000"/>
              <a:gd name="connsiteX34" fmla="*/ 5457023 w 6115796"/>
              <a:gd name="connsiteY34" fmla="*/ 2858292 h 6858000"/>
              <a:gd name="connsiteX35" fmla="*/ 5484061 w 6115796"/>
              <a:gd name="connsiteY35" fmla="*/ 2919216 h 6858000"/>
              <a:gd name="connsiteX36" fmla="*/ 5491940 w 6115796"/>
              <a:gd name="connsiteY36" fmla="*/ 3015985 h 6858000"/>
              <a:gd name="connsiteX37" fmla="*/ 5503944 w 6115796"/>
              <a:gd name="connsiteY37" fmla="*/ 3123335 h 6858000"/>
              <a:gd name="connsiteX38" fmla="*/ 5516007 w 6115796"/>
              <a:gd name="connsiteY38" fmla="*/ 3258473 h 6858000"/>
              <a:gd name="connsiteX39" fmla="*/ 5589758 w 6115796"/>
              <a:gd name="connsiteY39" fmla="*/ 3453699 h 6858000"/>
              <a:gd name="connsiteX40" fmla="*/ 5596144 w 6115796"/>
              <a:gd name="connsiteY40" fmla="*/ 3534624 h 6858000"/>
              <a:gd name="connsiteX41" fmla="*/ 5597750 w 6115796"/>
              <a:gd name="connsiteY41" fmla="*/ 3534129 h 6858000"/>
              <a:gd name="connsiteX42" fmla="*/ 5618377 w 6115796"/>
              <a:gd name="connsiteY42" fmla="*/ 3588431 h 6858000"/>
              <a:gd name="connsiteX43" fmla="*/ 5655472 w 6115796"/>
              <a:gd name="connsiteY43" fmla="*/ 3678877 h 6858000"/>
              <a:gd name="connsiteX44" fmla="*/ 5683015 w 6115796"/>
              <a:gd name="connsiteY44" fmla="*/ 3762025 h 6858000"/>
              <a:gd name="connsiteX45" fmla="*/ 5696643 w 6115796"/>
              <a:gd name="connsiteY45" fmla="*/ 3773888 h 6858000"/>
              <a:gd name="connsiteX46" fmla="*/ 5768491 w 6115796"/>
              <a:gd name="connsiteY46" fmla="*/ 3914399 h 6858000"/>
              <a:gd name="connsiteX47" fmla="*/ 5793123 w 6115796"/>
              <a:gd name="connsiteY47" fmla="*/ 3969952 h 6858000"/>
              <a:gd name="connsiteX48" fmla="*/ 5808321 w 6115796"/>
              <a:gd name="connsiteY48" fmla="*/ 3988153 h 6858000"/>
              <a:gd name="connsiteX49" fmla="*/ 5825621 w 6115796"/>
              <a:gd name="connsiteY49" fmla="*/ 4015525 h 6858000"/>
              <a:gd name="connsiteX50" fmla="*/ 5860672 w 6115796"/>
              <a:gd name="connsiteY50" fmla="*/ 4061579 h 6858000"/>
              <a:gd name="connsiteX51" fmla="*/ 5894095 w 6115796"/>
              <a:gd name="connsiteY51" fmla="*/ 4128857 h 6858000"/>
              <a:gd name="connsiteX52" fmla="*/ 5903513 w 6115796"/>
              <a:gd name="connsiteY52" fmla="*/ 4187661 h 6858000"/>
              <a:gd name="connsiteX53" fmla="*/ 5946705 w 6115796"/>
              <a:gd name="connsiteY53" fmla="*/ 4428051 h 6858000"/>
              <a:gd name="connsiteX54" fmla="*/ 5949261 w 6115796"/>
              <a:gd name="connsiteY54" fmla="*/ 4449185 h 6858000"/>
              <a:gd name="connsiteX55" fmla="*/ 5968960 w 6115796"/>
              <a:gd name="connsiteY55" fmla="*/ 4482655 h 6858000"/>
              <a:gd name="connsiteX56" fmla="*/ 5998138 w 6115796"/>
              <a:gd name="connsiteY56" fmla="*/ 4697518 h 6858000"/>
              <a:gd name="connsiteX57" fmla="*/ 6007819 w 6115796"/>
              <a:gd name="connsiteY57" fmla="*/ 4858148 h 6858000"/>
              <a:gd name="connsiteX58" fmla="*/ 6007749 w 6115796"/>
              <a:gd name="connsiteY58" fmla="*/ 4964715 h 6858000"/>
              <a:gd name="connsiteX59" fmla="*/ 6005269 w 6115796"/>
              <a:gd name="connsiteY59" fmla="*/ 5150567 h 6858000"/>
              <a:gd name="connsiteX60" fmla="*/ 6001127 w 6115796"/>
              <a:gd name="connsiteY60" fmla="*/ 5164609 h 6858000"/>
              <a:gd name="connsiteX61" fmla="*/ 5998514 w 6115796"/>
              <a:gd name="connsiteY61" fmla="*/ 5189673 h 6858000"/>
              <a:gd name="connsiteX62" fmla="*/ 6018409 w 6115796"/>
              <a:gd name="connsiteY62" fmla="*/ 5227157 h 6858000"/>
              <a:gd name="connsiteX63" fmla="*/ 6036748 w 6115796"/>
              <a:gd name="connsiteY63" fmla="*/ 5322752 h 6858000"/>
              <a:gd name="connsiteX64" fmla="*/ 6037677 w 6115796"/>
              <a:gd name="connsiteY64" fmla="*/ 5354807 h 6858000"/>
              <a:gd name="connsiteX65" fmla="*/ 6053435 w 6115796"/>
              <a:gd name="connsiteY65" fmla="*/ 5387547 h 6858000"/>
              <a:gd name="connsiteX66" fmla="*/ 6068640 w 6115796"/>
              <a:gd name="connsiteY66" fmla="*/ 5474503 h 6858000"/>
              <a:gd name="connsiteX67" fmla="*/ 6080922 w 6115796"/>
              <a:gd name="connsiteY67" fmla="*/ 5561070 h 6858000"/>
              <a:gd name="connsiteX68" fmla="*/ 6096949 w 6115796"/>
              <a:gd name="connsiteY68" fmla="*/ 5648179 h 6858000"/>
              <a:gd name="connsiteX69" fmla="*/ 6115796 w 6115796"/>
              <a:gd name="connsiteY69" fmla="*/ 5862844 h 6858000"/>
              <a:gd name="connsiteX70" fmla="*/ 6045436 w 6115796"/>
              <a:gd name="connsiteY70" fmla="*/ 6124480 h 6858000"/>
              <a:gd name="connsiteX71" fmla="*/ 6030489 w 6115796"/>
              <a:gd name="connsiteY71" fmla="*/ 6317666 h 6858000"/>
              <a:gd name="connsiteX72" fmla="*/ 6007492 w 6115796"/>
              <a:gd name="connsiteY72" fmla="*/ 6440818 h 6858000"/>
              <a:gd name="connsiteX73" fmla="*/ 6009467 w 6115796"/>
              <a:gd name="connsiteY73" fmla="*/ 6487076 h 6858000"/>
              <a:gd name="connsiteX74" fmla="*/ 5995064 w 6115796"/>
              <a:gd name="connsiteY74" fmla="*/ 6540791 h 6858000"/>
              <a:gd name="connsiteX75" fmla="*/ 5986207 w 6115796"/>
              <a:gd name="connsiteY75" fmla="*/ 6695855 h 6858000"/>
              <a:gd name="connsiteX76" fmla="*/ 5979428 w 6115796"/>
              <a:gd name="connsiteY76" fmla="*/ 6754678 h 6858000"/>
              <a:gd name="connsiteX77" fmla="*/ 5984543 w 6115796"/>
              <a:gd name="connsiteY77" fmla="*/ 6811016 h 6858000"/>
              <a:gd name="connsiteX78" fmla="*/ 5979671 w 6115796"/>
              <a:gd name="connsiteY78" fmla="*/ 6858000 h 6858000"/>
              <a:gd name="connsiteX79" fmla="*/ 0 w 6115796"/>
              <a:gd name="connsiteY79" fmla="*/ 6858000 h 6858000"/>
              <a:gd name="connsiteX80" fmla="*/ 0 w 6115796"/>
              <a:gd name="connsiteY80" fmla="*/ 0 h 6858000"/>
              <a:gd name="connsiteX0" fmla="*/ 0 w 6115796"/>
              <a:gd name="connsiteY0" fmla="*/ 0 h 6858000"/>
              <a:gd name="connsiteX1" fmla="*/ 4965888 w 6115796"/>
              <a:gd name="connsiteY1" fmla="*/ 0 h 6858000"/>
              <a:gd name="connsiteX2" fmla="*/ 4967767 w 6115796"/>
              <a:gd name="connsiteY2" fmla="*/ 7930 h 6858000"/>
              <a:gd name="connsiteX3" fmla="*/ 4979444 w 6115796"/>
              <a:gd name="connsiteY3" fmla="*/ 43921 h 6858000"/>
              <a:gd name="connsiteX4" fmla="*/ 5021173 w 6115796"/>
              <a:gd name="connsiteY4" fmla="*/ 123738 h 6858000"/>
              <a:gd name="connsiteX5" fmla="*/ 5075458 w 6115796"/>
              <a:gd name="connsiteY5" fmla="*/ 264355 h 6858000"/>
              <a:gd name="connsiteX6" fmla="*/ 5081175 w 6115796"/>
              <a:gd name="connsiteY6" fmla="*/ 277448 h 6858000"/>
              <a:gd name="connsiteX7" fmla="*/ 5097011 w 6115796"/>
              <a:gd name="connsiteY7" fmla="*/ 355616 h 6858000"/>
              <a:gd name="connsiteX8" fmla="*/ 5153000 w 6115796"/>
              <a:gd name="connsiteY8" fmla="*/ 507134 h 6858000"/>
              <a:gd name="connsiteX9" fmla="*/ 5171282 w 6115796"/>
              <a:gd name="connsiteY9" fmla="*/ 602071 h 6858000"/>
              <a:gd name="connsiteX10" fmla="*/ 5176196 w 6115796"/>
              <a:gd name="connsiteY10" fmla="*/ 636822 h 6858000"/>
              <a:gd name="connsiteX11" fmla="*/ 5189051 w 6115796"/>
              <a:gd name="connsiteY11" fmla="*/ 782518 h 6858000"/>
              <a:gd name="connsiteX12" fmla="*/ 5218707 w 6115796"/>
              <a:gd name="connsiteY12" fmla="*/ 886387 h 6858000"/>
              <a:gd name="connsiteX13" fmla="*/ 5221281 w 6115796"/>
              <a:gd name="connsiteY13" fmla="*/ 920873 h 6858000"/>
              <a:gd name="connsiteX14" fmla="*/ 5201018 w 6115796"/>
              <a:gd name="connsiteY14" fmla="*/ 1095027 h 6858000"/>
              <a:gd name="connsiteX15" fmla="*/ 5189234 w 6115796"/>
              <a:gd name="connsiteY15" fmla="*/ 1217308 h 6858000"/>
              <a:gd name="connsiteX16" fmla="*/ 5202769 w 6115796"/>
              <a:gd name="connsiteY16" fmla="*/ 1269450 h 6858000"/>
              <a:gd name="connsiteX17" fmla="*/ 5225968 w 6115796"/>
              <a:gd name="connsiteY17" fmla="*/ 1357994 h 6858000"/>
              <a:gd name="connsiteX18" fmla="*/ 5231437 w 6115796"/>
              <a:gd name="connsiteY18" fmla="*/ 1373779 h 6858000"/>
              <a:gd name="connsiteX19" fmla="*/ 5237226 w 6115796"/>
              <a:gd name="connsiteY19" fmla="*/ 1441327 h 6858000"/>
              <a:gd name="connsiteX20" fmla="*/ 5255653 w 6115796"/>
              <a:gd name="connsiteY20" fmla="*/ 1524712 h 6858000"/>
              <a:gd name="connsiteX21" fmla="*/ 5263491 w 6115796"/>
              <a:gd name="connsiteY21" fmla="*/ 1642938 h 6858000"/>
              <a:gd name="connsiteX22" fmla="*/ 5256552 w 6115796"/>
              <a:gd name="connsiteY22" fmla="*/ 1672509 h 6858000"/>
              <a:gd name="connsiteX23" fmla="*/ 5266931 w 6115796"/>
              <a:gd name="connsiteY23" fmla="*/ 1866147 h 6858000"/>
              <a:gd name="connsiteX24" fmla="*/ 5255696 w 6115796"/>
              <a:gd name="connsiteY24" fmla="*/ 1953770 h 6858000"/>
              <a:gd name="connsiteX25" fmla="*/ 5252592 w 6115796"/>
              <a:gd name="connsiteY25" fmla="*/ 2092210 h 6858000"/>
              <a:gd name="connsiteX26" fmla="*/ 5257248 w 6115796"/>
              <a:gd name="connsiteY26" fmla="*/ 2203922 h 6858000"/>
              <a:gd name="connsiteX27" fmla="*/ 5262551 w 6115796"/>
              <a:gd name="connsiteY27" fmla="*/ 2288050 h 6858000"/>
              <a:gd name="connsiteX28" fmla="*/ 5293877 w 6115796"/>
              <a:gd name="connsiteY28" fmla="*/ 2368649 h 6858000"/>
              <a:gd name="connsiteX29" fmla="*/ 5311338 w 6115796"/>
              <a:gd name="connsiteY29" fmla="*/ 2404034 h 6858000"/>
              <a:gd name="connsiteX30" fmla="*/ 5338366 w 6115796"/>
              <a:gd name="connsiteY30" fmla="*/ 2465052 h 6858000"/>
              <a:gd name="connsiteX31" fmla="*/ 5371263 w 6115796"/>
              <a:gd name="connsiteY31" fmla="*/ 2586413 h 6858000"/>
              <a:gd name="connsiteX32" fmla="*/ 5407503 w 6115796"/>
              <a:gd name="connsiteY32" fmla="*/ 2786290 h 6858000"/>
              <a:gd name="connsiteX33" fmla="*/ 5407356 w 6115796"/>
              <a:gd name="connsiteY33" fmla="*/ 2787545 h 6858000"/>
              <a:gd name="connsiteX34" fmla="*/ 5457023 w 6115796"/>
              <a:gd name="connsiteY34" fmla="*/ 2858292 h 6858000"/>
              <a:gd name="connsiteX35" fmla="*/ 5484061 w 6115796"/>
              <a:gd name="connsiteY35" fmla="*/ 2919216 h 6858000"/>
              <a:gd name="connsiteX36" fmla="*/ 5491940 w 6115796"/>
              <a:gd name="connsiteY36" fmla="*/ 3015985 h 6858000"/>
              <a:gd name="connsiteX37" fmla="*/ 5503944 w 6115796"/>
              <a:gd name="connsiteY37" fmla="*/ 3123335 h 6858000"/>
              <a:gd name="connsiteX38" fmla="*/ 5516007 w 6115796"/>
              <a:gd name="connsiteY38" fmla="*/ 3258473 h 6858000"/>
              <a:gd name="connsiteX39" fmla="*/ 5589758 w 6115796"/>
              <a:gd name="connsiteY39" fmla="*/ 3453699 h 6858000"/>
              <a:gd name="connsiteX40" fmla="*/ 5596144 w 6115796"/>
              <a:gd name="connsiteY40" fmla="*/ 3534624 h 6858000"/>
              <a:gd name="connsiteX41" fmla="*/ 5597750 w 6115796"/>
              <a:gd name="connsiteY41" fmla="*/ 3534129 h 6858000"/>
              <a:gd name="connsiteX42" fmla="*/ 5618377 w 6115796"/>
              <a:gd name="connsiteY42" fmla="*/ 3588431 h 6858000"/>
              <a:gd name="connsiteX43" fmla="*/ 5655472 w 6115796"/>
              <a:gd name="connsiteY43" fmla="*/ 3678877 h 6858000"/>
              <a:gd name="connsiteX44" fmla="*/ 5683015 w 6115796"/>
              <a:gd name="connsiteY44" fmla="*/ 3762025 h 6858000"/>
              <a:gd name="connsiteX45" fmla="*/ 5696643 w 6115796"/>
              <a:gd name="connsiteY45" fmla="*/ 3773888 h 6858000"/>
              <a:gd name="connsiteX46" fmla="*/ 5768491 w 6115796"/>
              <a:gd name="connsiteY46" fmla="*/ 3914399 h 6858000"/>
              <a:gd name="connsiteX47" fmla="*/ 5793123 w 6115796"/>
              <a:gd name="connsiteY47" fmla="*/ 3969952 h 6858000"/>
              <a:gd name="connsiteX48" fmla="*/ 5808321 w 6115796"/>
              <a:gd name="connsiteY48" fmla="*/ 3988153 h 6858000"/>
              <a:gd name="connsiteX49" fmla="*/ 5825621 w 6115796"/>
              <a:gd name="connsiteY49" fmla="*/ 4015525 h 6858000"/>
              <a:gd name="connsiteX50" fmla="*/ 5860672 w 6115796"/>
              <a:gd name="connsiteY50" fmla="*/ 4061579 h 6858000"/>
              <a:gd name="connsiteX51" fmla="*/ 5894095 w 6115796"/>
              <a:gd name="connsiteY51" fmla="*/ 4128857 h 6858000"/>
              <a:gd name="connsiteX52" fmla="*/ 5903513 w 6115796"/>
              <a:gd name="connsiteY52" fmla="*/ 4187661 h 6858000"/>
              <a:gd name="connsiteX53" fmla="*/ 5946705 w 6115796"/>
              <a:gd name="connsiteY53" fmla="*/ 4428051 h 6858000"/>
              <a:gd name="connsiteX54" fmla="*/ 5949261 w 6115796"/>
              <a:gd name="connsiteY54" fmla="*/ 4449185 h 6858000"/>
              <a:gd name="connsiteX55" fmla="*/ 5968960 w 6115796"/>
              <a:gd name="connsiteY55" fmla="*/ 4482655 h 6858000"/>
              <a:gd name="connsiteX56" fmla="*/ 5998138 w 6115796"/>
              <a:gd name="connsiteY56" fmla="*/ 4697518 h 6858000"/>
              <a:gd name="connsiteX57" fmla="*/ 6007819 w 6115796"/>
              <a:gd name="connsiteY57" fmla="*/ 4858148 h 6858000"/>
              <a:gd name="connsiteX58" fmla="*/ 6007749 w 6115796"/>
              <a:gd name="connsiteY58" fmla="*/ 4964715 h 6858000"/>
              <a:gd name="connsiteX59" fmla="*/ 6005269 w 6115796"/>
              <a:gd name="connsiteY59" fmla="*/ 5150567 h 6858000"/>
              <a:gd name="connsiteX60" fmla="*/ 6001127 w 6115796"/>
              <a:gd name="connsiteY60" fmla="*/ 5164609 h 6858000"/>
              <a:gd name="connsiteX61" fmla="*/ 5998514 w 6115796"/>
              <a:gd name="connsiteY61" fmla="*/ 5189673 h 6858000"/>
              <a:gd name="connsiteX62" fmla="*/ 6018409 w 6115796"/>
              <a:gd name="connsiteY62" fmla="*/ 5227157 h 6858000"/>
              <a:gd name="connsiteX63" fmla="*/ 6036748 w 6115796"/>
              <a:gd name="connsiteY63" fmla="*/ 5322752 h 6858000"/>
              <a:gd name="connsiteX64" fmla="*/ 6037677 w 6115796"/>
              <a:gd name="connsiteY64" fmla="*/ 5354807 h 6858000"/>
              <a:gd name="connsiteX65" fmla="*/ 6053435 w 6115796"/>
              <a:gd name="connsiteY65" fmla="*/ 5387547 h 6858000"/>
              <a:gd name="connsiteX66" fmla="*/ 6068640 w 6115796"/>
              <a:gd name="connsiteY66" fmla="*/ 5474503 h 6858000"/>
              <a:gd name="connsiteX67" fmla="*/ 6080922 w 6115796"/>
              <a:gd name="connsiteY67" fmla="*/ 5561070 h 6858000"/>
              <a:gd name="connsiteX68" fmla="*/ 6096949 w 6115796"/>
              <a:gd name="connsiteY68" fmla="*/ 5648179 h 6858000"/>
              <a:gd name="connsiteX69" fmla="*/ 6115796 w 6115796"/>
              <a:gd name="connsiteY69" fmla="*/ 5862844 h 6858000"/>
              <a:gd name="connsiteX70" fmla="*/ 6045436 w 6115796"/>
              <a:gd name="connsiteY70" fmla="*/ 6124480 h 6858000"/>
              <a:gd name="connsiteX71" fmla="*/ 6030489 w 6115796"/>
              <a:gd name="connsiteY71" fmla="*/ 6317666 h 6858000"/>
              <a:gd name="connsiteX72" fmla="*/ 6007492 w 6115796"/>
              <a:gd name="connsiteY72" fmla="*/ 6440818 h 6858000"/>
              <a:gd name="connsiteX73" fmla="*/ 6009467 w 6115796"/>
              <a:gd name="connsiteY73" fmla="*/ 6487076 h 6858000"/>
              <a:gd name="connsiteX74" fmla="*/ 5995064 w 6115796"/>
              <a:gd name="connsiteY74" fmla="*/ 6540791 h 6858000"/>
              <a:gd name="connsiteX75" fmla="*/ 5986207 w 6115796"/>
              <a:gd name="connsiteY75" fmla="*/ 6695855 h 6858000"/>
              <a:gd name="connsiteX76" fmla="*/ 5979428 w 6115796"/>
              <a:gd name="connsiteY76" fmla="*/ 6754678 h 6858000"/>
              <a:gd name="connsiteX77" fmla="*/ 5984543 w 6115796"/>
              <a:gd name="connsiteY77" fmla="*/ 6811016 h 6858000"/>
              <a:gd name="connsiteX78" fmla="*/ 5979671 w 6115796"/>
              <a:gd name="connsiteY78" fmla="*/ 6858000 h 6858000"/>
              <a:gd name="connsiteX79" fmla="*/ 0 w 6115796"/>
              <a:gd name="connsiteY79" fmla="*/ 6858000 h 6858000"/>
              <a:gd name="connsiteX80" fmla="*/ 0 w 6115796"/>
              <a:gd name="connsiteY80" fmla="*/ 0 h 6858000"/>
              <a:gd name="connsiteX0" fmla="*/ 0 w 6115796"/>
              <a:gd name="connsiteY0" fmla="*/ 0 h 6858000"/>
              <a:gd name="connsiteX1" fmla="*/ 4965888 w 6115796"/>
              <a:gd name="connsiteY1" fmla="*/ 0 h 6858000"/>
              <a:gd name="connsiteX2" fmla="*/ 4967767 w 6115796"/>
              <a:gd name="connsiteY2" fmla="*/ 7930 h 6858000"/>
              <a:gd name="connsiteX3" fmla="*/ 4979444 w 6115796"/>
              <a:gd name="connsiteY3" fmla="*/ 43921 h 6858000"/>
              <a:gd name="connsiteX4" fmla="*/ 5021173 w 6115796"/>
              <a:gd name="connsiteY4" fmla="*/ 123738 h 6858000"/>
              <a:gd name="connsiteX5" fmla="*/ 5075458 w 6115796"/>
              <a:gd name="connsiteY5" fmla="*/ 264355 h 6858000"/>
              <a:gd name="connsiteX6" fmla="*/ 5081175 w 6115796"/>
              <a:gd name="connsiteY6" fmla="*/ 277448 h 6858000"/>
              <a:gd name="connsiteX7" fmla="*/ 5097011 w 6115796"/>
              <a:gd name="connsiteY7" fmla="*/ 355616 h 6858000"/>
              <a:gd name="connsiteX8" fmla="*/ 5153000 w 6115796"/>
              <a:gd name="connsiteY8" fmla="*/ 507134 h 6858000"/>
              <a:gd name="connsiteX9" fmla="*/ 5171282 w 6115796"/>
              <a:gd name="connsiteY9" fmla="*/ 602071 h 6858000"/>
              <a:gd name="connsiteX10" fmla="*/ 5176196 w 6115796"/>
              <a:gd name="connsiteY10" fmla="*/ 636822 h 6858000"/>
              <a:gd name="connsiteX11" fmla="*/ 5189051 w 6115796"/>
              <a:gd name="connsiteY11" fmla="*/ 782518 h 6858000"/>
              <a:gd name="connsiteX12" fmla="*/ 5218707 w 6115796"/>
              <a:gd name="connsiteY12" fmla="*/ 886387 h 6858000"/>
              <a:gd name="connsiteX13" fmla="*/ 5221281 w 6115796"/>
              <a:gd name="connsiteY13" fmla="*/ 920873 h 6858000"/>
              <a:gd name="connsiteX14" fmla="*/ 5201018 w 6115796"/>
              <a:gd name="connsiteY14" fmla="*/ 1095027 h 6858000"/>
              <a:gd name="connsiteX15" fmla="*/ 5189234 w 6115796"/>
              <a:gd name="connsiteY15" fmla="*/ 1217308 h 6858000"/>
              <a:gd name="connsiteX16" fmla="*/ 5202769 w 6115796"/>
              <a:gd name="connsiteY16" fmla="*/ 1269450 h 6858000"/>
              <a:gd name="connsiteX17" fmla="*/ 5225968 w 6115796"/>
              <a:gd name="connsiteY17" fmla="*/ 1357994 h 6858000"/>
              <a:gd name="connsiteX18" fmla="*/ 5231437 w 6115796"/>
              <a:gd name="connsiteY18" fmla="*/ 1373779 h 6858000"/>
              <a:gd name="connsiteX19" fmla="*/ 5237226 w 6115796"/>
              <a:gd name="connsiteY19" fmla="*/ 1441327 h 6858000"/>
              <a:gd name="connsiteX20" fmla="*/ 5255653 w 6115796"/>
              <a:gd name="connsiteY20" fmla="*/ 1524712 h 6858000"/>
              <a:gd name="connsiteX21" fmla="*/ 5263491 w 6115796"/>
              <a:gd name="connsiteY21" fmla="*/ 1642938 h 6858000"/>
              <a:gd name="connsiteX22" fmla="*/ 5256552 w 6115796"/>
              <a:gd name="connsiteY22" fmla="*/ 1672509 h 6858000"/>
              <a:gd name="connsiteX23" fmla="*/ 5264549 w 6115796"/>
              <a:gd name="connsiteY23" fmla="*/ 1837572 h 6858000"/>
              <a:gd name="connsiteX24" fmla="*/ 5255696 w 6115796"/>
              <a:gd name="connsiteY24" fmla="*/ 1953770 h 6858000"/>
              <a:gd name="connsiteX25" fmla="*/ 5252592 w 6115796"/>
              <a:gd name="connsiteY25" fmla="*/ 2092210 h 6858000"/>
              <a:gd name="connsiteX26" fmla="*/ 5257248 w 6115796"/>
              <a:gd name="connsiteY26" fmla="*/ 2203922 h 6858000"/>
              <a:gd name="connsiteX27" fmla="*/ 5262551 w 6115796"/>
              <a:gd name="connsiteY27" fmla="*/ 2288050 h 6858000"/>
              <a:gd name="connsiteX28" fmla="*/ 5293877 w 6115796"/>
              <a:gd name="connsiteY28" fmla="*/ 2368649 h 6858000"/>
              <a:gd name="connsiteX29" fmla="*/ 5311338 w 6115796"/>
              <a:gd name="connsiteY29" fmla="*/ 2404034 h 6858000"/>
              <a:gd name="connsiteX30" fmla="*/ 5338366 w 6115796"/>
              <a:gd name="connsiteY30" fmla="*/ 2465052 h 6858000"/>
              <a:gd name="connsiteX31" fmla="*/ 5371263 w 6115796"/>
              <a:gd name="connsiteY31" fmla="*/ 2586413 h 6858000"/>
              <a:gd name="connsiteX32" fmla="*/ 5407503 w 6115796"/>
              <a:gd name="connsiteY32" fmla="*/ 2786290 h 6858000"/>
              <a:gd name="connsiteX33" fmla="*/ 5407356 w 6115796"/>
              <a:gd name="connsiteY33" fmla="*/ 2787545 h 6858000"/>
              <a:gd name="connsiteX34" fmla="*/ 5457023 w 6115796"/>
              <a:gd name="connsiteY34" fmla="*/ 2858292 h 6858000"/>
              <a:gd name="connsiteX35" fmla="*/ 5484061 w 6115796"/>
              <a:gd name="connsiteY35" fmla="*/ 2919216 h 6858000"/>
              <a:gd name="connsiteX36" fmla="*/ 5491940 w 6115796"/>
              <a:gd name="connsiteY36" fmla="*/ 3015985 h 6858000"/>
              <a:gd name="connsiteX37" fmla="*/ 5503944 w 6115796"/>
              <a:gd name="connsiteY37" fmla="*/ 3123335 h 6858000"/>
              <a:gd name="connsiteX38" fmla="*/ 5516007 w 6115796"/>
              <a:gd name="connsiteY38" fmla="*/ 3258473 h 6858000"/>
              <a:gd name="connsiteX39" fmla="*/ 5589758 w 6115796"/>
              <a:gd name="connsiteY39" fmla="*/ 3453699 h 6858000"/>
              <a:gd name="connsiteX40" fmla="*/ 5596144 w 6115796"/>
              <a:gd name="connsiteY40" fmla="*/ 3534624 h 6858000"/>
              <a:gd name="connsiteX41" fmla="*/ 5597750 w 6115796"/>
              <a:gd name="connsiteY41" fmla="*/ 3534129 h 6858000"/>
              <a:gd name="connsiteX42" fmla="*/ 5618377 w 6115796"/>
              <a:gd name="connsiteY42" fmla="*/ 3588431 h 6858000"/>
              <a:gd name="connsiteX43" fmla="*/ 5655472 w 6115796"/>
              <a:gd name="connsiteY43" fmla="*/ 3678877 h 6858000"/>
              <a:gd name="connsiteX44" fmla="*/ 5683015 w 6115796"/>
              <a:gd name="connsiteY44" fmla="*/ 3762025 h 6858000"/>
              <a:gd name="connsiteX45" fmla="*/ 5696643 w 6115796"/>
              <a:gd name="connsiteY45" fmla="*/ 3773888 h 6858000"/>
              <a:gd name="connsiteX46" fmla="*/ 5768491 w 6115796"/>
              <a:gd name="connsiteY46" fmla="*/ 3914399 h 6858000"/>
              <a:gd name="connsiteX47" fmla="*/ 5793123 w 6115796"/>
              <a:gd name="connsiteY47" fmla="*/ 3969952 h 6858000"/>
              <a:gd name="connsiteX48" fmla="*/ 5808321 w 6115796"/>
              <a:gd name="connsiteY48" fmla="*/ 3988153 h 6858000"/>
              <a:gd name="connsiteX49" fmla="*/ 5825621 w 6115796"/>
              <a:gd name="connsiteY49" fmla="*/ 4015525 h 6858000"/>
              <a:gd name="connsiteX50" fmla="*/ 5860672 w 6115796"/>
              <a:gd name="connsiteY50" fmla="*/ 4061579 h 6858000"/>
              <a:gd name="connsiteX51" fmla="*/ 5894095 w 6115796"/>
              <a:gd name="connsiteY51" fmla="*/ 4128857 h 6858000"/>
              <a:gd name="connsiteX52" fmla="*/ 5903513 w 6115796"/>
              <a:gd name="connsiteY52" fmla="*/ 4187661 h 6858000"/>
              <a:gd name="connsiteX53" fmla="*/ 5946705 w 6115796"/>
              <a:gd name="connsiteY53" fmla="*/ 4428051 h 6858000"/>
              <a:gd name="connsiteX54" fmla="*/ 5949261 w 6115796"/>
              <a:gd name="connsiteY54" fmla="*/ 4449185 h 6858000"/>
              <a:gd name="connsiteX55" fmla="*/ 5968960 w 6115796"/>
              <a:gd name="connsiteY55" fmla="*/ 4482655 h 6858000"/>
              <a:gd name="connsiteX56" fmla="*/ 5998138 w 6115796"/>
              <a:gd name="connsiteY56" fmla="*/ 4697518 h 6858000"/>
              <a:gd name="connsiteX57" fmla="*/ 6007819 w 6115796"/>
              <a:gd name="connsiteY57" fmla="*/ 4858148 h 6858000"/>
              <a:gd name="connsiteX58" fmla="*/ 6007749 w 6115796"/>
              <a:gd name="connsiteY58" fmla="*/ 4964715 h 6858000"/>
              <a:gd name="connsiteX59" fmla="*/ 6005269 w 6115796"/>
              <a:gd name="connsiteY59" fmla="*/ 5150567 h 6858000"/>
              <a:gd name="connsiteX60" fmla="*/ 6001127 w 6115796"/>
              <a:gd name="connsiteY60" fmla="*/ 5164609 h 6858000"/>
              <a:gd name="connsiteX61" fmla="*/ 5998514 w 6115796"/>
              <a:gd name="connsiteY61" fmla="*/ 5189673 h 6858000"/>
              <a:gd name="connsiteX62" fmla="*/ 6018409 w 6115796"/>
              <a:gd name="connsiteY62" fmla="*/ 5227157 h 6858000"/>
              <a:gd name="connsiteX63" fmla="*/ 6036748 w 6115796"/>
              <a:gd name="connsiteY63" fmla="*/ 5322752 h 6858000"/>
              <a:gd name="connsiteX64" fmla="*/ 6037677 w 6115796"/>
              <a:gd name="connsiteY64" fmla="*/ 5354807 h 6858000"/>
              <a:gd name="connsiteX65" fmla="*/ 6053435 w 6115796"/>
              <a:gd name="connsiteY65" fmla="*/ 5387547 h 6858000"/>
              <a:gd name="connsiteX66" fmla="*/ 6068640 w 6115796"/>
              <a:gd name="connsiteY66" fmla="*/ 5474503 h 6858000"/>
              <a:gd name="connsiteX67" fmla="*/ 6080922 w 6115796"/>
              <a:gd name="connsiteY67" fmla="*/ 5561070 h 6858000"/>
              <a:gd name="connsiteX68" fmla="*/ 6096949 w 6115796"/>
              <a:gd name="connsiteY68" fmla="*/ 5648179 h 6858000"/>
              <a:gd name="connsiteX69" fmla="*/ 6115796 w 6115796"/>
              <a:gd name="connsiteY69" fmla="*/ 5862844 h 6858000"/>
              <a:gd name="connsiteX70" fmla="*/ 6045436 w 6115796"/>
              <a:gd name="connsiteY70" fmla="*/ 6124480 h 6858000"/>
              <a:gd name="connsiteX71" fmla="*/ 6030489 w 6115796"/>
              <a:gd name="connsiteY71" fmla="*/ 6317666 h 6858000"/>
              <a:gd name="connsiteX72" fmla="*/ 6007492 w 6115796"/>
              <a:gd name="connsiteY72" fmla="*/ 6440818 h 6858000"/>
              <a:gd name="connsiteX73" fmla="*/ 6009467 w 6115796"/>
              <a:gd name="connsiteY73" fmla="*/ 6487076 h 6858000"/>
              <a:gd name="connsiteX74" fmla="*/ 5995064 w 6115796"/>
              <a:gd name="connsiteY74" fmla="*/ 6540791 h 6858000"/>
              <a:gd name="connsiteX75" fmla="*/ 5986207 w 6115796"/>
              <a:gd name="connsiteY75" fmla="*/ 6695855 h 6858000"/>
              <a:gd name="connsiteX76" fmla="*/ 5979428 w 6115796"/>
              <a:gd name="connsiteY76" fmla="*/ 6754678 h 6858000"/>
              <a:gd name="connsiteX77" fmla="*/ 5984543 w 6115796"/>
              <a:gd name="connsiteY77" fmla="*/ 6811016 h 6858000"/>
              <a:gd name="connsiteX78" fmla="*/ 5979671 w 6115796"/>
              <a:gd name="connsiteY78" fmla="*/ 6858000 h 6858000"/>
              <a:gd name="connsiteX79" fmla="*/ 0 w 6115796"/>
              <a:gd name="connsiteY79" fmla="*/ 6858000 h 6858000"/>
              <a:gd name="connsiteX80" fmla="*/ 0 w 6115796"/>
              <a:gd name="connsiteY80" fmla="*/ 0 h 6858000"/>
              <a:gd name="connsiteX0" fmla="*/ 0 w 6115796"/>
              <a:gd name="connsiteY0" fmla="*/ 0 h 6858000"/>
              <a:gd name="connsiteX1" fmla="*/ 4965888 w 6115796"/>
              <a:gd name="connsiteY1" fmla="*/ 0 h 6858000"/>
              <a:gd name="connsiteX2" fmla="*/ 4967767 w 6115796"/>
              <a:gd name="connsiteY2" fmla="*/ 7930 h 6858000"/>
              <a:gd name="connsiteX3" fmla="*/ 4979444 w 6115796"/>
              <a:gd name="connsiteY3" fmla="*/ 43921 h 6858000"/>
              <a:gd name="connsiteX4" fmla="*/ 5021173 w 6115796"/>
              <a:gd name="connsiteY4" fmla="*/ 123738 h 6858000"/>
              <a:gd name="connsiteX5" fmla="*/ 5075458 w 6115796"/>
              <a:gd name="connsiteY5" fmla="*/ 264355 h 6858000"/>
              <a:gd name="connsiteX6" fmla="*/ 5081175 w 6115796"/>
              <a:gd name="connsiteY6" fmla="*/ 277448 h 6858000"/>
              <a:gd name="connsiteX7" fmla="*/ 5097011 w 6115796"/>
              <a:gd name="connsiteY7" fmla="*/ 355616 h 6858000"/>
              <a:gd name="connsiteX8" fmla="*/ 5153000 w 6115796"/>
              <a:gd name="connsiteY8" fmla="*/ 507134 h 6858000"/>
              <a:gd name="connsiteX9" fmla="*/ 5171282 w 6115796"/>
              <a:gd name="connsiteY9" fmla="*/ 602071 h 6858000"/>
              <a:gd name="connsiteX10" fmla="*/ 5176196 w 6115796"/>
              <a:gd name="connsiteY10" fmla="*/ 636822 h 6858000"/>
              <a:gd name="connsiteX11" fmla="*/ 5189051 w 6115796"/>
              <a:gd name="connsiteY11" fmla="*/ 782518 h 6858000"/>
              <a:gd name="connsiteX12" fmla="*/ 5218707 w 6115796"/>
              <a:gd name="connsiteY12" fmla="*/ 886387 h 6858000"/>
              <a:gd name="connsiteX13" fmla="*/ 5221281 w 6115796"/>
              <a:gd name="connsiteY13" fmla="*/ 920873 h 6858000"/>
              <a:gd name="connsiteX14" fmla="*/ 5201018 w 6115796"/>
              <a:gd name="connsiteY14" fmla="*/ 1095027 h 6858000"/>
              <a:gd name="connsiteX15" fmla="*/ 5189234 w 6115796"/>
              <a:gd name="connsiteY15" fmla="*/ 1217308 h 6858000"/>
              <a:gd name="connsiteX16" fmla="*/ 5202769 w 6115796"/>
              <a:gd name="connsiteY16" fmla="*/ 1269450 h 6858000"/>
              <a:gd name="connsiteX17" fmla="*/ 5225968 w 6115796"/>
              <a:gd name="connsiteY17" fmla="*/ 1357994 h 6858000"/>
              <a:gd name="connsiteX18" fmla="*/ 5226675 w 6115796"/>
              <a:gd name="connsiteY18" fmla="*/ 1385685 h 6858000"/>
              <a:gd name="connsiteX19" fmla="*/ 5237226 w 6115796"/>
              <a:gd name="connsiteY19" fmla="*/ 1441327 h 6858000"/>
              <a:gd name="connsiteX20" fmla="*/ 5255653 w 6115796"/>
              <a:gd name="connsiteY20" fmla="*/ 1524712 h 6858000"/>
              <a:gd name="connsiteX21" fmla="*/ 5263491 w 6115796"/>
              <a:gd name="connsiteY21" fmla="*/ 1642938 h 6858000"/>
              <a:gd name="connsiteX22" fmla="*/ 5256552 w 6115796"/>
              <a:gd name="connsiteY22" fmla="*/ 1672509 h 6858000"/>
              <a:gd name="connsiteX23" fmla="*/ 5264549 w 6115796"/>
              <a:gd name="connsiteY23" fmla="*/ 1837572 h 6858000"/>
              <a:gd name="connsiteX24" fmla="*/ 5255696 w 6115796"/>
              <a:gd name="connsiteY24" fmla="*/ 1953770 h 6858000"/>
              <a:gd name="connsiteX25" fmla="*/ 5252592 w 6115796"/>
              <a:gd name="connsiteY25" fmla="*/ 2092210 h 6858000"/>
              <a:gd name="connsiteX26" fmla="*/ 5257248 w 6115796"/>
              <a:gd name="connsiteY26" fmla="*/ 2203922 h 6858000"/>
              <a:gd name="connsiteX27" fmla="*/ 5262551 w 6115796"/>
              <a:gd name="connsiteY27" fmla="*/ 2288050 h 6858000"/>
              <a:gd name="connsiteX28" fmla="*/ 5293877 w 6115796"/>
              <a:gd name="connsiteY28" fmla="*/ 2368649 h 6858000"/>
              <a:gd name="connsiteX29" fmla="*/ 5311338 w 6115796"/>
              <a:gd name="connsiteY29" fmla="*/ 2404034 h 6858000"/>
              <a:gd name="connsiteX30" fmla="*/ 5338366 w 6115796"/>
              <a:gd name="connsiteY30" fmla="*/ 2465052 h 6858000"/>
              <a:gd name="connsiteX31" fmla="*/ 5371263 w 6115796"/>
              <a:gd name="connsiteY31" fmla="*/ 2586413 h 6858000"/>
              <a:gd name="connsiteX32" fmla="*/ 5407503 w 6115796"/>
              <a:gd name="connsiteY32" fmla="*/ 2786290 h 6858000"/>
              <a:gd name="connsiteX33" fmla="*/ 5407356 w 6115796"/>
              <a:gd name="connsiteY33" fmla="*/ 2787545 h 6858000"/>
              <a:gd name="connsiteX34" fmla="*/ 5457023 w 6115796"/>
              <a:gd name="connsiteY34" fmla="*/ 2858292 h 6858000"/>
              <a:gd name="connsiteX35" fmla="*/ 5484061 w 6115796"/>
              <a:gd name="connsiteY35" fmla="*/ 2919216 h 6858000"/>
              <a:gd name="connsiteX36" fmla="*/ 5491940 w 6115796"/>
              <a:gd name="connsiteY36" fmla="*/ 3015985 h 6858000"/>
              <a:gd name="connsiteX37" fmla="*/ 5503944 w 6115796"/>
              <a:gd name="connsiteY37" fmla="*/ 3123335 h 6858000"/>
              <a:gd name="connsiteX38" fmla="*/ 5516007 w 6115796"/>
              <a:gd name="connsiteY38" fmla="*/ 3258473 h 6858000"/>
              <a:gd name="connsiteX39" fmla="*/ 5589758 w 6115796"/>
              <a:gd name="connsiteY39" fmla="*/ 3453699 h 6858000"/>
              <a:gd name="connsiteX40" fmla="*/ 5596144 w 6115796"/>
              <a:gd name="connsiteY40" fmla="*/ 3534624 h 6858000"/>
              <a:gd name="connsiteX41" fmla="*/ 5597750 w 6115796"/>
              <a:gd name="connsiteY41" fmla="*/ 3534129 h 6858000"/>
              <a:gd name="connsiteX42" fmla="*/ 5618377 w 6115796"/>
              <a:gd name="connsiteY42" fmla="*/ 3588431 h 6858000"/>
              <a:gd name="connsiteX43" fmla="*/ 5655472 w 6115796"/>
              <a:gd name="connsiteY43" fmla="*/ 3678877 h 6858000"/>
              <a:gd name="connsiteX44" fmla="*/ 5683015 w 6115796"/>
              <a:gd name="connsiteY44" fmla="*/ 3762025 h 6858000"/>
              <a:gd name="connsiteX45" fmla="*/ 5696643 w 6115796"/>
              <a:gd name="connsiteY45" fmla="*/ 3773888 h 6858000"/>
              <a:gd name="connsiteX46" fmla="*/ 5768491 w 6115796"/>
              <a:gd name="connsiteY46" fmla="*/ 3914399 h 6858000"/>
              <a:gd name="connsiteX47" fmla="*/ 5793123 w 6115796"/>
              <a:gd name="connsiteY47" fmla="*/ 3969952 h 6858000"/>
              <a:gd name="connsiteX48" fmla="*/ 5808321 w 6115796"/>
              <a:gd name="connsiteY48" fmla="*/ 3988153 h 6858000"/>
              <a:gd name="connsiteX49" fmla="*/ 5825621 w 6115796"/>
              <a:gd name="connsiteY49" fmla="*/ 4015525 h 6858000"/>
              <a:gd name="connsiteX50" fmla="*/ 5860672 w 6115796"/>
              <a:gd name="connsiteY50" fmla="*/ 4061579 h 6858000"/>
              <a:gd name="connsiteX51" fmla="*/ 5894095 w 6115796"/>
              <a:gd name="connsiteY51" fmla="*/ 4128857 h 6858000"/>
              <a:gd name="connsiteX52" fmla="*/ 5903513 w 6115796"/>
              <a:gd name="connsiteY52" fmla="*/ 4187661 h 6858000"/>
              <a:gd name="connsiteX53" fmla="*/ 5946705 w 6115796"/>
              <a:gd name="connsiteY53" fmla="*/ 4428051 h 6858000"/>
              <a:gd name="connsiteX54" fmla="*/ 5949261 w 6115796"/>
              <a:gd name="connsiteY54" fmla="*/ 4449185 h 6858000"/>
              <a:gd name="connsiteX55" fmla="*/ 5968960 w 6115796"/>
              <a:gd name="connsiteY55" fmla="*/ 4482655 h 6858000"/>
              <a:gd name="connsiteX56" fmla="*/ 5998138 w 6115796"/>
              <a:gd name="connsiteY56" fmla="*/ 4697518 h 6858000"/>
              <a:gd name="connsiteX57" fmla="*/ 6007819 w 6115796"/>
              <a:gd name="connsiteY57" fmla="*/ 4858148 h 6858000"/>
              <a:gd name="connsiteX58" fmla="*/ 6007749 w 6115796"/>
              <a:gd name="connsiteY58" fmla="*/ 4964715 h 6858000"/>
              <a:gd name="connsiteX59" fmla="*/ 6005269 w 6115796"/>
              <a:gd name="connsiteY59" fmla="*/ 5150567 h 6858000"/>
              <a:gd name="connsiteX60" fmla="*/ 6001127 w 6115796"/>
              <a:gd name="connsiteY60" fmla="*/ 5164609 h 6858000"/>
              <a:gd name="connsiteX61" fmla="*/ 5998514 w 6115796"/>
              <a:gd name="connsiteY61" fmla="*/ 5189673 h 6858000"/>
              <a:gd name="connsiteX62" fmla="*/ 6018409 w 6115796"/>
              <a:gd name="connsiteY62" fmla="*/ 5227157 h 6858000"/>
              <a:gd name="connsiteX63" fmla="*/ 6036748 w 6115796"/>
              <a:gd name="connsiteY63" fmla="*/ 5322752 h 6858000"/>
              <a:gd name="connsiteX64" fmla="*/ 6037677 w 6115796"/>
              <a:gd name="connsiteY64" fmla="*/ 5354807 h 6858000"/>
              <a:gd name="connsiteX65" fmla="*/ 6053435 w 6115796"/>
              <a:gd name="connsiteY65" fmla="*/ 5387547 h 6858000"/>
              <a:gd name="connsiteX66" fmla="*/ 6068640 w 6115796"/>
              <a:gd name="connsiteY66" fmla="*/ 5474503 h 6858000"/>
              <a:gd name="connsiteX67" fmla="*/ 6080922 w 6115796"/>
              <a:gd name="connsiteY67" fmla="*/ 5561070 h 6858000"/>
              <a:gd name="connsiteX68" fmla="*/ 6096949 w 6115796"/>
              <a:gd name="connsiteY68" fmla="*/ 5648179 h 6858000"/>
              <a:gd name="connsiteX69" fmla="*/ 6115796 w 6115796"/>
              <a:gd name="connsiteY69" fmla="*/ 5862844 h 6858000"/>
              <a:gd name="connsiteX70" fmla="*/ 6045436 w 6115796"/>
              <a:gd name="connsiteY70" fmla="*/ 6124480 h 6858000"/>
              <a:gd name="connsiteX71" fmla="*/ 6030489 w 6115796"/>
              <a:gd name="connsiteY71" fmla="*/ 6317666 h 6858000"/>
              <a:gd name="connsiteX72" fmla="*/ 6007492 w 6115796"/>
              <a:gd name="connsiteY72" fmla="*/ 6440818 h 6858000"/>
              <a:gd name="connsiteX73" fmla="*/ 6009467 w 6115796"/>
              <a:gd name="connsiteY73" fmla="*/ 6487076 h 6858000"/>
              <a:gd name="connsiteX74" fmla="*/ 5995064 w 6115796"/>
              <a:gd name="connsiteY74" fmla="*/ 6540791 h 6858000"/>
              <a:gd name="connsiteX75" fmla="*/ 5986207 w 6115796"/>
              <a:gd name="connsiteY75" fmla="*/ 6695855 h 6858000"/>
              <a:gd name="connsiteX76" fmla="*/ 5979428 w 6115796"/>
              <a:gd name="connsiteY76" fmla="*/ 6754678 h 6858000"/>
              <a:gd name="connsiteX77" fmla="*/ 5984543 w 6115796"/>
              <a:gd name="connsiteY77" fmla="*/ 6811016 h 6858000"/>
              <a:gd name="connsiteX78" fmla="*/ 5979671 w 6115796"/>
              <a:gd name="connsiteY78" fmla="*/ 6858000 h 6858000"/>
              <a:gd name="connsiteX79" fmla="*/ 0 w 6115796"/>
              <a:gd name="connsiteY79" fmla="*/ 6858000 h 6858000"/>
              <a:gd name="connsiteX80" fmla="*/ 0 w 6115796"/>
              <a:gd name="connsiteY80" fmla="*/ 0 h 6858000"/>
              <a:gd name="connsiteX0" fmla="*/ 0 w 6115796"/>
              <a:gd name="connsiteY0" fmla="*/ 0 h 6858000"/>
              <a:gd name="connsiteX1" fmla="*/ 4965888 w 6115796"/>
              <a:gd name="connsiteY1" fmla="*/ 0 h 6858000"/>
              <a:gd name="connsiteX2" fmla="*/ 4967767 w 6115796"/>
              <a:gd name="connsiteY2" fmla="*/ 7930 h 6858000"/>
              <a:gd name="connsiteX3" fmla="*/ 4979444 w 6115796"/>
              <a:gd name="connsiteY3" fmla="*/ 43921 h 6858000"/>
              <a:gd name="connsiteX4" fmla="*/ 5075458 w 6115796"/>
              <a:gd name="connsiteY4" fmla="*/ 264355 h 6858000"/>
              <a:gd name="connsiteX5" fmla="*/ 5081175 w 6115796"/>
              <a:gd name="connsiteY5" fmla="*/ 277448 h 6858000"/>
              <a:gd name="connsiteX6" fmla="*/ 5097011 w 6115796"/>
              <a:gd name="connsiteY6" fmla="*/ 355616 h 6858000"/>
              <a:gd name="connsiteX7" fmla="*/ 5153000 w 6115796"/>
              <a:gd name="connsiteY7" fmla="*/ 507134 h 6858000"/>
              <a:gd name="connsiteX8" fmla="*/ 5171282 w 6115796"/>
              <a:gd name="connsiteY8" fmla="*/ 602071 h 6858000"/>
              <a:gd name="connsiteX9" fmla="*/ 5176196 w 6115796"/>
              <a:gd name="connsiteY9" fmla="*/ 636822 h 6858000"/>
              <a:gd name="connsiteX10" fmla="*/ 5189051 w 6115796"/>
              <a:gd name="connsiteY10" fmla="*/ 782518 h 6858000"/>
              <a:gd name="connsiteX11" fmla="*/ 5218707 w 6115796"/>
              <a:gd name="connsiteY11" fmla="*/ 886387 h 6858000"/>
              <a:gd name="connsiteX12" fmla="*/ 5221281 w 6115796"/>
              <a:gd name="connsiteY12" fmla="*/ 920873 h 6858000"/>
              <a:gd name="connsiteX13" fmla="*/ 5201018 w 6115796"/>
              <a:gd name="connsiteY13" fmla="*/ 1095027 h 6858000"/>
              <a:gd name="connsiteX14" fmla="*/ 5189234 w 6115796"/>
              <a:gd name="connsiteY14" fmla="*/ 1217308 h 6858000"/>
              <a:gd name="connsiteX15" fmla="*/ 5202769 w 6115796"/>
              <a:gd name="connsiteY15" fmla="*/ 1269450 h 6858000"/>
              <a:gd name="connsiteX16" fmla="*/ 5225968 w 6115796"/>
              <a:gd name="connsiteY16" fmla="*/ 1357994 h 6858000"/>
              <a:gd name="connsiteX17" fmla="*/ 5226675 w 6115796"/>
              <a:gd name="connsiteY17" fmla="*/ 1385685 h 6858000"/>
              <a:gd name="connsiteX18" fmla="*/ 5237226 w 6115796"/>
              <a:gd name="connsiteY18" fmla="*/ 1441327 h 6858000"/>
              <a:gd name="connsiteX19" fmla="*/ 5255653 w 6115796"/>
              <a:gd name="connsiteY19" fmla="*/ 1524712 h 6858000"/>
              <a:gd name="connsiteX20" fmla="*/ 5263491 w 6115796"/>
              <a:gd name="connsiteY20" fmla="*/ 1642938 h 6858000"/>
              <a:gd name="connsiteX21" fmla="*/ 5256552 w 6115796"/>
              <a:gd name="connsiteY21" fmla="*/ 1672509 h 6858000"/>
              <a:gd name="connsiteX22" fmla="*/ 5264549 w 6115796"/>
              <a:gd name="connsiteY22" fmla="*/ 1837572 h 6858000"/>
              <a:gd name="connsiteX23" fmla="*/ 5255696 w 6115796"/>
              <a:gd name="connsiteY23" fmla="*/ 1953770 h 6858000"/>
              <a:gd name="connsiteX24" fmla="*/ 5252592 w 6115796"/>
              <a:gd name="connsiteY24" fmla="*/ 2092210 h 6858000"/>
              <a:gd name="connsiteX25" fmla="*/ 5257248 w 6115796"/>
              <a:gd name="connsiteY25" fmla="*/ 2203922 h 6858000"/>
              <a:gd name="connsiteX26" fmla="*/ 5262551 w 6115796"/>
              <a:gd name="connsiteY26" fmla="*/ 2288050 h 6858000"/>
              <a:gd name="connsiteX27" fmla="*/ 5293877 w 6115796"/>
              <a:gd name="connsiteY27" fmla="*/ 2368649 h 6858000"/>
              <a:gd name="connsiteX28" fmla="*/ 5311338 w 6115796"/>
              <a:gd name="connsiteY28" fmla="*/ 2404034 h 6858000"/>
              <a:gd name="connsiteX29" fmla="*/ 5338366 w 6115796"/>
              <a:gd name="connsiteY29" fmla="*/ 2465052 h 6858000"/>
              <a:gd name="connsiteX30" fmla="*/ 5371263 w 6115796"/>
              <a:gd name="connsiteY30" fmla="*/ 2586413 h 6858000"/>
              <a:gd name="connsiteX31" fmla="*/ 5407503 w 6115796"/>
              <a:gd name="connsiteY31" fmla="*/ 2786290 h 6858000"/>
              <a:gd name="connsiteX32" fmla="*/ 5407356 w 6115796"/>
              <a:gd name="connsiteY32" fmla="*/ 2787545 h 6858000"/>
              <a:gd name="connsiteX33" fmla="*/ 5457023 w 6115796"/>
              <a:gd name="connsiteY33" fmla="*/ 2858292 h 6858000"/>
              <a:gd name="connsiteX34" fmla="*/ 5484061 w 6115796"/>
              <a:gd name="connsiteY34" fmla="*/ 2919216 h 6858000"/>
              <a:gd name="connsiteX35" fmla="*/ 5491940 w 6115796"/>
              <a:gd name="connsiteY35" fmla="*/ 3015985 h 6858000"/>
              <a:gd name="connsiteX36" fmla="*/ 5503944 w 6115796"/>
              <a:gd name="connsiteY36" fmla="*/ 3123335 h 6858000"/>
              <a:gd name="connsiteX37" fmla="*/ 5516007 w 6115796"/>
              <a:gd name="connsiteY37" fmla="*/ 3258473 h 6858000"/>
              <a:gd name="connsiteX38" fmla="*/ 5589758 w 6115796"/>
              <a:gd name="connsiteY38" fmla="*/ 3453699 h 6858000"/>
              <a:gd name="connsiteX39" fmla="*/ 5596144 w 6115796"/>
              <a:gd name="connsiteY39" fmla="*/ 3534624 h 6858000"/>
              <a:gd name="connsiteX40" fmla="*/ 5597750 w 6115796"/>
              <a:gd name="connsiteY40" fmla="*/ 3534129 h 6858000"/>
              <a:gd name="connsiteX41" fmla="*/ 5618377 w 6115796"/>
              <a:gd name="connsiteY41" fmla="*/ 3588431 h 6858000"/>
              <a:gd name="connsiteX42" fmla="*/ 5655472 w 6115796"/>
              <a:gd name="connsiteY42" fmla="*/ 3678877 h 6858000"/>
              <a:gd name="connsiteX43" fmla="*/ 5683015 w 6115796"/>
              <a:gd name="connsiteY43" fmla="*/ 3762025 h 6858000"/>
              <a:gd name="connsiteX44" fmla="*/ 5696643 w 6115796"/>
              <a:gd name="connsiteY44" fmla="*/ 3773888 h 6858000"/>
              <a:gd name="connsiteX45" fmla="*/ 5768491 w 6115796"/>
              <a:gd name="connsiteY45" fmla="*/ 3914399 h 6858000"/>
              <a:gd name="connsiteX46" fmla="*/ 5793123 w 6115796"/>
              <a:gd name="connsiteY46" fmla="*/ 3969952 h 6858000"/>
              <a:gd name="connsiteX47" fmla="*/ 5808321 w 6115796"/>
              <a:gd name="connsiteY47" fmla="*/ 3988153 h 6858000"/>
              <a:gd name="connsiteX48" fmla="*/ 5825621 w 6115796"/>
              <a:gd name="connsiteY48" fmla="*/ 4015525 h 6858000"/>
              <a:gd name="connsiteX49" fmla="*/ 5860672 w 6115796"/>
              <a:gd name="connsiteY49" fmla="*/ 4061579 h 6858000"/>
              <a:gd name="connsiteX50" fmla="*/ 5894095 w 6115796"/>
              <a:gd name="connsiteY50" fmla="*/ 4128857 h 6858000"/>
              <a:gd name="connsiteX51" fmla="*/ 5903513 w 6115796"/>
              <a:gd name="connsiteY51" fmla="*/ 4187661 h 6858000"/>
              <a:gd name="connsiteX52" fmla="*/ 5946705 w 6115796"/>
              <a:gd name="connsiteY52" fmla="*/ 4428051 h 6858000"/>
              <a:gd name="connsiteX53" fmla="*/ 5949261 w 6115796"/>
              <a:gd name="connsiteY53" fmla="*/ 4449185 h 6858000"/>
              <a:gd name="connsiteX54" fmla="*/ 5968960 w 6115796"/>
              <a:gd name="connsiteY54" fmla="*/ 4482655 h 6858000"/>
              <a:gd name="connsiteX55" fmla="*/ 5998138 w 6115796"/>
              <a:gd name="connsiteY55" fmla="*/ 4697518 h 6858000"/>
              <a:gd name="connsiteX56" fmla="*/ 6007819 w 6115796"/>
              <a:gd name="connsiteY56" fmla="*/ 4858148 h 6858000"/>
              <a:gd name="connsiteX57" fmla="*/ 6007749 w 6115796"/>
              <a:gd name="connsiteY57" fmla="*/ 4964715 h 6858000"/>
              <a:gd name="connsiteX58" fmla="*/ 6005269 w 6115796"/>
              <a:gd name="connsiteY58" fmla="*/ 5150567 h 6858000"/>
              <a:gd name="connsiteX59" fmla="*/ 6001127 w 6115796"/>
              <a:gd name="connsiteY59" fmla="*/ 5164609 h 6858000"/>
              <a:gd name="connsiteX60" fmla="*/ 5998514 w 6115796"/>
              <a:gd name="connsiteY60" fmla="*/ 5189673 h 6858000"/>
              <a:gd name="connsiteX61" fmla="*/ 6018409 w 6115796"/>
              <a:gd name="connsiteY61" fmla="*/ 5227157 h 6858000"/>
              <a:gd name="connsiteX62" fmla="*/ 6036748 w 6115796"/>
              <a:gd name="connsiteY62" fmla="*/ 5322752 h 6858000"/>
              <a:gd name="connsiteX63" fmla="*/ 6037677 w 6115796"/>
              <a:gd name="connsiteY63" fmla="*/ 5354807 h 6858000"/>
              <a:gd name="connsiteX64" fmla="*/ 6053435 w 6115796"/>
              <a:gd name="connsiteY64" fmla="*/ 5387547 h 6858000"/>
              <a:gd name="connsiteX65" fmla="*/ 6068640 w 6115796"/>
              <a:gd name="connsiteY65" fmla="*/ 5474503 h 6858000"/>
              <a:gd name="connsiteX66" fmla="*/ 6080922 w 6115796"/>
              <a:gd name="connsiteY66" fmla="*/ 5561070 h 6858000"/>
              <a:gd name="connsiteX67" fmla="*/ 6096949 w 6115796"/>
              <a:gd name="connsiteY67" fmla="*/ 5648179 h 6858000"/>
              <a:gd name="connsiteX68" fmla="*/ 6115796 w 6115796"/>
              <a:gd name="connsiteY68" fmla="*/ 5862844 h 6858000"/>
              <a:gd name="connsiteX69" fmla="*/ 6045436 w 6115796"/>
              <a:gd name="connsiteY69" fmla="*/ 6124480 h 6858000"/>
              <a:gd name="connsiteX70" fmla="*/ 6030489 w 6115796"/>
              <a:gd name="connsiteY70" fmla="*/ 6317666 h 6858000"/>
              <a:gd name="connsiteX71" fmla="*/ 6007492 w 6115796"/>
              <a:gd name="connsiteY71" fmla="*/ 6440818 h 6858000"/>
              <a:gd name="connsiteX72" fmla="*/ 6009467 w 6115796"/>
              <a:gd name="connsiteY72" fmla="*/ 6487076 h 6858000"/>
              <a:gd name="connsiteX73" fmla="*/ 5995064 w 6115796"/>
              <a:gd name="connsiteY73" fmla="*/ 6540791 h 6858000"/>
              <a:gd name="connsiteX74" fmla="*/ 5986207 w 6115796"/>
              <a:gd name="connsiteY74" fmla="*/ 6695855 h 6858000"/>
              <a:gd name="connsiteX75" fmla="*/ 5979428 w 6115796"/>
              <a:gd name="connsiteY75" fmla="*/ 6754678 h 6858000"/>
              <a:gd name="connsiteX76" fmla="*/ 5984543 w 6115796"/>
              <a:gd name="connsiteY76" fmla="*/ 6811016 h 6858000"/>
              <a:gd name="connsiteX77" fmla="*/ 5979671 w 6115796"/>
              <a:gd name="connsiteY77" fmla="*/ 6858000 h 6858000"/>
              <a:gd name="connsiteX78" fmla="*/ 0 w 6115796"/>
              <a:gd name="connsiteY78" fmla="*/ 6858000 h 6858000"/>
              <a:gd name="connsiteX79" fmla="*/ 0 w 6115796"/>
              <a:gd name="connsiteY79" fmla="*/ 0 h 6858000"/>
              <a:gd name="connsiteX0" fmla="*/ 0 w 6115796"/>
              <a:gd name="connsiteY0" fmla="*/ 0 h 6858000"/>
              <a:gd name="connsiteX1" fmla="*/ 4965888 w 6115796"/>
              <a:gd name="connsiteY1" fmla="*/ 0 h 6858000"/>
              <a:gd name="connsiteX2" fmla="*/ 4967767 w 6115796"/>
              <a:gd name="connsiteY2" fmla="*/ 7930 h 6858000"/>
              <a:gd name="connsiteX3" fmla="*/ 4979444 w 6115796"/>
              <a:gd name="connsiteY3" fmla="*/ 43921 h 6858000"/>
              <a:gd name="connsiteX4" fmla="*/ 5075458 w 6115796"/>
              <a:gd name="connsiteY4" fmla="*/ 264355 h 6858000"/>
              <a:gd name="connsiteX5" fmla="*/ 5081175 w 6115796"/>
              <a:gd name="connsiteY5" fmla="*/ 277448 h 6858000"/>
              <a:gd name="connsiteX6" fmla="*/ 5097011 w 6115796"/>
              <a:gd name="connsiteY6" fmla="*/ 355616 h 6858000"/>
              <a:gd name="connsiteX7" fmla="*/ 5153000 w 6115796"/>
              <a:gd name="connsiteY7" fmla="*/ 507134 h 6858000"/>
              <a:gd name="connsiteX8" fmla="*/ 5171282 w 6115796"/>
              <a:gd name="connsiteY8" fmla="*/ 602071 h 6858000"/>
              <a:gd name="connsiteX9" fmla="*/ 5176196 w 6115796"/>
              <a:gd name="connsiteY9" fmla="*/ 636822 h 6858000"/>
              <a:gd name="connsiteX10" fmla="*/ 5189051 w 6115796"/>
              <a:gd name="connsiteY10" fmla="*/ 782518 h 6858000"/>
              <a:gd name="connsiteX11" fmla="*/ 5218707 w 6115796"/>
              <a:gd name="connsiteY11" fmla="*/ 886387 h 6858000"/>
              <a:gd name="connsiteX12" fmla="*/ 5221281 w 6115796"/>
              <a:gd name="connsiteY12" fmla="*/ 920873 h 6858000"/>
              <a:gd name="connsiteX13" fmla="*/ 5201018 w 6115796"/>
              <a:gd name="connsiteY13" fmla="*/ 1095027 h 6858000"/>
              <a:gd name="connsiteX14" fmla="*/ 5189234 w 6115796"/>
              <a:gd name="connsiteY14" fmla="*/ 1217308 h 6858000"/>
              <a:gd name="connsiteX15" fmla="*/ 5202769 w 6115796"/>
              <a:gd name="connsiteY15" fmla="*/ 1269450 h 6858000"/>
              <a:gd name="connsiteX16" fmla="*/ 5225968 w 6115796"/>
              <a:gd name="connsiteY16" fmla="*/ 1357994 h 6858000"/>
              <a:gd name="connsiteX17" fmla="*/ 5226675 w 6115796"/>
              <a:gd name="connsiteY17" fmla="*/ 1385685 h 6858000"/>
              <a:gd name="connsiteX18" fmla="*/ 5237226 w 6115796"/>
              <a:gd name="connsiteY18" fmla="*/ 1441327 h 6858000"/>
              <a:gd name="connsiteX19" fmla="*/ 5255653 w 6115796"/>
              <a:gd name="connsiteY19" fmla="*/ 1524712 h 6858000"/>
              <a:gd name="connsiteX20" fmla="*/ 5263491 w 6115796"/>
              <a:gd name="connsiteY20" fmla="*/ 1642938 h 6858000"/>
              <a:gd name="connsiteX21" fmla="*/ 5256552 w 6115796"/>
              <a:gd name="connsiteY21" fmla="*/ 1672509 h 6858000"/>
              <a:gd name="connsiteX22" fmla="*/ 5264549 w 6115796"/>
              <a:gd name="connsiteY22" fmla="*/ 1837572 h 6858000"/>
              <a:gd name="connsiteX23" fmla="*/ 5255696 w 6115796"/>
              <a:gd name="connsiteY23" fmla="*/ 1953770 h 6858000"/>
              <a:gd name="connsiteX24" fmla="*/ 5252592 w 6115796"/>
              <a:gd name="connsiteY24" fmla="*/ 2092210 h 6858000"/>
              <a:gd name="connsiteX25" fmla="*/ 5257248 w 6115796"/>
              <a:gd name="connsiteY25" fmla="*/ 2203922 h 6858000"/>
              <a:gd name="connsiteX26" fmla="*/ 5262551 w 6115796"/>
              <a:gd name="connsiteY26" fmla="*/ 2288050 h 6858000"/>
              <a:gd name="connsiteX27" fmla="*/ 5293877 w 6115796"/>
              <a:gd name="connsiteY27" fmla="*/ 2368649 h 6858000"/>
              <a:gd name="connsiteX28" fmla="*/ 5311338 w 6115796"/>
              <a:gd name="connsiteY28" fmla="*/ 2404034 h 6858000"/>
              <a:gd name="connsiteX29" fmla="*/ 5338366 w 6115796"/>
              <a:gd name="connsiteY29" fmla="*/ 2465052 h 6858000"/>
              <a:gd name="connsiteX30" fmla="*/ 5371263 w 6115796"/>
              <a:gd name="connsiteY30" fmla="*/ 2586413 h 6858000"/>
              <a:gd name="connsiteX31" fmla="*/ 5407503 w 6115796"/>
              <a:gd name="connsiteY31" fmla="*/ 2786290 h 6858000"/>
              <a:gd name="connsiteX32" fmla="*/ 5407356 w 6115796"/>
              <a:gd name="connsiteY32" fmla="*/ 2787545 h 6858000"/>
              <a:gd name="connsiteX33" fmla="*/ 5457023 w 6115796"/>
              <a:gd name="connsiteY33" fmla="*/ 2858292 h 6858000"/>
              <a:gd name="connsiteX34" fmla="*/ 5484061 w 6115796"/>
              <a:gd name="connsiteY34" fmla="*/ 2919216 h 6858000"/>
              <a:gd name="connsiteX35" fmla="*/ 5491940 w 6115796"/>
              <a:gd name="connsiteY35" fmla="*/ 3015985 h 6858000"/>
              <a:gd name="connsiteX36" fmla="*/ 5503944 w 6115796"/>
              <a:gd name="connsiteY36" fmla="*/ 3123335 h 6858000"/>
              <a:gd name="connsiteX37" fmla="*/ 5516007 w 6115796"/>
              <a:gd name="connsiteY37" fmla="*/ 3258473 h 6858000"/>
              <a:gd name="connsiteX38" fmla="*/ 5589758 w 6115796"/>
              <a:gd name="connsiteY38" fmla="*/ 3453699 h 6858000"/>
              <a:gd name="connsiteX39" fmla="*/ 5596144 w 6115796"/>
              <a:gd name="connsiteY39" fmla="*/ 3534624 h 6858000"/>
              <a:gd name="connsiteX40" fmla="*/ 5597750 w 6115796"/>
              <a:gd name="connsiteY40" fmla="*/ 3534129 h 6858000"/>
              <a:gd name="connsiteX41" fmla="*/ 5618377 w 6115796"/>
              <a:gd name="connsiteY41" fmla="*/ 3588431 h 6858000"/>
              <a:gd name="connsiteX42" fmla="*/ 5655472 w 6115796"/>
              <a:gd name="connsiteY42" fmla="*/ 3678877 h 6858000"/>
              <a:gd name="connsiteX43" fmla="*/ 5683015 w 6115796"/>
              <a:gd name="connsiteY43" fmla="*/ 3762025 h 6858000"/>
              <a:gd name="connsiteX44" fmla="*/ 5696643 w 6115796"/>
              <a:gd name="connsiteY44" fmla="*/ 3773888 h 6858000"/>
              <a:gd name="connsiteX45" fmla="*/ 5768491 w 6115796"/>
              <a:gd name="connsiteY45" fmla="*/ 3914399 h 6858000"/>
              <a:gd name="connsiteX46" fmla="*/ 5793123 w 6115796"/>
              <a:gd name="connsiteY46" fmla="*/ 3969952 h 6858000"/>
              <a:gd name="connsiteX47" fmla="*/ 5808321 w 6115796"/>
              <a:gd name="connsiteY47" fmla="*/ 3988153 h 6858000"/>
              <a:gd name="connsiteX48" fmla="*/ 5825621 w 6115796"/>
              <a:gd name="connsiteY48" fmla="*/ 4015525 h 6858000"/>
              <a:gd name="connsiteX49" fmla="*/ 5860672 w 6115796"/>
              <a:gd name="connsiteY49" fmla="*/ 4061579 h 6858000"/>
              <a:gd name="connsiteX50" fmla="*/ 5894095 w 6115796"/>
              <a:gd name="connsiteY50" fmla="*/ 4128857 h 6858000"/>
              <a:gd name="connsiteX51" fmla="*/ 5903513 w 6115796"/>
              <a:gd name="connsiteY51" fmla="*/ 4187661 h 6858000"/>
              <a:gd name="connsiteX52" fmla="*/ 5946705 w 6115796"/>
              <a:gd name="connsiteY52" fmla="*/ 4428051 h 6858000"/>
              <a:gd name="connsiteX53" fmla="*/ 5949261 w 6115796"/>
              <a:gd name="connsiteY53" fmla="*/ 4449185 h 6858000"/>
              <a:gd name="connsiteX54" fmla="*/ 5968960 w 6115796"/>
              <a:gd name="connsiteY54" fmla="*/ 4482655 h 6858000"/>
              <a:gd name="connsiteX55" fmla="*/ 5998138 w 6115796"/>
              <a:gd name="connsiteY55" fmla="*/ 4697518 h 6858000"/>
              <a:gd name="connsiteX56" fmla="*/ 6007819 w 6115796"/>
              <a:gd name="connsiteY56" fmla="*/ 4858148 h 6858000"/>
              <a:gd name="connsiteX57" fmla="*/ 6007749 w 6115796"/>
              <a:gd name="connsiteY57" fmla="*/ 4964715 h 6858000"/>
              <a:gd name="connsiteX58" fmla="*/ 6005269 w 6115796"/>
              <a:gd name="connsiteY58" fmla="*/ 5150567 h 6858000"/>
              <a:gd name="connsiteX59" fmla="*/ 6001127 w 6115796"/>
              <a:gd name="connsiteY59" fmla="*/ 5164609 h 6858000"/>
              <a:gd name="connsiteX60" fmla="*/ 5998514 w 6115796"/>
              <a:gd name="connsiteY60" fmla="*/ 5189673 h 6858000"/>
              <a:gd name="connsiteX61" fmla="*/ 6018409 w 6115796"/>
              <a:gd name="connsiteY61" fmla="*/ 5227157 h 6858000"/>
              <a:gd name="connsiteX62" fmla="*/ 6036748 w 6115796"/>
              <a:gd name="connsiteY62" fmla="*/ 5322752 h 6858000"/>
              <a:gd name="connsiteX63" fmla="*/ 6037677 w 6115796"/>
              <a:gd name="connsiteY63" fmla="*/ 5354807 h 6858000"/>
              <a:gd name="connsiteX64" fmla="*/ 6053435 w 6115796"/>
              <a:gd name="connsiteY64" fmla="*/ 5387547 h 6858000"/>
              <a:gd name="connsiteX65" fmla="*/ 6068640 w 6115796"/>
              <a:gd name="connsiteY65" fmla="*/ 5474503 h 6858000"/>
              <a:gd name="connsiteX66" fmla="*/ 6080922 w 6115796"/>
              <a:gd name="connsiteY66" fmla="*/ 5561070 h 6858000"/>
              <a:gd name="connsiteX67" fmla="*/ 6096949 w 6115796"/>
              <a:gd name="connsiteY67" fmla="*/ 5648179 h 6858000"/>
              <a:gd name="connsiteX68" fmla="*/ 6115796 w 6115796"/>
              <a:gd name="connsiteY68" fmla="*/ 5862844 h 6858000"/>
              <a:gd name="connsiteX69" fmla="*/ 6045436 w 6115796"/>
              <a:gd name="connsiteY69" fmla="*/ 6124480 h 6858000"/>
              <a:gd name="connsiteX70" fmla="*/ 6030489 w 6115796"/>
              <a:gd name="connsiteY70" fmla="*/ 6317666 h 6858000"/>
              <a:gd name="connsiteX71" fmla="*/ 6007492 w 6115796"/>
              <a:gd name="connsiteY71" fmla="*/ 6440818 h 6858000"/>
              <a:gd name="connsiteX72" fmla="*/ 6009467 w 6115796"/>
              <a:gd name="connsiteY72" fmla="*/ 6487076 h 6858000"/>
              <a:gd name="connsiteX73" fmla="*/ 5995064 w 6115796"/>
              <a:gd name="connsiteY73" fmla="*/ 6540791 h 6858000"/>
              <a:gd name="connsiteX74" fmla="*/ 5986207 w 6115796"/>
              <a:gd name="connsiteY74" fmla="*/ 6695855 h 6858000"/>
              <a:gd name="connsiteX75" fmla="*/ 5979428 w 6115796"/>
              <a:gd name="connsiteY75" fmla="*/ 6754678 h 6858000"/>
              <a:gd name="connsiteX76" fmla="*/ 5984543 w 6115796"/>
              <a:gd name="connsiteY76" fmla="*/ 6811016 h 6858000"/>
              <a:gd name="connsiteX77" fmla="*/ 5979671 w 6115796"/>
              <a:gd name="connsiteY77" fmla="*/ 6858000 h 6858000"/>
              <a:gd name="connsiteX78" fmla="*/ 0 w 6115796"/>
              <a:gd name="connsiteY78" fmla="*/ 6858000 h 6858000"/>
              <a:gd name="connsiteX79" fmla="*/ 0 w 6115796"/>
              <a:gd name="connsiteY79" fmla="*/ 0 h 6858000"/>
              <a:gd name="connsiteX0" fmla="*/ 0 w 6115796"/>
              <a:gd name="connsiteY0" fmla="*/ 0 h 6858000"/>
              <a:gd name="connsiteX1" fmla="*/ 4965888 w 6115796"/>
              <a:gd name="connsiteY1" fmla="*/ 0 h 6858000"/>
              <a:gd name="connsiteX2" fmla="*/ 4967767 w 6115796"/>
              <a:gd name="connsiteY2" fmla="*/ 7930 h 6858000"/>
              <a:gd name="connsiteX3" fmla="*/ 4979444 w 6115796"/>
              <a:gd name="connsiteY3" fmla="*/ 43921 h 6858000"/>
              <a:gd name="connsiteX4" fmla="*/ 5075458 w 6115796"/>
              <a:gd name="connsiteY4" fmla="*/ 264355 h 6858000"/>
              <a:gd name="connsiteX5" fmla="*/ 5081175 w 6115796"/>
              <a:gd name="connsiteY5" fmla="*/ 277448 h 6858000"/>
              <a:gd name="connsiteX6" fmla="*/ 5097011 w 6115796"/>
              <a:gd name="connsiteY6" fmla="*/ 355616 h 6858000"/>
              <a:gd name="connsiteX7" fmla="*/ 5153000 w 6115796"/>
              <a:gd name="connsiteY7" fmla="*/ 507134 h 6858000"/>
              <a:gd name="connsiteX8" fmla="*/ 5171282 w 6115796"/>
              <a:gd name="connsiteY8" fmla="*/ 602071 h 6858000"/>
              <a:gd name="connsiteX9" fmla="*/ 5176196 w 6115796"/>
              <a:gd name="connsiteY9" fmla="*/ 636822 h 6858000"/>
              <a:gd name="connsiteX10" fmla="*/ 5189051 w 6115796"/>
              <a:gd name="connsiteY10" fmla="*/ 782518 h 6858000"/>
              <a:gd name="connsiteX11" fmla="*/ 5218707 w 6115796"/>
              <a:gd name="connsiteY11" fmla="*/ 886387 h 6858000"/>
              <a:gd name="connsiteX12" fmla="*/ 5221281 w 6115796"/>
              <a:gd name="connsiteY12" fmla="*/ 920873 h 6858000"/>
              <a:gd name="connsiteX13" fmla="*/ 5201018 w 6115796"/>
              <a:gd name="connsiteY13" fmla="*/ 1095027 h 6858000"/>
              <a:gd name="connsiteX14" fmla="*/ 5189234 w 6115796"/>
              <a:gd name="connsiteY14" fmla="*/ 1217308 h 6858000"/>
              <a:gd name="connsiteX15" fmla="*/ 5202769 w 6115796"/>
              <a:gd name="connsiteY15" fmla="*/ 1269450 h 6858000"/>
              <a:gd name="connsiteX16" fmla="*/ 5225968 w 6115796"/>
              <a:gd name="connsiteY16" fmla="*/ 1357994 h 6858000"/>
              <a:gd name="connsiteX17" fmla="*/ 5226675 w 6115796"/>
              <a:gd name="connsiteY17" fmla="*/ 1385685 h 6858000"/>
              <a:gd name="connsiteX18" fmla="*/ 5237226 w 6115796"/>
              <a:gd name="connsiteY18" fmla="*/ 1441327 h 6858000"/>
              <a:gd name="connsiteX19" fmla="*/ 5255653 w 6115796"/>
              <a:gd name="connsiteY19" fmla="*/ 1524712 h 6858000"/>
              <a:gd name="connsiteX20" fmla="*/ 5263491 w 6115796"/>
              <a:gd name="connsiteY20" fmla="*/ 1642938 h 6858000"/>
              <a:gd name="connsiteX21" fmla="*/ 5256552 w 6115796"/>
              <a:gd name="connsiteY21" fmla="*/ 1672509 h 6858000"/>
              <a:gd name="connsiteX22" fmla="*/ 5264549 w 6115796"/>
              <a:gd name="connsiteY22" fmla="*/ 1837572 h 6858000"/>
              <a:gd name="connsiteX23" fmla="*/ 5255696 w 6115796"/>
              <a:gd name="connsiteY23" fmla="*/ 1953770 h 6858000"/>
              <a:gd name="connsiteX24" fmla="*/ 5252592 w 6115796"/>
              <a:gd name="connsiteY24" fmla="*/ 2092210 h 6858000"/>
              <a:gd name="connsiteX25" fmla="*/ 5257248 w 6115796"/>
              <a:gd name="connsiteY25" fmla="*/ 2203922 h 6858000"/>
              <a:gd name="connsiteX26" fmla="*/ 5262551 w 6115796"/>
              <a:gd name="connsiteY26" fmla="*/ 2288050 h 6858000"/>
              <a:gd name="connsiteX27" fmla="*/ 5293877 w 6115796"/>
              <a:gd name="connsiteY27" fmla="*/ 2368649 h 6858000"/>
              <a:gd name="connsiteX28" fmla="*/ 5311338 w 6115796"/>
              <a:gd name="connsiteY28" fmla="*/ 2404034 h 6858000"/>
              <a:gd name="connsiteX29" fmla="*/ 5338366 w 6115796"/>
              <a:gd name="connsiteY29" fmla="*/ 2465052 h 6858000"/>
              <a:gd name="connsiteX30" fmla="*/ 5371263 w 6115796"/>
              <a:gd name="connsiteY30" fmla="*/ 2586413 h 6858000"/>
              <a:gd name="connsiteX31" fmla="*/ 5407503 w 6115796"/>
              <a:gd name="connsiteY31" fmla="*/ 2786290 h 6858000"/>
              <a:gd name="connsiteX32" fmla="*/ 5407356 w 6115796"/>
              <a:gd name="connsiteY32" fmla="*/ 2787545 h 6858000"/>
              <a:gd name="connsiteX33" fmla="*/ 5457023 w 6115796"/>
              <a:gd name="connsiteY33" fmla="*/ 2858292 h 6858000"/>
              <a:gd name="connsiteX34" fmla="*/ 5484061 w 6115796"/>
              <a:gd name="connsiteY34" fmla="*/ 2919216 h 6858000"/>
              <a:gd name="connsiteX35" fmla="*/ 5491940 w 6115796"/>
              <a:gd name="connsiteY35" fmla="*/ 3015985 h 6858000"/>
              <a:gd name="connsiteX36" fmla="*/ 5503944 w 6115796"/>
              <a:gd name="connsiteY36" fmla="*/ 3123335 h 6858000"/>
              <a:gd name="connsiteX37" fmla="*/ 5516007 w 6115796"/>
              <a:gd name="connsiteY37" fmla="*/ 3258473 h 6858000"/>
              <a:gd name="connsiteX38" fmla="*/ 5589758 w 6115796"/>
              <a:gd name="connsiteY38" fmla="*/ 3453699 h 6858000"/>
              <a:gd name="connsiteX39" fmla="*/ 5596144 w 6115796"/>
              <a:gd name="connsiteY39" fmla="*/ 3534624 h 6858000"/>
              <a:gd name="connsiteX40" fmla="*/ 5597750 w 6115796"/>
              <a:gd name="connsiteY40" fmla="*/ 3534129 h 6858000"/>
              <a:gd name="connsiteX41" fmla="*/ 5618377 w 6115796"/>
              <a:gd name="connsiteY41" fmla="*/ 3588431 h 6858000"/>
              <a:gd name="connsiteX42" fmla="*/ 5655472 w 6115796"/>
              <a:gd name="connsiteY42" fmla="*/ 3678877 h 6858000"/>
              <a:gd name="connsiteX43" fmla="*/ 5683015 w 6115796"/>
              <a:gd name="connsiteY43" fmla="*/ 3762025 h 6858000"/>
              <a:gd name="connsiteX44" fmla="*/ 5696643 w 6115796"/>
              <a:gd name="connsiteY44" fmla="*/ 3773888 h 6858000"/>
              <a:gd name="connsiteX45" fmla="*/ 5768491 w 6115796"/>
              <a:gd name="connsiteY45" fmla="*/ 3914399 h 6858000"/>
              <a:gd name="connsiteX46" fmla="*/ 5793123 w 6115796"/>
              <a:gd name="connsiteY46" fmla="*/ 3969952 h 6858000"/>
              <a:gd name="connsiteX47" fmla="*/ 5808321 w 6115796"/>
              <a:gd name="connsiteY47" fmla="*/ 3988153 h 6858000"/>
              <a:gd name="connsiteX48" fmla="*/ 5825621 w 6115796"/>
              <a:gd name="connsiteY48" fmla="*/ 4015525 h 6858000"/>
              <a:gd name="connsiteX49" fmla="*/ 5860672 w 6115796"/>
              <a:gd name="connsiteY49" fmla="*/ 4061579 h 6858000"/>
              <a:gd name="connsiteX50" fmla="*/ 5894095 w 6115796"/>
              <a:gd name="connsiteY50" fmla="*/ 4128857 h 6858000"/>
              <a:gd name="connsiteX51" fmla="*/ 5903513 w 6115796"/>
              <a:gd name="connsiteY51" fmla="*/ 4187661 h 6858000"/>
              <a:gd name="connsiteX52" fmla="*/ 5946705 w 6115796"/>
              <a:gd name="connsiteY52" fmla="*/ 4428051 h 6858000"/>
              <a:gd name="connsiteX53" fmla="*/ 5949261 w 6115796"/>
              <a:gd name="connsiteY53" fmla="*/ 4449185 h 6858000"/>
              <a:gd name="connsiteX54" fmla="*/ 5968960 w 6115796"/>
              <a:gd name="connsiteY54" fmla="*/ 4482655 h 6858000"/>
              <a:gd name="connsiteX55" fmla="*/ 5998138 w 6115796"/>
              <a:gd name="connsiteY55" fmla="*/ 4697518 h 6858000"/>
              <a:gd name="connsiteX56" fmla="*/ 6007819 w 6115796"/>
              <a:gd name="connsiteY56" fmla="*/ 4858148 h 6858000"/>
              <a:gd name="connsiteX57" fmla="*/ 6007749 w 6115796"/>
              <a:gd name="connsiteY57" fmla="*/ 4964715 h 6858000"/>
              <a:gd name="connsiteX58" fmla="*/ 6005269 w 6115796"/>
              <a:gd name="connsiteY58" fmla="*/ 5150567 h 6858000"/>
              <a:gd name="connsiteX59" fmla="*/ 6001127 w 6115796"/>
              <a:gd name="connsiteY59" fmla="*/ 5164609 h 6858000"/>
              <a:gd name="connsiteX60" fmla="*/ 5998514 w 6115796"/>
              <a:gd name="connsiteY60" fmla="*/ 5189673 h 6858000"/>
              <a:gd name="connsiteX61" fmla="*/ 6018409 w 6115796"/>
              <a:gd name="connsiteY61" fmla="*/ 5227157 h 6858000"/>
              <a:gd name="connsiteX62" fmla="*/ 6036748 w 6115796"/>
              <a:gd name="connsiteY62" fmla="*/ 5322752 h 6858000"/>
              <a:gd name="connsiteX63" fmla="*/ 6037677 w 6115796"/>
              <a:gd name="connsiteY63" fmla="*/ 5354807 h 6858000"/>
              <a:gd name="connsiteX64" fmla="*/ 6053435 w 6115796"/>
              <a:gd name="connsiteY64" fmla="*/ 5387547 h 6858000"/>
              <a:gd name="connsiteX65" fmla="*/ 6068640 w 6115796"/>
              <a:gd name="connsiteY65" fmla="*/ 5474503 h 6858000"/>
              <a:gd name="connsiteX66" fmla="*/ 6080922 w 6115796"/>
              <a:gd name="connsiteY66" fmla="*/ 5561070 h 6858000"/>
              <a:gd name="connsiteX67" fmla="*/ 6096949 w 6115796"/>
              <a:gd name="connsiteY67" fmla="*/ 5648179 h 6858000"/>
              <a:gd name="connsiteX68" fmla="*/ 6115796 w 6115796"/>
              <a:gd name="connsiteY68" fmla="*/ 5862844 h 6858000"/>
              <a:gd name="connsiteX69" fmla="*/ 6045436 w 6115796"/>
              <a:gd name="connsiteY69" fmla="*/ 6124480 h 6858000"/>
              <a:gd name="connsiteX70" fmla="*/ 6030489 w 6115796"/>
              <a:gd name="connsiteY70" fmla="*/ 6317666 h 6858000"/>
              <a:gd name="connsiteX71" fmla="*/ 6007492 w 6115796"/>
              <a:gd name="connsiteY71" fmla="*/ 6440818 h 6858000"/>
              <a:gd name="connsiteX72" fmla="*/ 6009467 w 6115796"/>
              <a:gd name="connsiteY72" fmla="*/ 6487076 h 6858000"/>
              <a:gd name="connsiteX73" fmla="*/ 5995064 w 6115796"/>
              <a:gd name="connsiteY73" fmla="*/ 6540791 h 6858000"/>
              <a:gd name="connsiteX74" fmla="*/ 5986207 w 6115796"/>
              <a:gd name="connsiteY74" fmla="*/ 6695855 h 6858000"/>
              <a:gd name="connsiteX75" fmla="*/ 5979428 w 6115796"/>
              <a:gd name="connsiteY75" fmla="*/ 6754678 h 6858000"/>
              <a:gd name="connsiteX76" fmla="*/ 5984543 w 6115796"/>
              <a:gd name="connsiteY76" fmla="*/ 6811016 h 6858000"/>
              <a:gd name="connsiteX77" fmla="*/ 5979671 w 6115796"/>
              <a:gd name="connsiteY77" fmla="*/ 6858000 h 6858000"/>
              <a:gd name="connsiteX78" fmla="*/ 0 w 6115796"/>
              <a:gd name="connsiteY78" fmla="*/ 6858000 h 6858000"/>
              <a:gd name="connsiteX79" fmla="*/ 0 w 6115796"/>
              <a:gd name="connsiteY79" fmla="*/ 0 h 6858000"/>
              <a:gd name="connsiteX0" fmla="*/ 0 w 6115796"/>
              <a:gd name="connsiteY0" fmla="*/ 0 h 6858000"/>
              <a:gd name="connsiteX1" fmla="*/ 4965888 w 6115796"/>
              <a:gd name="connsiteY1" fmla="*/ 0 h 6858000"/>
              <a:gd name="connsiteX2" fmla="*/ 4967767 w 6115796"/>
              <a:gd name="connsiteY2" fmla="*/ 7930 h 6858000"/>
              <a:gd name="connsiteX3" fmla="*/ 4979444 w 6115796"/>
              <a:gd name="connsiteY3" fmla="*/ 43921 h 6858000"/>
              <a:gd name="connsiteX4" fmla="*/ 5075458 w 6115796"/>
              <a:gd name="connsiteY4" fmla="*/ 264355 h 6858000"/>
              <a:gd name="connsiteX5" fmla="*/ 5081175 w 6115796"/>
              <a:gd name="connsiteY5" fmla="*/ 277448 h 6858000"/>
              <a:gd name="connsiteX6" fmla="*/ 5097011 w 6115796"/>
              <a:gd name="connsiteY6" fmla="*/ 355616 h 6858000"/>
              <a:gd name="connsiteX7" fmla="*/ 5153000 w 6115796"/>
              <a:gd name="connsiteY7" fmla="*/ 507134 h 6858000"/>
              <a:gd name="connsiteX8" fmla="*/ 5171282 w 6115796"/>
              <a:gd name="connsiteY8" fmla="*/ 602071 h 6858000"/>
              <a:gd name="connsiteX9" fmla="*/ 5176196 w 6115796"/>
              <a:gd name="connsiteY9" fmla="*/ 636822 h 6858000"/>
              <a:gd name="connsiteX10" fmla="*/ 5189051 w 6115796"/>
              <a:gd name="connsiteY10" fmla="*/ 782518 h 6858000"/>
              <a:gd name="connsiteX11" fmla="*/ 5218707 w 6115796"/>
              <a:gd name="connsiteY11" fmla="*/ 886387 h 6858000"/>
              <a:gd name="connsiteX12" fmla="*/ 5221281 w 6115796"/>
              <a:gd name="connsiteY12" fmla="*/ 920873 h 6858000"/>
              <a:gd name="connsiteX13" fmla="*/ 5201018 w 6115796"/>
              <a:gd name="connsiteY13" fmla="*/ 1095027 h 6858000"/>
              <a:gd name="connsiteX14" fmla="*/ 5189234 w 6115796"/>
              <a:gd name="connsiteY14" fmla="*/ 1217308 h 6858000"/>
              <a:gd name="connsiteX15" fmla="*/ 5202769 w 6115796"/>
              <a:gd name="connsiteY15" fmla="*/ 1269450 h 6858000"/>
              <a:gd name="connsiteX16" fmla="*/ 5225968 w 6115796"/>
              <a:gd name="connsiteY16" fmla="*/ 1357994 h 6858000"/>
              <a:gd name="connsiteX17" fmla="*/ 5226675 w 6115796"/>
              <a:gd name="connsiteY17" fmla="*/ 1385685 h 6858000"/>
              <a:gd name="connsiteX18" fmla="*/ 5237226 w 6115796"/>
              <a:gd name="connsiteY18" fmla="*/ 1441327 h 6858000"/>
              <a:gd name="connsiteX19" fmla="*/ 5255653 w 6115796"/>
              <a:gd name="connsiteY19" fmla="*/ 1524712 h 6858000"/>
              <a:gd name="connsiteX20" fmla="*/ 5263491 w 6115796"/>
              <a:gd name="connsiteY20" fmla="*/ 1642938 h 6858000"/>
              <a:gd name="connsiteX21" fmla="*/ 5256552 w 6115796"/>
              <a:gd name="connsiteY21" fmla="*/ 1672509 h 6858000"/>
              <a:gd name="connsiteX22" fmla="*/ 5264549 w 6115796"/>
              <a:gd name="connsiteY22" fmla="*/ 1837572 h 6858000"/>
              <a:gd name="connsiteX23" fmla="*/ 5255696 w 6115796"/>
              <a:gd name="connsiteY23" fmla="*/ 1953770 h 6858000"/>
              <a:gd name="connsiteX24" fmla="*/ 5252592 w 6115796"/>
              <a:gd name="connsiteY24" fmla="*/ 2092210 h 6858000"/>
              <a:gd name="connsiteX25" fmla="*/ 5257248 w 6115796"/>
              <a:gd name="connsiteY25" fmla="*/ 2203922 h 6858000"/>
              <a:gd name="connsiteX26" fmla="*/ 5262551 w 6115796"/>
              <a:gd name="connsiteY26" fmla="*/ 2288050 h 6858000"/>
              <a:gd name="connsiteX27" fmla="*/ 5293877 w 6115796"/>
              <a:gd name="connsiteY27" fmla="*/ 2368649 h 6858000"/>
              <a:gd name="connsiteX28" fmla="*/ 5311338 w 6115796"/>
              <a:gd name="connsiteY28" fmla="*/ 2404034 h 6858000"/>
              <a:gd name="connsiteX29" fmla="*/ 5338366 w 6115796"/>
              <a:gd name="connsiteY29" fmla="*/ 2465052 h 6858000"/>
              <a:gd name="connsiteX30" fmla="*/ 5371263 w 6115796"/>
              <a:gd name="connsiteY30" fmla="*/ 2586413 h 6858000"/>
              <a:gd name="connsiteX31" fmla="*/ 5407503 w 6115796"/>
              <a:gd name="connsiteY31" fmla="*/ 2786290 h 6858000"/>
              <a:gd name="connsiteX32" fmla="*/ 5407356 w 6115796"/>
              <a:gd name="connsiteY32" fmla="*/ 2787545 h 6858000"/>
              <a:gd name="connsiteX33" fmla="*/ 5457023 w 6115796"/>
              <a:gd name="connsiteY33" fmla="*/ 2858292 h 6858000"/>
              <a:gd name="connsiteX34" fmla="*/ 5484061 w 6115796"/>
              <a:gd name="connsiteY34" fmla="*/ 2919216 h 6858000"/>
              <a:gd name="connsiteX35" fmla="*/ 5491940 w 6115796"/>
              <a:gd name="connsiteY35" fmla="*/ 3015985 h 6858000"/>
              <a:gd name="connsiteX36" fmla="*/ 5503944 w 6115796"/>
              <a:gd name="connsiteY36" fmla="*/ 3123335 h 6858000"/>
              <a:gd name="connsiteX37" fmla="*/ 5516007 w 6115796"/>
              <a:gd name="connsiteY37" fmla="*/ 3258473 h 6858000"/>
              <a:gd name="connsiteX38" fmla="*/ 5589758 w 6115796"/>
              <a:gd name="connsiteY38" fmla="*/ 3453699 h 6858000"/>
              <a:gd name="connsiteX39" fmla="*/ 5596144 w 6115796"/>
              <a:gd name="connsiteY39" fmla="*/ 3534624 h 6858000"/>
              <a:gd name="connsiteX40" fmla="*/ 5597750 w 6115796"/>
              <a:gd name="connsiteY40" fmla="*/ 3534129 h 6858000"/>
              <a:gd name="connsiteX41" fmla="*/ 5618377 w 6115796"/>
              <a:gd name="connsiteY41" fmla="*/ 3588431 h 6858000"/>
              <a:gd name="connsiteX42" fmla="*/ 5655472 w 6115796"/>
              <a:gd name="connsiteY42" fmla="*/ 3678877 h 6858000"/>
              <a:gd name="connsiteX43" fmla="*/ 5683015 w 6115796"/>
              <a:gd name="connsiteY43" fmla="*/ 3762025 h 6858000"/>
              <a:gd name="connsiteX44" fmla="*/ 5696643 w 6115796"/>
              <a:gd name="connsiteY44" fmla="*/ 3773888 h 6858000"/>
              <a:gd name="connsiteX45" fmla="*/ 5768491 w 6115796"/>
              <a:gd name="connsiteY45" fmla="*/ 3914399 h 6858000"/>
              <a:gd name="connsiteX46" fmla="*/ 5793123 w 6115796"/>
              <a:gd name="connsiteY46" fmla="*/ 3969952 h 6858000"/>
              <a:gd name="connsiteX47" fmla="*/ 5808321 w 6115796"/>
              <a:gd name="connsiteY47" fmla="*/ 3988153 h 6858000"/>
              <a:gd name="connsiteX48" fmla="*/ 5825621 w 6115796"/>
              <a:gd name="connsiteY48" fmla="*/ 4015525 h 6858000"/>
              <a:gd name="connsiteX49" fmla="*/ 5860672 w 6115796"/>
              <a:gd name="connsiteY49" fmla="*/ 4061579 h 6858000"/>
              <a:gd name="connsiteX50" fmla="*/ 5894095 w 6115796"/>
              <a:gd name="connsiteY50" fmla="*/ 4128857 h 6858000"/>
              <a:gd name="connsiteX51" fmla="*/ 5903513 w 6115796"/>
              <a:gd name="connsiteY51" fmla="*/ 4187661 h 6858000"/>
              <a:gd name="connsiteX52" fmla="*/ 5946705 w 6115796"/>
              <a:gd name="connsiteY52" fmla="*/ 4428051 h 6858000"/>
              <a:gd name="connsiteX53" fmla="*/ 5949261 w 6115796"/>
              <a:gd name="connsiteY53" fmla="*/ 4449185 h 6858000"/>
              <a:gd name="connsiteX54" fmla="*/ 5968960 w 6115796"/>
              <a:gd name="connsiteY54" fmla="*/ 4482655 h 6858000"/>
              <a:gd name="connsiteX55" fmla="*/ 5998138 w 6115796"/>
              <a:gd name="connsiteY55" fmla="*/ 4697518 h 6858000"/>
              <a:gd name="connsiteX56" fmla="*/ 6007819 w 6115796"/>
              <a:gd name="connsiteY56" fmla="*/ 4858148 h 6858000"/>
              <a:gd name="connsiteX57" fmla="*/ 6007749 w 6115796"/>
              <a:gd name="connsiteY57" fmla="*/ 4964715 h 6858000"/>
              <a:gd name="connsiteX58" fmla="*/ 6005269 w 6115796"/>
              <a:gd name="connsiteY58" fmla="*/ 5150567 h 6858000"/>
              <a:gd name="connsiteX59" fmla="*/ 6001127 w 6115796"/>
              <a:gd name="connsiteY59" fmla="*/ 5164609 h 6858000"/>
              <a:gd name="connsiteX60" fmla="*/ 5998514 w 6115796"/>
              <a:gd name="connsiteY60" fmla="*/ 5189673 h 6858000"/>
              <a:gd name="connsiteX61" fmla="*/ 6018409 w 6115796"/>
              <a:gd name="connsiteY61" fmla="*/ 5227157 h 6858000"/>
              <a:gd name="connsiteX62" fmla="*/ 6036748 w 6115796"/>
              <a:gd name="connsiteY62" fmla="*/ 5322752 h 6858000"/>
              <a:gd name="connsiteX63" fmla="*/ 6037677 w 6115796"/>
              <a:gd name="connsiteY63" fmla="*/ 5354807 h 6858000"/>
              <a:gd name="connsiteX64" fmla="*/ 6053435 w 6115796"/>
              <a:gd name="connsiteY64" fmla="*/ 5387547 h 6858000"/>
              <a:gd name="connsiteX65" fmla="*/ 6068640 w 6115796"/>
              <a:gd name="connsiteY65" fmla="*/ 5474503 h 6858000"/>
              <a:gd name="connsiteX66" fmla="*/ 6080922 w 6115796"/>
              <a:gd name="connsiteY66" fmla="*/ 5561070 h 6858000"/>
              <a:gd name="connsiteX67" fmla="*/ 6096949 w 6115796"/>
              <a:gd name="connsiteY67" fmla="*/ 5648179 h 6858000"/>
              <a:gd name="connsiteX68" fmla="*/ 6115796 w 6115796"/>
              <a:gd name="connsiteY68" fmla="*/ 5862844 h 6858000"/>
              <a:gd name="connsiteX69" fmla="*/ 6045436 w 6115796"/>
              <a:gd name="connsiteY69" fmla="*/ 6124480 h 6858000"/>
              <a:gd name="connsiteX70" fmla="*/ 6030489 w 6115796"/>
              <a:gd name="connsiteY70" fmla="*/ 6317666 h 6858000"/>
              <a:gd name="connsiteX71" fmla="*/ 6007492 w 6115796"/>
              <a:gd name="connsiteY71" fmla="*/ 6440818 h 6858000"/>
              <a:gd name="connsiteX72" fmla="*/ 6009467 w 6115796"/>
              <a:gd name="connsiteY72" fmla="*/ 6487076 h 6858000"/>
              <a:gd name="connsiteX73" fmla="*/ 5995064 w 6115796"/>
              <a:gd name="connsiteY73" fmla="*/ 6540791 h 6858000"/>
              <a:gd name="connsiteX74" fmla="*/ 5986207 w 6115796"/>
              <a:gd name="connsiteY74" fmla="*/ 6695855 h 6858000"/>
              <a:gd name="connsiteX75" fmla="*/ 5979428 w 6115796"/>
              <a:gd name="connsiteY75" fmla="*/ 6754678 h 6858000"/>
              <a:gd name="connsiteX76" fmla="*/ 5984543 w 6115796"/>
              <a:gd name="connsiteY76" fmla="*/ 6811016 h 6858000"/>
              <a:gd name="connsiteX77" fmla="*/ 5979671 w 6115796"/>
              <a:gd name="connsiteY77" fmla="*/ 6858000 h 6858000"/>
              <a:gd name="connsiteX78" fmla="*/ 0 w 6115796"/>
              <a:gd name="connsiteY78" fmla="*/ 6858000 h 6858000"/>
              <a:gd name="connsiteX79" fmla="*/ 0 w 6115796"/>
              <a:gd name="connsiteY79" fmla="*/ 0 h 6858000"/>
              <a:gd name="connsiteX0" fmla="*/ 0 w 6115796"/>
              <a:gd name="connsiteY0" fmla="*/ 0 h 6858000"/>
              <a:gd name="connsiteX1" fmla="*/ 4965888 w 6115796"/>
              <a:gd name="connsiteY1" fmla="*/ 0 h 6858000"/>
              <a:gd name="connsiteX2" fmla="*/ 4967767 w 6115796"/>
              <a:gd name="connsiteY2" fmla="*/ 7930 h 6858000"/>
              <a:gd name="connsiteX3" fmla="*/ 4979444 w 6115796"/>
              <a:gd name="connsiteY3" fmla="*/ 43921 h 6858000"/>
              <a:gd name="connsiteX4" fmla="*/ 5075458 w 6115796"/>
              <a:gd name="connsiteY4" fmla="*/ 264355 h 6858000"/>
              <a:gd name="connsiteX5" fmla="*/ 5081175 w 6115796"/>
              <a:gd name="connsiteY5" fmla="*/ 277448 h 6858000"/>
              <a:gd name="connsiteX6" fmla="*/ 5097011 w 6115796"/>
              <a:gd name="connsiteY6" fmla="*/ 355616 h 6858000"/>
              <a:gd name="connsiteX7" fmla="*/ 5153000 w 6115796"/>
              <a:gd name="connsiteY7" fmla="*/ 507134 h 6858000"/>
              <a:gd name="connsiteX8" fmla="*/ 5171282 w 6115796"/>
              <a:gd name="connsiteY8" fmla="*/ 602071 h 6858000"/>
              <a:gd name="connsiteX9" fmla="*/ 5176196 w 6115796"/>
              <a:gd name="connsiteY9" fmla="*/ 636822 h 6858000"/>
              <a:gd name="connsiteX10" fmla="*/ 5189051 w 6115796"/>
              <a:gd name="connsiteY10" fmla="*/ 782518 h 6858000"/>
              <a:gd name="connsiteX11" fmla="*/ 5218707 w 6115796"/>
              <a:gd name="connsiteY11" fmla="*/ 886387 h 6858000"/>
              <a:gd name="connsiteX12" fmla="*/ 5221281 w 6115796"/>
              <a:gd name="connsiteY12" fmla="*/ 920873 h 6858000"/>
              <a:gd name="connsiteX13" fmla="*/ 5201018 w 6115796"/>
              <a:gd name="connsiteY13" fmla="*/ 1095027 h 6858000"/>
              <a:gd name="connsiteX14" fmla="*/ 5189234 w 6115796"/>
              <a:gd name="connsiteY14" fmla="*/ 1217308 h 6858000"/>
              <a:gd name="connsiteX15" fmla="*/ 5202769 w 6115796"/>
              <a:gd name="connsiteY15" fmla="*/ 1269450 h 6858000"/>
              <a:gd name="connsiteX16" fmla="*/ 5225968 w 6115796"/>
              <a:gd name="connsiteY16" fmla="*/ 1357994 h 6858000"/>
              <a:gd name="connsiteX17" fmla="*/ 5226675 w 6115796"/>
              <a:gd name="connsiteY17" fmla="*/ 1385685 h 6858000"/>
              <a:gd name="connsiteX18" fmla="*/ 5237226 w 6115796"/>
              <a:gd name="connsiteY18" fmla="*/ 1441327 h 6858000"/>
              <a:gd name="connsiteX19" fmla="*/ 5255653 w 6115796"/>
              <a:gd name="connsiteY19" fmla="*/ 1524712 h 6858000"/>
              <a:gd name="connsiteX20" fmla="*/ 5263491 w 6115796"/>
              <a:gd name="connsiteY20" fmla="*/ 1642938 h 6858000"/>
              <a:gd name="connsiteX21" fmla="*/ 5256552 w 6115796"/>
              <a:gd name="connsiteY21" fmla="*/ 1672509 h 6858000"/>
              <a:gd name="connsiteX22" fmla="*/ 5264549 w 6115796"/>
              <a:gd name="connsiteY22" fmla="*/ 1837572 h 6858000"/>
              <a:gd name="connsiteX23" fmla="*/ 5255696 w 6115796"/>
              <a:gd name="connsiteY23" fmla="*/ 1953770 h 6858000"/>
              <a:gd name="connsiteX24" fmla="*/ 5252592 w 6115796"/>
              <a:gd name="connsiteY24" fmla="*/ 2092210 h 6858000"/>
              <a:gd name="connsiteX25" fmla="*/ 5257248 w 6115796"/>
              <a:gd name="connsiteY25" fmla="*/ 2203922 h 6858000"/>
              <a:gd name="connsiteX26" fmla="*/ 5262551 w 6115796"/>
              <a:gd name="connsiteY26" fmla="*/ 2288050 h 6858000"/>
              <a:gd name="connsiteX27" fmla="*/ 5293877 w 6115796"/>
              <a:gd name="connsiteY27" fmla="*/ 2368649 h 6858000"/>
              <a:gd name="connsiteX28" fmla="*/ 5311338 w 6115796"/>
              <a:gd name="connsiteY28" fmla="*/ 2404034 h 6858000"/>
              <a:gd name="connsiteX29" fmla="*/ 5338366 w 6115796"/>
              <a:gd name="connsiteY29" fmla="*/ 2465052 h 6858000"/>
              <a:gd name="connsiteX30" fmla="*/ 5371263 w 6115796"/>
              <a:gd name="connsiteY30" fmla="*/ 2586413 h 6858000"/>
              <a:gd name="connsiteX31" fmla="*/ 5407503 w 6115796"/>
              <a:gd name="connsiteY31" fmla="*/ 2786290 h 6858000"/>
              <a:gd name="connsiteX32" fmla="*/ 5407356 w 6115796"/>
              <a:gd name="connsiteY32" fmla="*/ 2787545 h 6858000"/>
              <a:gd name="connsiteX33" fmla="*/ 5457023 w 6115796"/>
              <a:gd name="connsiteY33" fmla="*/ 2858292 h 6858000"/>
              <a:gd name="connsiteX34" fmla="*/ 5491940 w 6115796"/>
              <a:gd name="connsiteY34" fmla="*/ 3015985 h 6858000"/>
              <a:gd name="connsiteX35" fmla="*/ 5503944 w 6115796"/>
              <a:gd name="connsiteY35" fmla="*/ 3123335 h 6858000"/>
              <a:gd name="connsiteX36" fmla="*/ 5516007 w 6115796"/>
              <a:gd name="connsiteY36" fmla="*/ 3258473 h 6858000"/>
              <a:gd name="connsiteX37" fmla="*/ 5589758 w 6115796"/>
              <a:gd name="connsiteY37" fmla="*/ 3453699 h 6858000"/>
              <a:gd name="connsiteX38" fmla="*/ 5596144 w 6115796"/>
              <a:gd name="connsiteY38" fmla="*/ 3534624 h 6858000"/>
              <a:gd name="connsiteX39" fmla="*/ 5597750 w 6115796"/>
              <a:gd name="connsiteY39" fmla="*/ 3534129 h 6858000"/>
              <a:gd name="connsiteX40" fmla="*/ 5618377 w 6115796"/>
              <a:gd name="connsiteY40" fmla="*/ 3588431 h 6858000"/>
              <a:gd name="connsiteX41" fmla="*/ 5655472 w 6115796"/>
              <a:gd name="connsiteY41" fmla="*/ 3678877 h 6858000"/>
              <a:gd name="connsiteX42" fmla="*/ 5683015 w 6115796"/>
              <a:gd name="connsiteY42" fmla="*/ 3762025 h 6858000"/>
              <a:gd name="connsiteX43" fmla="*/ 5696643 w 6115796"/>
              <a:gd name="connsiteY43" fmla="*/ 3773888 h 6858000"/>
              <a:gd name="connsiteX44" fmla="*/ 5768491 w 6115796"/>
              <a:gd name="connsiteY44" fmla="*/ 3914399 h 6858000"/>
              <a:gd name="connsiteX45" fmla="*/ 5793123 w 6115796"/>
              <a:gd name="connsiteY45" fmla="*/ 3969952 h 6858000"/>
              <a:gd name="connsiteX46" fmla="*/ 5808321 w 6115796"/>
              <a:gd name="connsiteY46" fmla="*/ 3988153 h 6858000"/>
              <a:gd name="connsiteX47" fmla="*/ 5825621 w 6115796"/>
              <a:gd name="connsiteY47" fmla="*/ 4015525 h 6858000"/>
              <a:gd name="connsiteX48" fmla="*/ 5860672 w 6115796"/>
              <a:gd name="connsiteY48" fmla="*/ 4061579 h 6858000"/>
              <a:gd name="connsiteX49" fmla="*/ 5894095 w 6115796"/>
              <a:gd name="connsiteY49" fmla="*/ 4128857 h 6858000"/>
              <a:gd name="connsiteX50" fmla="*/ 5903513 w 6115796"/>
              <a:gd name="connsiteY50" fmla="*/ 4187661 h 6858000"/>
              <a:gd name="connsiteX51" fmla="*/ 5946705 w 6115796"/>
              <a:gd name="connsiteY51" fmla="*/ 4428051 h 6858000"/>
              <a:gd name="connsiteX52" fmla="*/ 5949261 w 6115796"/>
              <a:gd name="connsiteY52" fmla="*/ 4449185 h 6858000"/>
              <a:gd name="connsiteX53" fmla="*/ 5968960 w 6115796"/>
              <a:gd name="connsiteY53" fmla="*/ 4482655 h 6858000"/>
              <a:gd name="connsiteX54" fmla="*/ 5998138 w 6115796"/>
              <a:gd name="connsiteY54" fmla="*/ 4697518 h 6858000"/>
              <a:gd name="connsiteX55" fmla="*/ 6007819 w 6115796"/>
              <a:gd name="connsiteY55" fmla="*/ 4858148 h 6858000"/>
              <a:gd name="connsiteX56" fmla="*/ 6007749 w 6115796"/>
              <a:gd name="connsiteY56" fmla="*/ 4964715 h 6858000"/>
              <a:gd name="connsiteX57" fmla="*/ 6005269 w 6115796"/>
              <a:gd name="connsiteY57" fmla="*/ 5150567 h 6858000"/>
              <a:gd name="connsiteX58" fmla="*/ 6001127 w 6115796"/>
              <a:gd name="connsiteY58" fmla="*/ 5164609 h 6858000"/>
              <a:gd name="connsiteX59" fmla="*/ 5998514 w 6115796"/>
              <a:gd name="connsiteY59" fmla="*/ 5189673 h 6858000"/>
              <a:gd name="connsiteX60" fmla="*/ 6018409 w 6115796"/>
              <a:gd name="connsiteY60" fmla="*/ 5227157 h 6858000"/>
              <a:gd name="connsiteX61" fmla="*/ 6036748 w 6115796"/>
              <a:gd name="connsiteY61" fmla="*/ 5322752 h 6858000"/>
              <a:gd name="connsiteX62" fmla="*/ 6037677 w 6115796"/>
              <a:gd name="connsiteY62" fmla="*/ 5354807 h 6858000"/>
              <a:gd name="connsiteX63" fmla="*/ 6053435 w 6115796"/>
              <a:gd name="connsiteY63" fmla="*/ 5387547 h 6858000"/>
              <a:gd name="connsiteX64" fmla="*/ 6068640 w 6115796"/>
              <a:gd name="connsiteY64" fmla="*/ 5474503 h 6858000"/>
              <a:gd name="connsiteX65" fmla="*/ 6080922 w 6115796"/>
              <a:gd name="connsiteY65" fmla="*/ 5561070 h 6858000"/>
              <a:gd name="connsiteX66" fmla="*/ 6096949 w 6115796"/>
              <a:gd name="connsiteY66" fmla="*/ 5648179 h 6858000"/>
              <a:gd name="connsiteX67" fmla="*/ 6115796 w 6115796"/>
              <a:gd name="connsiteY67" fmla="*/ 5862844 h 6858000"/>
              <a:gd name="connsiteX68" fmla="*/ 6045436 w 6115796"/>
              <a:gd name="connsiteY68" fmla="*/ 6124480 h 6858000"/>
              <a:gd name="connsiteX69" fmla="*/ 6030489 w 6115796"/>
              <a:gd name="connsiteY69" fmla="*/ 6317666 h 6858000"/>
              <a:gd name="connsiteX70" fmla="*/ 6007492 w 6115796"/>
              <a:gd name="connsiteY70" fmla="*/ 6440818 h 6858000"/>
              <a:gd name="connsiteX71" fmla="*/ 6009467 w 6115796"/>
              <a:gd name="connsiteY71" fmla="*/ 6487076 h 6858000"/>
              <a:gd name="connsiteX72" fmla="*/ 5995064 w 6115796"/>
              <a:gd name="connsiteY72" fmla="*/ 6540791 h 6858000"/>
              <a:gd name="connsiteX73" fmla="*/ 5986207 w 6115796"/>
              <a:gd name="connsiteY73" fmla="*/ 6695855 h 6858000"/>
              <a:gd name="connsiteX74" fmla="*/ 5979428 w 6115796"/>
              <a:gd name="connsiteY74" fmla="*/ 6754678 h 6858000"/>
              <a:gd name="connsiteX75" fmla="*/ 5984543 w 6115796"/>
              <a:gd name="connsiteY75" fmla="*/ 6811016 h 6858000"/>
              <a:gd name="connsiteX76" fmla="*/ 5979671 w 6115796"/>
              <a:gd name="connsiteY76" fmla="*/ 6858000 h 6858000"/>
              <a:gd name="connsiteX77" fmla="*/ 0 w 6115796"/>
              <a:gd name="connsiteY77" fmla="*/ 6858000 h 6858000"/>
              <a:gd name="connsiteX78" fmla="*/ 0 w 6115796"/>
              <a:gd name="connsiteY78" fmla="*/ 0 h 6858000"/>
              <a:gd name="connsiteX0" fmla="*/ 0 w 6115796"/>
              <a:gd name="connsiteY0" fmla="*/ 0 h 6858000"/>
              <a:gd name="connsiteX1" fmla="*/ 4965888 w 6115796"/>
              <a:gd name="connsiteY1" fmla="*/ 0 h 6858000"/>
              <a:gd name="connsiteX2" fmla="*/ 4967767 w 6115796"/>
              <a:gd name="connsiteY2" fmla="*/ 7930 h 6858000"/>
              <a:gd name="connsiteX3" fmla="*/ 4979444 w 6115796"/>
              <a:gd name="connsiteY3" fmla="*/ 43921 h 6858000"/>
              <a:gd name="connsiteX4" fmla="*/ 5075458 w 6115796"/>
              <a:gd name="connsiteY4" fmla="*/ 264355 h 6858000"/>
              <a:gd name="connsiteX5" fmla="*/ 5081175 w 6115796"/>
              <a:gd name="connsiteY5" fmla="*/ 277448 h 6858000"/>
              <a:gd name="connsiteX6" fmla="*/ 5097011 w 6115796"/>
              <a:gd name="connsiteY6" fmla="*/ 355616 h 6858000"/>
              <a:gd name="connsiteX7" fmla="*/ 5153000 w 6115796"/>
              <a:gd name="connsiteY7" fmla="*/ 507134 h 6858000"/>
              <a:gd name="connsiteX8" fmla="*/ 5171282 w 6115796"/>
              <a:gd name="connsiteY8" fmla="*/ 602071 h 6858000"/>
              <a:gd name="connsiteX9" fmla="*/ 5176196 w 6115796"/>
              <a:gd name="connsiteY9" fmla="*/ 636822 h 6858000"/>
              <a:gd name="connsiteX10" fmla="*/ 5189051 w 6115796"/>
              <a:gd name="connsiteY10" fmla="*/ 782518 h 6858000"/>
              <a:gd name="connsiteX11" fmla="*/ 5218707 w 6115796"/>
              <a:gd name="connsiteY11" fmla="*/ 886387 h 6858000"/>
              <a:gd name="connsiteX12" fmla="*/ 5221281 w 6115796"/>
              <a:gd name="connsiteY12" fmla="*/ 920873 h 6858000"/>
              <a:gd name="connsiteX13" fmla="*/ 5201018 w 6115796"/>
              <a:gd name="connsiteY13" fmla="*/ 1095027 h 6858000"/>
              <a:gd name="connsiteX14" fmla="*/ 5189234 w 6115796"/>
              <a:gd name="connsiteY14" fmla="*/ 1217308 h 6858000"/>
              <a:gd name="connsiteX15" fmla="*/ 5202769 w 6115796"/>
              <a:gd name="connsiteY15" fmla="*/ 1269450 h 6858000"/>
              <a:gd name="connsiteX16" fmla="*/ 5225968 w 6115796"/>
              <a:gd name="connsiteY16" fmla="*/ 1357994 h 6858000"/>
              <a:gd name="connsiteX17" fmla="*/ 5226675 w 6115796"/>
              <a:gd name="connsiteY17" fmla="*/ 1385685 h 6858000"/>
              <a:gd name="connsiteX18" fmla="*/ 5237226 w 6115796"/>
              <a:gd name="connsiteY18" fmla="*/ 1441327 h 6858000"/>
              <a:gd name="connsiteX19" fmla="*/ 5255653 w 6115796"/>
              <a:gd name="connsiteY19" fmla="*/ 1524712 h 6858000"/>
              <a:gd name="connsiteX20" fmla="*/ 5263491 w 6115796"/>
              <a:gd name="connsiteY20" fmla="*/ 1642938 h 6858000"/>
              <a:gd name="connsiteX21" fmla="*/ 5256552 w 6115796"/>
              <a:gd name="connsiteY21" fmla="*/ 1672509 h 6858000"/>
              <a:gd name="connsiteX22" fmla="*/ 5264549 w 6115796"/>
              <a:gd name="connsiteY22" fmla="*/ 1837572 h 6858000"/>
              <a:gd name="connsiteX23" fmla="*/ 5255696 w 6115796"/>
              <a:gd name="connsiteY23" fmla="*/ 1953770 h 6858000"/>
              <a:gd name="connsiteX24" fmla="*/ 5252592 w 6115796"/>
              <a:gd name="connsiteY24" fmla="*/ 2092210 h 6858000"/>
              <a:gd name="connsiteX25" fmla="*/ 5257248 w 6115796"/>
              <a:gd name="connsiteY25" fmla="*/ 2203922 h 6858000"/>
              <a:gd name="connsiteX26" fmla="*/ 5262551 w 6115796"/>
              <a:gd name="connsiteY26" fmla="*/ 2288050 h 6858000"/>
              <a:gd name="connsiteX27" fmla="*/ 5293877 w 6115796"/>
              <a:gd name="connsiteY27" fmla="*/ 2368649 h 6858000"/>
              <a:gd name="connsiteX28" fmla="*/ 5311338 w 6115796"/>
              <a:gd name="connsiteY28" fmla="*/ 2404034 h 6858000"/>
              <a:gd name="connsiteX29" fmla="*/ 5338366 w 6115796"/>
              <a:gd name="connsiteY29" fmla="*/ 2465052 h 6858000"/>
              <a:gd name="connsiteX30" fmla="*/ 5371263 w 6115796"/>
              <a:gd name="connsiteY30" fmla="*/ 2586413 h 6858000"/>
              <a:gd name="connsiteX31" fmla="*/ 5407503 w 6115796"/>
              <a:gd name="connsiteY31" fmla="*/ 2786290 h 6858000"/>
              <a:gd name="connsiteX32" fmla="*/ 5407356 w 6115796"/>
              <a:gd name="connsiteY32" fmla="*/ 2787545 h 6858000"/>
              <a:gd name="connsiteX33" fmla="*/ 5457023 w 6115796"/>
              <a:gd name="connsiteY33" fmla="*/ 2858292 h 6858000"/>
              <a:gd name="connsiteX34" fmla="*/ 5491940 w 6115796"/>
              <a:gd name="connsiteY34" fmla="*/ 3015985 h 6858000"/>
              <a:gd name="connsiteX35" fmla="*/ 5503944 w 6115796"/>
              <a:gd name="connsiteY35" fmla="*/ 3123335 h 6858000"/>
              <a:gd name="connsiteX36" fmla="*/ 5516007 w 6115796"/>
              <a:gd name="connsiteY36" fmla="*/ 3258473 h 6858000"/>
              <a:gd name="connsiteX37" fmla="*/ 5589758 w 6115796"/>
              <a:gd name="connsiteY37" fmla="*/ 3453699 h 6858000"/>
              <a:gd name="connsiteX38" fmla="*/ 5596144 w 6115796"/>
              <a:gd name="connsiteY38" fmla="*/ 3534624 h 6858000"/>
              <a:gd name="connsiteX39" fmla="*/ 5597750 w 6115796"/>
              <a:gd name="connsiteY39" fmla="*/ 3534129 h 6858000"/>
              <a:gd name="connsiteX40" fmla="*/ 5618377 w 6115796"/>
              <a:gd name="connsiteY40" fmla="*/ 3588431 h 6858000"/>
              <a:gd name="connsiteX41" fmla="*/ 5655472 w 6115796"/>
              <a:gd name="connsiteY41" fmla="*/ 3678877 h 6858000"/>
              <a:gd name="connsiteX42" fmla="*/ 5683015 w 6115796"/>
              <a:gd name="connsiteY42" fmla="*/ 3762025 h 6858000"/>
              <a:gd name="connsiteX43" fmla="*/ 5696643 w 6115796"/>
              <a:gd name="connsiteY43" fmla="*/ 3773888 h 6858000"/>
              <a:gd name="connsiteX44" fmla="*/ 5768491 w 6115796"/>
              <a:gd name="connsiteY44" fmla="*/ 3914399 h 6858000"/>
              <a:gd name="connsiteX45" fmla="*/ 5793123 w 6115796"/>
              <a:gd name="connsiteY45" fmla="*/ 3969952 h 6858000"/>
              <a:gd name="connsiteX46" fmla="*/ 5808321 w 6115796"/>
              <a:gd name="connsiteY46" fmla="*/ 3988153 h 6858000"/>
              <a:gd name="connsiteX47" fmla="*/ 5825621 w 6115796"/>
              <a:gd name="connsiteY47" fmla="*/ 4015525 h 6858000"/>
              <a:gd name="connsiteX48" fmla="*/ 5860672 w 6115796"/>
              <a:gd name="connsiteY48" fmla="*/ 4061579 h 6858000"/>
              <a:gd name="connsiteX49" fmla="*/ 5894095 w 6115796"/>
              <a:gd name="connsiteY49" fmla="*/ 4128857 h 6858000"/>
              <a:gd name="connsiteX50" fmla="*/ 5903513 w 6115796"/>
              <a:gd name="connsiteY50" fmla="*/ 4187661 h 6858000"/>
              <a:gd name="connsiteX51" fmla="*/ 5946705 w 6115796"/>
              <a:gd name="connsiteY51" fmla="*/ 4428051 h 6858000"/>
              <a:gd name="connsiteX52" fmla="*/ 5949261 w 6115796"/>
              <a:gd name="connsiteY52" fmla="*/ 4449185 h 6858000"/>
              <a:gd name="connsiteX53" fmla="*/ 5968960 w 6115796"/>
              <a:gd name="connsiteY53" fmla="*/ 4482655 h 6858000"/>
              <a:gd name="connsiteX54" fmla="*/ 5998138 w 6115796"/>
              <a:gd name="connsiteY54" fmla="*/ 4697518 h 6858000"/>
              <a:gd name="connsiteX55" fmla="*/ 6007819 w 6115796"/>
              <a:gd name="connsiteY55" fmla="*/ 4858148 h 6858000"/>
              <a:gd name="connsiteX56" fmla="*/ 6007749 w 6115796"/>
              <a:gd name="connsiteY56" fmla="*/ 4964715 h 6858000"/>
              <a:gd name="connsiteX57" fmla="*/ 6005269 w 6115796"/>
              <a:gd name="connsiteY57" fmla="*/ 5150567 h 6858000"/>
              <a:gd name="connsiteX58" fmla="*/ 6001127 w 6115796"/>
              <a:gd name="connsiteY58" fmla="*/ 5164609 h 6858000"/>
              <a:gd name="connsiteX59" fmla="*/ 5998514 w 6115796"/>
              <a:gd name="connsiteY59" fmla="*/ 5189673 h 6858000"/>
              <a:gd name="connsiteX60" fmla="*/ 6018409 w 6115796"/>
              <a:gd name="connsiteY60" fmla="*/ 5227157 h 6858000"/>
              <a:gd name="connsiteX61" fmla="*/ 6036748 w 6115796"/>
              <a:gd name="connsiteY61" fmla="*/ 5322752 h 6858000"/>
              <a:gd name="connsiteX62" fmla="*/ 6037677 w 6115796"/>
              <a:gd name="connsiteY62" fmla="*/ 5354807 h 6858000"/>
              <a:gd name="connsiteX63" fmla="*/ 6053435 w 6115796"/>
              <a:gd name="connsiteY63" fmla="*/ 5387547 h 6858000"/>
              <a:gd name="connsiteX64" fmla="*/ 6068640 w 6115796"/>
              <a:gd name="connsiteY64" fmla="*/ 5474503 h 6858000"/>
              <a:gd name="connsiteX65" fmla="*/ 6080922 w 6115796"/>
              <a:gd name="connsiteY65" fmla="*/ 5561070 h 6858000"/>
              <a:gd name="connsiteX66" fmla="*/ 6096949 w 6115796"/>
              <a:gd name="connsiteY66" fmla="*/ 5648179 h 6858000"/>
              <a:gd name="connsiteX67" fmla="*/ 6115796 w 6115796"/>
              <a:gd name="connsiteY67" fmla="*/ 5862844 h 6858000"/>
              <a:gd name="connsiteX68" fmla="*/ 6045436 w 6115796"/>
              <a:gd name="connsiteY68" fmla="*/ 6124480 h 6858000"/>
              <a:gd name="connsiteX69" fmla="*/ 6030489 w 6115796"/>
              <a:gd name="connsiteY69" fmla="*/ 6317666 h 6858000"/>
              <a:gd name="connsiteX70" fmla="*/ 6007492 w 6115796"/>
              <a:gd name="connsiteY70" fmla="*/ 6440818 h 6858000"/>
              <a:gd name="connsiteX71" fmla="*/ 6009467 w 6115796"/>
              <a:gd name="connsiteY71" fmla="*/ 6487076 h 6858000"/>
              <a:gd name="connsiteX72" fmla="*/ 5995064 w 6115796"/>
              <a:gd name="connsiteY72" fmla="*/ 6540791 h 6858000"/>
              <a:gd name="connsiteX73" fmla="*/ 5986207 w 6115796"/>
              <a:gd name="connsiteY73" fmla="*/ 6695855 h 6858000"/>
              <a:gd name="connsiteX74" fmla="*/ 5979428 w 6115796"/>
              <a:gd name="connsiteY74" fmla="*/ 6754678 h 6858000"/>
              <a:gd name="connsiteX75" fmla="*/ 5984543 w 6115796"/>
              <a:gd name="connsiteY75" fmla="*/ 6811016 h 6858000"/>
              <a:gd name="connsiteX76" fmla="*/ 5979671 w 6115796"/>
              <a:gd name="connsiteY76" fmla="*/ 6858000 h 6858000"/>
              <a:gd name="connsiteX77" fmla="*/ 0 w 6115796"/>
              <a:gd name="connsiteY77" fmla="*/ 6858000 h 6858000"/>
              <a:gd name="connsiteX78" fmla="*/ 0 w 6115796"/>
              <a:gd name="connsiteY78" fmla="*/ 0 h 6858000"/>
              <a:gd name="connsiteX0" fmla="*/ 0 w 6115796"/>
              <a:gd name="connsiteY0" fmla="*/ 0 h 6858000"/>
              <a:gd name="connsiteX1" fmla="*/ 4965888 w 6115796"/>
              <a:gd name="connsiteY1" fmla="*/ 0 h 6858000"/>
              <a:gd name="connsiteX2" fmla="*/ 4967767 w 6115796"/>
              <a:gd name="connsiteY2" fmla="*/ 7930 h 6858000"/>
              <a:gd name="connsiteX3" fmla="*/ 4979444 w 6115796"/>
              <a:gd name="connsiteY3" fmla="*/ 43921 h 6858000"/>
              <a:gd name="connsiteX4" fmla="*/ 5075458 w 6115796"/>
              <a:gd name="connsiteY4" fmla="*/ 264355 h 6858000"/>
              <a:gd name="connsiteX5" fmla="*/ 5081175 w 6115796"/>
              <a:gd name="connsiteY5" fmla="*/ 277448 h 6858000"/>
              <a:gd name="connsiteX6" fmla="*/ 5097011 w 6115796"/>
              <a:gd name="connsiteY6" fmla="*/ 355616 h 6858000"/>
              <a:gd name="connsiteX7" fmla="*/ 5153000 w 6115796"/>
              <a:gd name="connsiteY7" fmla="*/ 507134 h 6858000"/>
              <a:gd name="connsiteX8" fmla="*/ 5171282 w 6115796"/>
              <a:gd name="connsiteY8" fmla="*/ 602071 h 6858000"/>
              <a:gd name="connsiteX9" fmla="*/ 5176196 w 6115796"/>
              <a:gd name="connsiteY9" fmla="*/ 636822 h 6858000"/>
              <a:gd name="connsiteX10" fmla="*/ 5189051 w 6115796"/>
              <a:gd name="connsiteY10" fmla="*/ 782518 h 6858000"/>
              <a:gd name="connsiteX11" fmla="*/ 5218707 w 6115796"/>
              <a:gd name="connsiteY11" fmla="*/ 886387 h 6858000"/>
              <a:gd name="connsiteX12" fmla="*/ 5221281 w 6115796"/>
              <a:gd name="connsiteY12" fmla="*/ 920873 h 6858000"/>
              <a:gd name="connsiteX13" fmla="*/ 5201018 w 6115796"/>
              <a:gd name="connsiteY13" fmla="*/ 1095027 h 6858000"/>
              <a:gd name="connsiteX14" fmla="*/ 5189234 w 6115796"/>
              <a:gd name="connsiteY14" fmla="*/ 1217308 h 6858000"/>
              <a:gd name="connsiteX15" fmla="*/ 5202769 w 6115796"/>
              <a:gd name="connsiteY15" fmla="*/ 1269450 h 6858000"/>
              <a:gd name="connsiteX16" fmla="*/ 5225968 w 6115796"/>
              <a:gd name="connsiteY16" fmla="*/ 1357994 h 6858000"/>
              <a:gd name="connsiteX17" fmla="*/ 5226675 w 6115796"/>
              <a:gd name="connsiteY17" fmla="*/ 1385685 h 6858000"/>
              <a:gd name="connsiteX18" fmla="*/ 5237226 w 6115796"/>
              <a:gd name="connsiteY18" fmla="*/ 1441327 h 6858000"/>
              <a:gd name="connsiteX19" fmla="*/ 5255653 w 6115796"/>
              <a:gd name="connsiteY19" fmla="*/ 1524712 h 6858000"/>
              <a:gd name="connsiteX20" fmla="*/ 5263491 w 6115796"/>
              <a:gd name="connsiteY20" fmla="*/ 1642938 h 6858000"/>
              <a:gd name="connsiteX21" fmla="*/ 5256552 w 6115796"/>
              <a:gd name="connsiteY21" fmla="*/ 1672509 h 6858000"/>
              <a:gd name="connsiteX22" fmla="*/ 5264549 w 6115796"/>
              <a:gd name="connsiteY22" fmla="*/ 1837572 h 6858000"/>
              <a:gd name="connsiteX23" fmla="*/ 5255696 w 6115796"/>
              <a:gd name="connsiteY23" fmla="*/ 1953770 h 6858000"/>
              <a:gd name="connsiteX24" fmla="*/ 5252592 w 6115796"/>
              <a:gd name="connsiteY24" fmla="*/ 2092210 h 6858000"/>
              <a:gd name="connsiteX25" fmla="*/ 5257248 w 6115796"/>
              <a:gd name="connsiteY25" fmla="*/ 2203922 h 6858000"/>
              <a:gd name="connsiteX26" fmla="*/ 5262551 w 6115796"/>
              <a:gd name="connsiteY26" fmla="*/ 2288050 h 6858000"/>
              <a:gd name="connsiteX27" fmla="*/ 5293877 w 6115796"/>
              <a:gd name="connsiteY27" fmla="*/ 2368649 h 6858000"/>
              <a:gd name="connsiteX28" fmla="*/ 5311338 w 6115796"/>
              <a:gd name="connsiteY28" fmla="*/ 2404034 h 6858000"/>
              <a:gd name="connsiteX29" fmla="*/ 5338366 w 6115796"/>
              <a:gd name="connsiteY29" fmla="*/ 2465052 h 6858000"/>
              <a:gd name="connsiteX30" fmla="*/ 5371263 w 6115796"/>
              <a:gd name="connsiteY30" fmla="*/ 2586413 h 6858000"/>
              <a:gd name="connsiteX31" fmla="*/ 5407503 w 6115796"/>
              <a:gd name="connsiteY31" fmla="*/ 2786290 h 6858000"/>
              <a:gd name="connsiteX32" fmla="*/ 5407356 w 6115796"/>
              <a:gd name="connsiteY32" fmla="*/ 2787545 h 6858000"/>
              <a:gd name="connsiteX33" fmla="*/ 5457023 w 6115796"/>
              <a:gd name="connsiteY33" fmla="*/ 2858292 h 6858000"/>
              <a:gd name="connsiteX34" fmla="*/ 5491940 w 6115796"/>
              <a:gd name="connsiteY34" fmla="*/ 3015985 h 6858000"/>
              <a:gd name="connsiteX35" fmla="*/ 5503944 w 6115796"/>
              <a:gd name="connsiteY35" fmla="*/ 3123335 h 6858000"/>
              <a:gd name="connsiteX36" fmla="*/ 5525532 w 6115796"/>
              <a:gd name="connsiteY36" fmla="*/ 3258473 h 6858000"/>
              <a:gd name="connsiteX37" fmla="*/ 5589758 w 6115796"/>
              <a:gd name="connsiteY37" fmla="*/ 3453699 h 6858000"/>
              <a:gd name="connsiteX38" fmla="*/ 5596144 w 6115796"/>
              <a:gd name="connsiteY38" fmla="*/ 3534624 h 6858000"/>
              <a:gd name="connsiteX39" fmla="*/ 5597750 w 6115796"/>
              <a:gd name="connsiteY39" fmla="*/ 3534129 h 6858000"/>
              <a:gd name="connsiteX40" fmla="*/ 5618377 w 6115796"/>
              <a:gd name="connsiteY40" fmla="*/ 3588431 h 6858000"/>
              <a:gd name="connsiteX41" fmla="*/ 5655472 w 6115796"/>
              <a:gd name="connsiteY41" fmla="*/ 3678877 h 6858000"/>
              <a:gd name="connsiteX42" fmla="*/ 5683015 w 6115796"/>
              <a:gd name="connsiteY42" fmla="*/ 3762025 h 6858000"/>
              <a:gd name="connsiteX43" fmla="*/ 5696643 w 6115796"/>
              <a:gd name="connsiteY43" fmla="*/ 3773888 h 6858000"/>
              <a:gd name="connsiteX44" fmla="*/ 5768491 w 6115796"/>
              <a:gd name="connsiteY44" fmla="*/ 3914399 h 6858000"/>
              <a:gd name="connsiteX45" fmla="*/ 5793123 w 6115796"/>
              <a:gd name="connsiteY45" fmla="*/ 3969952 h 6858000"/>
              <a:gd name="connsiteX46" fmla="*/ 5808321 w 6115796"/>
              <a:gd name="connsiteY46" fmla="*/ 3988153 h 6858000"/>
              <a:gd name="connsiteX47" fmla="*/ 5825621 w 6115796"/>
              <a:gd name="connsiteY47" fmla="*/ 4015525 h 6858000"/>
              <a:gd name="connsiteX48" fmla="*/ 5860672 w 6115796"/>
              <a:gd name="connsiteY48" fmla="*/ 4061579 h 6858000"/>
              <a:gd name="connsiteX49" fmla="*/ 5894095 w 6115796"/>
              <a:gd name="connsiteY49" fmla="*/ 4128857 h 6858000"/>
              <a:gd name="connsiteX50" fmla="*/ 5903513 w 6115796"/>
              <a:gd name="connsiteY50" fmla="*/ 4187661 h 6858000"/>
              <a:gd name="connsiteX51" fmla="*/ 5946705 w 6115796"/>
              <a:gd name="connsiteY51" fmla="*/ 4428051 h 6858000"/>
              <a:gd name="connsiteX52" fmla="*/ 5949261 w 6115796"/>
              <a:gd name="connsiteY52" fmla="*/ 4449185 h 6858000"/>
              <a:gd name="connsiteX53" fmla="*/ 5968960 w 6115796"/>
              <a:gd name="connsiteY53" fmla="*/ 4482655 h 6858000"/>
              <a:gd name="connsiteX54" fmla="*/ 5998138 w 6115796"/>
              <a:gd name="connsiteY54" fmla="*/ 4697518 h 6858000"/>
              <a:gd name="connsiteX55" fmla="*/ 6007819 w 6115796"/>
              <a:gd name="connsiteY55" fmla="*/ 4858148 h 6858000"/>
              <a:gd name="connsiteX56" fmla="*/ 6007749 w 6115796"/>
              <a:gd name="connsiteY56" fmla="*/ 4964715 h 6858000"/>
              <a:gd name="connsiteX57" fmla="*/ 6005269 w 6115796"/>
              <a:gd name="connsiteY57" fmla="*/ 5150567 h 6858000"/>
              <a:gd name="connsiteX58" fmla="*/ 6001127 w 6115796"/>
              <a:gd name="connsiteY58" fmla="*/ 5164609 h 6858000"/>
              <a:gd name="connsiteX59" fmla="*/ 5998514 w 6115796"/>
              <a:gd name="connsiteY59" fmla="*/ 5189673 h 6858000"/>
              <a:gd name="connsiteX60" fmla="*/ 6018409 w 6115796"/>
              <a:gd name="connsiteY60" fmla="*/ 5227157 h 6858000"/>
              <a:gd name="connsiteX61" fmla="*/ 6036748 w 6115796"/>
              <a:gd name="connsiteY61" fmla="*/ 5322752 h 6858000"/>
              <a:gd name="connsiteX62" fmla="*/ 6037677 w 6115796"/>
              <a:gd name="connsiteY62" fmla="*/ 5354807 h 6858000"/>
              <a:gd name="connsiteX63" fmla="*/ 6053435 w 6115796"/>
              <a:gd name="connsiteY63" fmla="*/ 5387547 h 6858000"/>
              <a:gd name="connsiteX64" fmla="*/ 6068640 w 6115796"/>
              <a:gd name="connsiteY64" fmla="*/ 5474503 h 6858000"/>
              <a:gd name="connsiteX65" fmla="*/ 6080922 w 6115796"/>
              <a:gd name="connsiteY65" fmla="*/ 5561070 h 6858000"/>
              <a:gd name="connsiteX66" fmla="*/ 6096949 w 6115796"/>
              <a:gd name="connsiteY66" fmla="*/ 5648179 h 6858000"/>
              <a:gd name="connsiteX67" fmla="*/ 6115796 w 6115796"/>
              <a:gd name="connsiteY67" fmla="*/ 5862844 h 6858000"/>
              <a:gd name="connsiteX68" fmla="*/ 6045436 w 6115796"/>
              <a:gd name="connsiteY68" fmla="*/ 6124480 h 6858000"/>
              <a:gd name="connsiteX69" fmla="*/ 6030489 w 6115796"/>
              <a:gd name="connsiteY69" fmla="*/ 6317666 h 6858000"/>
              <a:gd name="connsiteX70" fmla="*/ 6007492 w 6115796"/>
              <a:gd name="connsiteY70" fmla="*/ 6440818 h 6858000"/>
              <a:gd name="connsiteX71" fmla="*/ 6009467 w 6115796"/>
              <a:gd name="connsiteY71" fmla="*/ 6487076 h 6858000"/>
              <a:gd name="connsiteX72" fmla="*/ 5995064 w 6115796"/>
              <a:gd name="connsiteY72" fmla="*/ 6540791 h 6858000"/>
              <a:gd name="connsiteX73" fmla="*/ 5986207 w 6115796"/>
              <a:gd name="connsiteY73" fmla="*/ 6695855 h 6858000"/>
              <a:gd name="connsiteX74" fmla="*/ 5979428 w 6115796"/>
              <a:gd name="connsiteY74" fmla="*/ 6754678 h 6858000"/>
              <a:gd name="connsiteX75" fmla="*/ 5984543 w 6115796"/>
              <a:gd name="connsiteY75" fmla="*/ 6811016 h 6858000"/>
              <a:gd name="connsiteX76" fmla="*/ 5979671 w 6115796"/>
              <a:gd name="connsiteY76" fmla="*/ 6858000 h 6858000"/>
              <a:gd name="connsiteX77" fmla="*/ 0 w 6115796"/>
              <a:gd name="connsiteY77" fmla="*/ 6858000 h 6858000"/>
              <a:gd name="connsiteX78" fmla="*/ 0 w 6115796"/>
              <a:gd name="connsiteY78" fmla="*/ 0 h 6858000"/>
              <a:gd name="connsiteX0" fmla="*/ 0 w 6115796"/>
              <a:gd name="connsiteY0" fmla="*/ 0 h 6858000"/>
              <a:gd name="connsiteX1" fmla="*/ 4965888 w 6115796"/>
              <a:gd name="connsiteY1" fmla="*/ 0 h 6858000"/>
              <a:gd name="connsiteX2" fmla="*/ 4967767 w 6115796"/>
              <a:gd name="connsiteY2" fmla="*/ 7930 h 6858000"/>
              <a:gd name="connsiteX3" fmla="*/ 4979444 w 6115796"/>
              <a:gd name="connsiteY3" fmla="*/ 43921 h 6858000"/>
              <a:gd name="connsiteX4" fmla="*/ 5075458 w 6115796"/>
              <a:gd name="connsiteY4" fmla="*/ 264355 h 6858000"/>
              <a:gd name="connsiteX5" fmla="*/ 5081175 w 6115796"/>
              <a:gd name="connsiteY5" fmla="*/ 277448 h 6858000"/>
              <a:gd name="connsiteX6" fmla="*/ 5097011 w 6115796"/>
              <a:gd name="connsiteY6" fmla="*/ 355616 h 6858000"/>
              <a:gd name="connsiteX7" fmla="*/ 5153000 w 6115796"/>
              <a:gd name="connsiteY7" fmla="*/ 507134 h 6858000"/>
              <a:gd name="connsiteX8" fmla="*/ 5171282 w 6115796"/>
              <a:gd name="connsiteY8" fmla="*/ 602071 h 6858000"/>
              <a:gd name="connsiteX9" fmla="*/ 5176196 w 6115796"/>
              <a:gd name="connsiteY9" fmla="*/ 636822 h 6858000"/>
              <a:gd name="connsiteX10" fmla="*/ 5189051 w 6115796"/>
              <a:gd name="connsiteY10" fmla="*/ 782518 h 6858000"/>
              <a:gd name="connsiteX11" fmla="*/ 5218707 w 6115796"/>
              <a:gd name="connsiteY11" fmla="*/ 886387 h 6858000"/>
              <a:gd name="connsiteX12" fmla="*/ 5221281 w 6115796"/>
              <a:gd name="connsiteY12" fmla="*/ 920873 h 6858000"/>
              <a:gd name="connsiteX13" fmla="*/ 5201018 w 6115796"/>
              <a:gd name="connsiteY13" fmla="*/ 1095027 h 6858000"/>
              <a:gd name="connsiteX14" fmla="*/ 5189234 w 6115796"/>
              <a:gd name="connsiteY14" fmla="*/ 1217308 h 6858000"/>
              <a:gd name="connsiteX15" fmla="*/ 5202769 w 6115796"/>
              <a:gd name="connsiteY15" fmla="*/ 1269450 h 6858000"/>
              <a:gd name="connsiteX16" fmla="*/ 5225968 w 6115796"/>
              <a:gd name="connsiteY16" fmla="*/ 1357994 h 6858000"/>
              <a:gd name="connsiteX17" fmla="*/ 5226675 w 6115796"/>
              <a:gd name="connsiteY17" fmla="*/ 1385685 h 6858000"/>
              <a:gd name="connsiteX18" fmla="*/ 5237226 w 6115796"/>
              <a:gd name="connsiteY18" fmla="*/ 1441327 h 6858000"/>
              <a:gd name="connsiteX19" fmla="*/ 5255653 w 6115796"/>
              <a:gd name="connsiteY19" fmla="*/ 1524712 h 6858000"/>
              <a:gd name="connsiteX20" fmla="*/ 5263491 w 6115796"/>
              <a:gd name="connsiteY20" fmla="*/ 1642938 h 6858000"/>
              <a:gd name="connsiteX21" fmla="*/ 5256552 w 6115796"/>
              <a:gd name="connsiteY21" fmla="*/ 1672509 h 6858000"/>
              <a:gd name="connsiteX22" fmla="*/ 5264549 w 6115796"/>
              <a:gd name="connsiteY22" fmla="*/ 1837572 h 6858000"/>
              <a:gd name="connsiteX23" fmla="*/ 5255696 w 6115796"/>
              <a:gd name="connsiteY23" fmla="*/ 1953770 h 6858000"/>
              <a:gd name="connsiteX24" fmla="*/ 5252592 w 6115796"/>
              <a:gd name="connsiteY24" fmla="*/ 2092210 h 6858000"/>
              <a:gd name="connsiteX25" fmla="*/ 5257248 w 6115796"/>
              <a:gd name="connsiteY25" fmla="*/ 2203922 h 6858000"/>
              <a:gd name="connsiteX26" fmla="*/ 5262551 w 6115796"/>
              <a:gd name="connsiteY26" fmla="*/ 2288050 h 6858000"/>
              <a:gd name="connsiteX27" fmla="*/ 5293877 w 6115796"/>
              <a:gd name="connsiteY27" fmla="*/ 2368649 h 6858000"/>
              <a:gd name="connsiteX28" fmla="*/ 5311338 w 6115796"/>
              <a:gd name="connsiteY28" fmla="*/ 2404034 h 6858000"/>
              <a:gd name="connsiteX29" fmla="*/ 5338366 w 6115796"/>
              <a:gd name="connsiteY29" fmla="*/ 2465052 h 6858000"/>
              <a:gd name="connsiteX30" fmla="*/ 5371263 w 6115796"/>
              <a:gd name="connsiteY30" fmla="*/ 2586413 h 6858000"/>
              <a:gd name="connsiteX31" fmla="*/ 5407503 w 6115796"/>
              <a:gd name="connsiteY31" fmla="*/ 2786290 h 6858000"/>
              <a:gd name="connsiteX32" fmla="*/ 5407356 w 6115796"/>
              <a:gd name="connsiteY32" fmla="*/ 2787545 h 6858000"/>
              <a:gd name="connsiteX33" fmla="*/ 5457023 w 6115796"/>
              <a:gd name="connsiteY33" fmla="*/ 2858292 h 6858000"/>
              <a:gd name="connsiteX34" fmla="*/ 5491940 w 6115796"/>
              <a:gd name="connsiteY34" fmla="*/ 3015985 h 6858000"/>
              <a:gd name="connsiteX35" fmla="*/ 5503944 w 6115796"/>
              <a:gd name="connsiteY35" fmla="*/ 3123335 h 6858000"/>
              <a:gd name="connsiteX36" fmla="*/ 5525532 w 6115796"/>
              <a:gd name="connsiteY36" fmla="*/ 3258473 h 6858000"/>
              <a:gd name="connsiteX37" fmla="*/ 5589758 w 6115796"/>
              <a:gd name="connsiteY37" fmla="*/ 3453699 h 6858000"/>
              <a:gd name="connsiteX38" fmla="*/ 5596144 w 6115796"/>
              <a:gd name="connsiteY38" fmla="*/ 3534624 h 6858000"/>
              <a:gd name="connsiteX39" fmla="*/ 5597750 w 6115796"/>
              <a:gd name="connsiteY39" fmla="*/ 3534129 h 6858000"/>
              <a:gd name="connsiteX40" fmla="*/ 5618377 w 6115796"/>
              <a:gd name="connsiteY40" fmla="*/ 3588431 h 6858000"/>
              <a:gd name="connsiteX41" fmla="*/ 5655472 w 6115796"/>
              <a:gd name="connsiteY41" fmla="*/ 3678877 h 6858000"/>
              <a:gd name="connsiteX42" fmla="*/ 5683015 w 6115796"/>
              <a:gd name="connsiteY42" fmla="*/ 3762025 h 6858000"/>
              <a:gd name="connsiteX43" fmla="*/ 5696643 w 6115796"/>
              <a:gd name="connsiteY43" fmla="*/ 3773888 h 6858000"/>
              <a:gd name="connsiteX44" fmla="*/ 5768491 w 6115796"/>
              <a:gd name="connsiteY44" fmla="*/ 3914399 h 6858000"/>
              <a:gd name="connsiteX45" fmla="*/ 5793123 w 6115796"/>
              <a:gd name="connsiteY45" fmla="*/ 3969952 h 6858000"/>
              <a:gd name="connsiteX46" fmla="*/ 5808321 w 6115796"/>
              <a:gd name="connsiteY46" fmla="*/ 3988153 h 6858000"/>
              <a:gd name="connsiteX47" fmla="*/ 5825621 w 6115796"/>
              <a:gd name="connsiteY47" fmla="*/ 4015525 h 6858000"/>
              <a:gd name="connsiteX48" fmla="*/ 5860672 w 6115796"/>
              <a:gd name="connsiteY48" fmla="*/ 4061579 h 6858000"/>
              <a:gd name="connsiteX49" fmla="*/ 5894095 w 6115796"/>
              <a:gd name="connsiteY49" fmla="*/ 4128857 h 6858000"/>
              <a:gd name="connsiteX50" fmla="*/ 5903513 w 6115796"/>
              <a:gd name="connsiteY50" fmla="*/ 4187661 h 6858000"/>
              <a:gd name="connsiteX51" fmla="*/ 5946705 w 6115796"/>
              <a:gd name="connsiteY51" fmla="*/ 4428051 h 6858000"/>
              <a:gd name="connsiteX52" fmla="*/ 5949261 w 6115796"/>
              <a:gd name="connsiteY52" fmla="*/ 4449185 h 6858000"/>
              <a:gd name="connsiteX53" fmla="*/ 5961816 w 6115796"/>
              <a:gd name="connsiteY53" fmla="*/ 4494562 h 6858000"/>
              <a:gd name="connsiteX54" fmla="*/ 5998138 w 6115796"/>
              <a:gd name="connsiteY54" fmla="*/ 4697518 h 6858000"/>
              <a:gd name="connsiteX55" fmla="*/ 6007819 w 6115796"/>
              <a:gd name="connsiteY55" fmla="*/ 4858148 h 6858000"/>
              <a:gd name="connsiteX56" fmla="*/ 6007749 w 6115796"/>
              <a:gd name="connsiteY56" fmla="*/ 4964715 h 6858000"/>
              <a:gd name="connsiteX57" fmla="*/ 6005269 w 6115796"/>
              <a:gd name="connsiteY57" fmla="*/ 5150567 h 6858000"/>
              <a:gd name="connsiteX58" fmla="*/ 6001127 w 6115796"/>
              <a:gd name="connsiteY58" fmla="*/ 5164609 h 6858000"/>
              <a:gd name="connsiteX59" fmla="*/ 5998514 w 6115796"/>
              <a:gd name="connsiteY59" fmla="*/ 5189673 h 6858000"/>
              <a:gd name="connsiteX60" fmla="*/ 6018409 w 6115796"/>
              <a:gd name="connsiteY60" fmla="*/ 5227157 h 6858000"/>
              <a:gd name="connsiteX61" fmla="*/ 6036748 w 6115796"/>
              <a:gd name="connsiteY61" fmla="*/ 5322752 h 6858000"/>
              <a:gd name="connsiteX62" fmla="*/ 6037677 w 6115796"/>
              <a:gd name="connsiteY62" fmla="*/ 5354807 h 6858000"/>
              <a:gd name="connsiteX63" fmla="*/ 6053435 w 6115796"/>
              <a:gd name="connsiteY63" fmla="*/ 5387547 h 6858000"/>
              <a:gd name="connsiteX64" fmla="*/ 6068640 w 6115796"/>
              <a:gd name="connsiteY64" fmla="*/ 5474503 h 6858000"/>
              <a:gd name="connsiteX65" fmla="*/ 6080922 w 6115796"/>
              <a:gd name="connsiteY65" fmla="*/ 5561070 h 6858000"/>
              <a:gd name="connsiteX66" fmla="*/ 6096949 w 6115796"/>
              <a:gd name="connsiteY66" fmla="*/ 5648179 h 6858000"/>
              <a:gd name="connsiteX67" fmla="*/ 6115796 w 6115796"/>
              <a:gd name="connsiteY67" fmla="*/ 5862844 h 6858000"/>
              <a:gd name="connsiteX68" fmla="*/ 6045436 w 6115796"/>
              <a:gd name="connsiteY68" fmla="*/ 6124480 h 6858000"/>
              <a:gd name="connsiteX69" fmla="*/ 6030489 w 6115796"/>
              <a:gd name="connsiteY69" fmla="*/ 6317666 h 6858000"/>
              <a:gd name="connsiteX70" fmla="*/ 6007492 w 6115796"/>
              <a:gd name="connsiteY70" fmla="*/ 6440818 h 6858000"/>
              <a:gd name="connsiteX71" fmla="*/ 6009467 w 6115796"/>
              <a:gd name="connsiteY71" fmla="*/ 6487076 h 6858000"/>
              <a:gd name="connsiteX72" fmla="*/ 5995064 w 6115796"/>
              <a:gd name="connsiteY72" fmla="*/ 6540791 h 6858000"/>
              <a:gd name="connsiteX73" fmla="*/ 5986207 w 6115796"/>
              <a:gd name="connsiteY73" fmla="*/ 6695855 h 6858000"/>
              <a:gd name="connsiteX74" fmla="*/ 5979428 w 6115796"/>
              <a:gd name="connsiteY74" fmla="*/ 6754678 h 6858000"/>
              <a:gd name="connsiteX75" fmla="*/ 5984543 w 6115796"/>
              <a:gd name="connsiteY75" fmla="*/ 6811016 h 6858000"/>
              <a:gd name="connsiteX76" fmla="*/ 5979671 w 6115796"/>
              <a:gd name="connsiteY76" fmla="*/ 6858000 h 6858000"/>
              <a:gd name="connsiteX77" fmla="*/ 0 w 6115796"/>
              <a:gd name="connsiteY77" fmla="*/ 6858000 h 6858000"/>
              <a:gd name="connsiteX78" fmla="*/ 0 w 6115796"/>
              <a:gd name="connsiteY78" fmla="*/ 0 h 6858000"/>
              <a:gd name="connsiteX0" fmla="*/ 0 w 6115796"/>
              <a:gd name="connsiteY0" fmla="*/ 0 h 6858000"/>
              <a:gd name="connsiteX1" fmla="*/ 4965888 w 6115796"/>
              <a:gd name="connsiteY1" fmla="*/ 0 h 6858000"/>
              <a:gd name="connsiteX2" fmla="*/ 4967767 w 6115796"/>
              <a:gd name="connsiteY2" fmla="*/ 7930 h 6858000"/>
              <a:gd name="connsiteX3" fmla="*/ 4979444 w 6115796"/>
              <a:gd name="connsiteY3" fmla="*/ 43921 h 6858000"/>
              <a:gd name="connsiteX4" fmla="*/ 5075458 w 6115796"/>
              <a:gd name="connsiteY4" fmla="*/ 264355 h 6858000"/>
              <a:gd name="connsiteX5" fmla="*/ 5081175 w 6115796"/>
              <a:gd name="connsiteY5" fmla="*/ 277448 h 6858000"/>
              <a:gd name="connsiteX6" fmla="*/ 5097011 w 6115796"/>
              <a:gd name="connsiteY6" fmla="*/ 355616 h 6858000"/>
              <a:gd name="connsiteX7" fmla="*/ 5153000 w 6115796"/>
              <a:gd name="connsiteY7" fmla="*/ 507134 h 6858000"/>
              <a:gd name="connsiteX8" fmla="*/ 5171282 w 6115796"/>
              <a:gd name="connsiteY8" fmla="*/ 602071 h 6858000"/>
              <a:gd name="connsiteX9" fmla="*/ 5176196 w 6115796"/>
              <a:gd name="connsiteY9" fmla="*/ 636822 h 6858000"/>
              <a:gd name="connsiteX10" fmla="*/ 5189051 w 6115796"/>
              <a:gd name="connsiteY10" fmla="*/ 782518 h 6858000"/>
              <a:gd name="connsiteX11" fmla="*/ 5218707 w 6115796"/>
              <a:gd name="connsiteY11" fmla="*/ 886387 h 6858000"/>
              <a:gd name="connsiteX12" fmla="*/ 5221281 w 6115796"/>
              <a:gd name="connsiteY12" fmla="*/ 920873 h 6858000"/>
              <a:gd name="connsiteX13" fmla="*/ 5201018 w 6115796"/>
              <a:gd name="connsiteY13" fmla="*/ 1095027 h 6858000"/>
              <a:gd name="connsiteX14" fmla="*/ 5189234 w 6115796"/>
              <a:gd name="connsiteY14" fmla="*/ 1217308 h 6858000"/>
              <a:gd name="connsiteX15" fmla="*/ 5202769 w 6115796"/>
              <a:gd name="connsiteY15" fmla="*/ 1269450 h 6858000"/>
              <a:gd name="connsiteX16" fmla="*/ 5225968 w 6115796"/>
              <a:gd name="connsiteY16" fmla="*/ 1357994 h 6858000"/>
              <a:gd name="connsiteX17" fmla="*/ 5226675 w 6115796"/>
              <a:gd name="connsiteY17" fmla="*/ 1385685 h 6858000"/>
              <a:gd name="connsiteX18" fmla="*/ 5237226 w 6115796"/>
              <a:gd name="connsiteY18" fmla="*/ 1441327 h 6858000"/>
              <a:gd name="connsiteX19" fmla="*/ 5255653 w 6115796"/>
              <a:gd name="connsiteY19" fmla="*/ 1524712 h 6858000"/>
              <a:gd name="connsiteX20" fmla="*/ 5263491 w 6115796"/>
              <a:gd name="connsiteY20" fmla="*/ 1642938 h 6858000"/>
              <a:gd name="connsiteX21" fmla="*/ 5256552 w 6115796"/>
              <a:gd name="connsiteY21" fmla="*/ 1672509 h 6858000"/>
              <a:gd name="connsiteX22" fmla="*/ 5264549 w 6115796"/>
              <a:gd name="connsiteY22" fmla="*/ 1837572 h 6858000"/>
              <a:gd name="connsiteX23" fmla="*/ 5255696 w 6115796"/>
              <a:gd name="connsiteY23" fmla="*/ 1953770 h 6858000"/>
              <a:gd name="connsiteX24" fmla="*/ 5252592 w 6115796"/>
              <a:gd name="connsiteY24" fmla="*/ 2092210 h 6858000"/>
              <a:gd name="connsiteX25" fmla="*/ 5257248 w 6115796"/>
              <a:gd name="connsiteY25" fmla="*/ 2203922 h 6858000"/>
              <a:gd name="connsiteX26" fmla="*/ 5262551 w 6115796"/>
              <a:gd name="connsiteY26" fmla="*/ 2288050 h 6858000"/>
              <a:gd name="connsiteX27" fmla="*/ 5293877 w 6115796"/>
              <a:gd name="connsiteY27" fmla="*/ 2368649 h 6858000"/>
              <a:gd name="connsiteX28" fmla="*/ 5311338 w 6115796"/>
              <a:gd name="connsiteY28" fmla="*/ 2404034 h 6858000"/>
              <a:gd name="connsiteX29" fmla="*/ 5338366 w 6115796"/>
              <a:gd name="connsiteY29" fmla="*/ 2465052 h 6858000"/>
              <a:gd name="connsiteX30" fmla="*/ 5371263 w 6115796"/>
              <a:gd name="connsiteY30" fmla="*/ 2586413 h 6858000"/>
              <a:gd name="connsiteX31" fmla="*/ 5407503 w 6115796"/>
              <a:gd name="connsiteY31" fmla="*/ 2786290 h 6858000"/>
              <a:gd name="connsiteX32" fmla="*/ 5407356 w 6115796"/>
              <a:gd name="connsiteY32" fmla="*/ 2787545 h 6858000"/>
              <a:gd name="connsiteX33" fmla="*/ 5457023 w 6115796"/>
              <a:gd name="connsiteY33" fmla="*/ 2858292 h 6858000"/>
              <a:gd name="connsiteX34" fmla="*/ 5491940 w 6115796"/>
              <a:gd name="connsiteY34" fmla="*/ 3015985 h 6858000"/>
              <a:gd name="connsiteX35" fmla="*/ 5503944 w 6115796"/>
              <a:gd name="connsiteY35" fmla="*/ 3123335 h 6858000"/>
              <a:gd name="connsiteX36" fmla="*/ 5525532 w 6115796"/>
              <a:gd name="connsiteY36" fmla="*/ 3258473 h 6858000"/>
              <a:gd name="connsiteX37" fmla="*/ 5589758 w 6115796"/>
              <a:gd name="connsiteY37" fmla="*/ 3453699 h 6858000"/>
              <a:gd name="connsiteX38" fmla="*/ 5596144 w 6115796"/>
              <a:gd name="connsiteY38" fmla="*/ 3534624 h 6858000"/>
              <a:gd name="connsiteX39" fmla="*/ 5597750 w 6115796"/>
              <a:gd name="connsiteY39" fmla="*/ 3534129 h 6858000"/>
              <a:gd name="connsiteX40" fmla="*/ 5618377 w 6115796"/>
              <a:gd name="connsiteY40" fmla="*/ 3588431 h 6858000"/>
              <a:gd name="connsiteX41" fmla="*/ 5655472 w 6115796"/>
              <a:gd name="connsiteY41" fmla="*/ 3678877 h 6858000"/>
              <a:gd name="connsiteX42" fmla="*/ 5683015 w 6115796"/>
              <a:gd name="connsiteY42" fmla="*/ 3762025 h 6858000"/>
              <a:gd name="connsiteX43" fmla="*/ 5696643 w 6115796"/>
              <a:gd name="connsiteY43" fmla="*/ 3773888 h 6858000"/>
              <a:gd name="connsiteX44" fmla="*/ 5768491 w 6115796"/>
              <a:gd name="connsiteY44" fmla="*/ 3914399 h 6858000"/>
              <a:gd name="connsiteX45" fmla="*/ 5793123 w 6115796"/>
              <a:gd name="connsiteY45" fmla="*/ 3969952 h 6858000"/>
              <a:gd name="connsiteX46" fmla="*/ 5808321 w 6115796"/>
              <a:gd name="connsiteY46" fmla="*/ 3988153 h 6858000"/>
              <a:gd name="connsiteX47" fmla="*/ 5825621 w 6115796"/>
              <a:gd name="connsiteY47" fmla="*/ 4015525 h 6858000"/>
              <a:gd name="connsiteX48" fmla="*/ 5860672 w 6115796"/>
              <a:gd name="connsiteY48" fmla="*/ 4061579 h 6858000"/>
              <a:gd name="connsiteX49" fmla="*/ 5894095 w 6115796"/>
              <a:gd name="connsiteY49" fmla="*/ 4128857 h 6858000"/>
              <a:gd name="connsiteX50" fmla="*/ 5903513 w 6115796"/>
              <a:gd name="connsiteY50" fmla="*/ 4187661 h 6858000"/>
              <a:gd name="connsiteX51" fmla="*/ 5949086 w 6115796"/>
              <a:gd name="connsiteY51" fmla="*/ 4366139 h 6858000"/>
              <a:gd name="connsiteX52" fmla="*/ 5949261 w 6115796"/>
              <a:gd name="connsiteY52" fmla="*/ 4449185 h 6858000"/>
              <a:gd name="connsiteX53" fmla="*/ 5961816 w 6115796"/>
              <a:gd name="connsiteY53" fmla="*/ 4494562 h 6858000"/>
              <a:gd name="connsiteX54" fmla="*/ 5998138 w 6115796"/>
              <a:gd name="connsiteY54" fmla="*/ 4697518 h 6858000"/>
              <a:gd name="connsiteX55" fmla="*/ 6007819 w 6115796"/>
              <a:gd name="connsiteY55" fmla="*/ 4858148 h 6858000"/>
              <a:gd name="connsiteX56" fmla="*/ 6007749 w 6115796"/>
              <a:gd name="connsiteY56" fmla="*/ 4964715 h 6858000"/>
              <a:gd name="connsiteX57" fmla="*/ 6005269 w 6115796"/>
              <a:gd name="connsiteY57" fmla="*/ 5150567 h 6858000"/>
              <a:gd name="connsiteX58" fmla="*/ 6001127 w 6115796"/>
              <a:gd name="connsiteY58" fmla="*/ 5164609 h 6858000"/>
              <a:gd name="connsiteX59" fmla="*/ 5998514 w 6115796"/>
              <a:gd name="connsiteY59" fmla="*/ 5189673 h 6858000"/>
              <a:gd name="connsiteX60" fmla="*/ 6018409 w 6115796"/>
              <a:gd name="connsiteY60" fmla="*/ 5227157 h 6858000"/>
              <a:gd name="connsiteX61" fmla="*/ 6036748 w 6115796"/>
              <a:gd name="connsiteY61" fmla="*/ 5322752 h 6858000"/>
              <a:gd name="connsiteX62" fmla="*/ 6037677 w 6115796"/>
              <a:gd name="connsiteY62" fmla="*/ 5354807 h 6858000"/>
              <a:gd name="connsiteX63" fmla="*/ 6053435 w 6115796"/>
              <a:gd name="connsiteY63" fmla="*/ 5387547 h 6858000"/>
              <a:gd name="connsiteX64" fmla="*/ 6068640 w 6115796"/>
              <a:gd name="connsiteY64" fmla="*/ 5474503 h 6858000"/>
              <a:gd name="connsiteX65" fmla="*/ 6080922 w 6115796"/>
              <a:gd name="connsiteY65" fmla="*/ 5561070 h 6858000"/>
              <a:gd name="connsiteX66" fmla="*/ 6096949 w 6115796"/>
              <a:gd name="connsiteY66" fmla="*/ 5648179 h 6858000"/>
              <a:gd name="connsiteX67" fmla="*/ 6115796 w 6115796"/>
              <a:gd name="connsiteY67" fmla="*/ 5862844 h 6858000"/>
              <a:gd name="connsiteX68" fmla="*/ 6045436 w 6115796"/>
              <a:gd name="connsiteY68" fmla="*/ 6124480 h 6858000"/>
              <a:gd name="connsiteX69" fmla="*/ 6030489 w 6115796"/>
              <a:gd name="connsiteY69" fmla="*/ 6317666 h 6858000"/>
              <a:gd name="connsiteX70" fmla="*/ 6007492 w 6115796"/>
              <a:gd name="connsiteY70" fmla="*/ 6440818 h 6858000"/>
              <a:gd name="connsiteX71" fmla="*/ 6009467 w 6115796"/>
              <a:gd name="connsiteY71" fmla="*/ 6487076 h 6858000"/>
              <a:gd name="connsiteX72" fmla="*/ 5995064 w 6115796"/>
              <a:gd name="connsiteY72" fmla="*/ 6540791 h 6858000"/>
              <a:gd name="connsiteX73" fmla="*/ 5986207 w 6115796"/>
              <a:gd name="connsiteY73" fmla="*/ 6695855 h 6858000"/>
              <a:gd name="connsiteX74" fmla="*/ 5979428 w 6115796"/>
              <a:gd name="connsiteY74" fmla="*/ 6754678 h 6858000"/>
              <a:gd name="connsiteX75" fmla="*/ 5984543 w 6115796"/>
              <a:gd name="connsiteY75" fmla="*/ 6811016 h 6858000"/>
              <a:gd name="connsiteX76" fmla="*/ 5979671 w 6115796"/>
              <a:gd name="connsiteY76" fmla="*/ 6858000 h 6858000"/>
              <a:gd name="connsiteX77" fmla="*/ 0 w 6115796"/>
              <a:gd name="connsiteY77" fmla="*/ 6858000 h 6858000"/>
              <a:gd name="connsiteX78" fmla="*/ 0 w 6115796"/>
              <a:gd name="connsiteY78" fmla="*/ 0 h 6858000"/>
              <a:gd name="connsiteX0" fmla="*/ 0 w 6115796"/>
              <a:gd name="connsiteY0" fmla="*/ 0 h 6858000"/>
              <a:gd name="connsiteX1" fmla="*/ 4965888 w 6115796"/>
              <a:gd name="connsiteY1" fmla="*/ 0 h 6858000"/>
              <a:gd name="connsiteX2" fmla="*/ 4967767 w 6115796"/>
              <a:gd name="connsiteY2" fmla="*/ 7930 h 6858000"/>
              <a:gd name="connsiteX3" fmla="*/ 4979444 w 6115796"/>
              <a:gd name="connsiteY3" fmla="*/ 43921 h 6858000"/>
              <a:gd name="connsiteX4" fmla="*/ 5075458 w 6115796"/>
              <a:gd name="connsiteY4" fmla="*/ 264355 h 6858000"/>
              <a:gd name="connsiteX5" fmla="*/ 5081175 w 6115796"/>
              <a:gd name="connsiteY5" fmla="*/ 277448 h 6858000"/>
              <a:gd name="connsiteX6" fmla="*/ 5097011 w 6115796"/>
              <a:gd name="connsiteY6" fmla="*/ 355616 h 6858000"/>
              <a:gd name="connsiteX7" fmla="*/ 5153000 w 6115796"/>
              <a:gd name="connsiteY7" fmla="*/ 507134 h 6858000"/>
              <a:gd name="connsiteX8" fmla="*/ 5171282 w 6115796"/>
              <a:gd name="connsiteY8" fmla="*/ 602071 h 6858000"/>
              <a:gd name="connsiteX9" fmla="*/ 5176196 w 6115796"/>
              <a:gd name="connsiteY9" fmla="*/ 636822 h 6858000"/>
              <a:gd name="connsiteX10" fmla="*/ 5189051 w 6115796"/>
              <a:gd name="connsiteY10" fmla="*/ 782518 h 6858000"/>
              <a:gd name="connsiteX11" fmla="*/ 5218707 w 6115796"/>
              <a:gd name="connsiteY11" fmla="*/ 886387 h 6858000"/>
              <a:gd name="connsiteX12" fmla="*/ 5221281 w 6115796"/>
              <a:gd name="connsiteY12" fmla="*/ 920873 h 6858000"/>
              <a:gd name="connsiteX13" fmla="*/ 5201018 w 6115796"/>
              <a:gd name="connsiteY13" fmla="*/ 1095027 h 6858000"/>
              <a:gd name="connsiteX14" fmla="*/ 5189234 w 6115796"/>
              <a:gd name="connsiteY14" fmla="*/ 1217308 h 6858000"/>
              <a:gd name="connsiteX15" fmla="*/ 5202769 w 6115796"/>
              <a:gd name="connsiteY15" fmla="*/ 1269450 h 6858000"/>
              <a:gd name="connsiteX16" fmla="*/ 5225968 w 6115796"/>
              <a:gd name="connsiteY16" fmla="*/ 1357994 h 6858000"/>
              <a:gd name="connsiteX17" fmla="*/ 5226675 w 6115796"/>
              <a:gd name="connsiteY17" fmla="*/ 1385685 h 6858000"/>
              <a:gd name="connsiteX18" fmla="*/ 5237226 w 6115796"/>
              <a:gd name="connsiteY18" fmla="*/ 1441327 h 6858000"/>
              <a:gd name="connsiteX19" fmla="*/ 5255653 w 6115796"/>
              <a:gd name="connsiteY19" fmla="*/ 1524712 h 6858000"/>
              <a:gd name="connsiteX20" fmla="*/ 5263491 w 6115796"/>
              <a:gd name="connsiteY20" fmla="*/ 1642938 h 6858000"/>
              <a:gd name="connsiteX21" fmla="*/ 5256552 w 6115796"/>
              <a:gd name="connsiteY21" fmla="*/ 1672509 h 6858000"/>
              <a:gd name="connsiteX22" fmla="*/ 5264549 w 6115796"/>
              <a:gd name="connsiteY22" fmla="*/ 1837572 h 6858000"/>
              <a:gd name="connsiteX23" fmla="*/ 5255696 w 6115796"/>
              <a:gd name="connsiteY23" fmla="*/ 1953770 h 6858000"/>
              <a:gd name="connsiteX24" fmla="*/ 5252592 w 6115796"/>
              <a:gd name="connsiteY24" fmla="*/ 2092210 h 6858000"/>
              <a:gd name="connsiteX25" fmla="*/ 5257248 w 6115796"/>
              <a:gd name="connsiteY25" fmla="*/ 2203922 h 6858000"/>
              <a:gd name="connsiteX26" fmla="*/ 5262551 w 6115796"/>
              <a:gd name="connsiteY26" fmla="*/ 2288050 h 6858000"/>
              <a:gd name="connsiteX27" fmla="*/ 5293877 w 6115796"/>
              <a:gd name="connsiteY27" fmla="*/ 2368649 h 6858000"/>
              <a:gd name="connsiteX28" fmla="*/ 5311338 w 6115796"/>
              <a:gd name="connsiteY28" fmla="*/ 2404034 h 6858000"/>
              <a:gd name="connsiteX29" fmla="*/ 5338366 w 6115796"/>
              <a:gd name="connsiteY29" fmla="*/ 2465052 h 6858000"/>
              <a:gd name="connsiteX30" fmla="*/ 5371263 w 6115796"/>
              <a:gd name="connsiteY30" fmla="*/ 2586413 h 6858000"/>
              <a:gd name="connsiteX31" fmla="*/ 5407503 w 6115796"/>
              <a:gd name="connsiteY31" fmla="*/ 2786290 h 6858000"/>
              <a:gd name="connsiteX32" fmla="*/ 5407356 w 6115796"/>
              <a:gd name="connsiteY32" fmla="*/ 2787545 h 6858000"/>
              <a:gd name="connsiteX33" fmla="*/ 5457023 w 6115796"/>
              <a:gd name="connsiteY33" fmla="*/ 2858292 h 6858000"/>
              <a:gd name="connsiteX34" fmla="*/ 5491940 w 6115796"/>
              <a:gd name="connsiteY34" fmla="*/ 3015985 h 6858000"/>
              <a:gd name="connsiteX35" fmla="*/ 5503944 w 6115796"/>
              <a:gd name="connsiteY35" fmla="*/ 3123335 h 6858000"/>
              <a:gd name="connsiteX36" fmla="*/ 5525532 w 6115796"/>
              <a:gd name="connsiteY36" fmla="*/ 3258473 h 6858000"/>
              <a:gd name="connsiteX37" fmla="*/ 5589758 w 6115796"/>
              <a:gd name="connsiteY37" fmla="*/ 3453699 h 6858000"/>
              <a:gd name="connsiteX38" fmla="*/ 5596144 w 6115796"/>
              <a:gd name="connsiteY38" fmla="*/ 3534624 h 6858000"/>
              <a:gd name="connsiteX39" fmla="*/ 5597750 w 6115796"/>
              <a:gd name="connsiteY39" fmla="*/ 3534129 h 6858000"/>
              <a:gd name="connsiteX40" fmla="*/ 5618377 w 6115796"/>
              <a:gd name="connsiteY40" fmla="*/ 3588431 h 6858000"/>
              <a:gd name="connsiteX41" fmla="*/ 5655472 w 6115796"/>
              <a:gd name="connsiteY41" fmla="*/ 3678877 h 6858000"/>
              <a:gd name="connsiteX42" fmla="*/ 5683015 w 6115796"/>
              <a:gd name="connsiteY42" fmla="*/ 3762025 h 6858000"/>
              <a:gd name="connsiteX43" fmla="*/ 5696643 w 6115796"/>
              <a:gd name="connsiteY43" fmla="*/ 3773888 h 6858000"/>
              <a:gd name="connsiteX44" fmla="*/ 5768491 w 6115796"/>
              <a:gd name="connsiteY44" fmla="*/ 3914399 h 6858000"/>
              <a:gd name="connsiteX45" fmla="*/ 5793123 w 6115796"/>
              <a:gd name="connsiteY45" fmla="*/ 3969952 h 6858000"/>
              <a:gd name="connsiteX46" fmla="*/ 5808321 w 6115796"/>
              <a:gd name="connsiteY46" fmla="*/ 3988153 h 6858000"/>
              <a:gd name="connsiteX47" fmla="*/ 5825621 w 6115796"/>
              <a:gd name="connsiteY47" fmla="*/ 4015525 h 6858000"/>
              <a:gd name="connsiteX48" fmla="*/ 5860672 w 6115796"/>
              <a:gd name="connsiteY48" fmla="*/ 4061579 h 6858000"/>
              <a:gd name="connsiteX49" fmla="*/ 5894095 w 6115796"/>
              <a:gd name="connsiteY49" fmla="*/ 4128857 h 6858000"/>
              <a:gd name="connsiteX50" fmla="*/ 5903513 w 6115796"/>
              <a:gd name="connsiteY50" fmla="*/ 4187661 h 6858000"/>
              <a:gd name="connsiteX51" fmla="*/ 5949086 w 6115796"/>
              <a:gd name="connsiteY51" fmla="*/ 4366139 h 6858000"/>
              <a:gd name="connsiteX52" fmla="*/ 5949261 w 6115796"/>
              <a:gd name="connsiteY52" fmla="*/ 4449185 h 6858000"/>
              <a:gd name="connsiteX53" fmla="*/ 5961816 w 6115796"/>
              <a:gd name="connsiteY53" fmla="*/ 4494562 h 6858000"/>
              <a:gd name="connsiteX54" fmla="*/ 5998138 w 6115796"/>
              <a:gd name="connsiteY54" fmla="*/ 4697518 h 6858000"/>
              <a:gd name="connsiteX55" fmla="*/ 6007819 w 6115796"/>
              <a:gd name="connsiteY55" fmla="*/ 4858148 h 6858000"/>
              <a:gd name="connsiteX56" fmla="*/ 6007749 w 6115796"/>
              <a:gd name="connsiteY56" fmla="*/ 4964715 h 6858000"/>
              <a:gd name="connsiteX57" fmla="*/ 6005269 w 6115796"/>
              <a:gd name="connsiteY57" fmla="*/ 5150567 h 6858000"/>
              <a:gd name="connsiteX58" fmla="*/ 6001127 w 6115796"/>
              <a:gd name="connsiteY58" fmla="*/ 5164609 h 6858000"/>
              <a:gd name="connsiteX59" fmla="*/ 5998514 w 6115796"/>
              <a:gd name="connsiteY59" fmla="*/ 5189673 h 6858000"/>
              <a:gd name="connsiteX60" fmla="*/ 6018409 w 6115796"/>
              <a:gd name="connsiteY60" fmla="*/ 5227157 h 6858000"/>
              <a:gd name="connsiteX61" fmla="*/ 6036748 w 6115796"/>
              <a:gd name="connsiteY61" fmla="*/ 5322752 h 6858000"/>
              <a:gd name="connsiteX62" fmla="*/ 6037677 w 6115796"/>
              <a:gd name="connsiteY62" fmla="*/ 5354807 h 6858000"/>
              <a:gd name="connsiteX63" fmla="*/ 6053435 w 6115796"/>
              <a:gd name="connsiteY63" fmla="*/ 5387547 h 6858000"/>
              <a:gd name="connsiteX64" fmla="*/ 6068640 w 6115796"/>
              <a:gd name="connsiteY64" fmla="*/ 5474503 h 6858000"/>
              <a:gd name="connsiteX65" fmla="*/ 6080922 w 6115796"/>
              <a:gd name="connsiteY65" fmla="*/ 5561070 h 6858000"/>
              <a:gd name="connsiteX66" fmla="*/ 6096949 w 6115796"/>
              <a:gd name="connsiteY66" fmla="*/ 5648179 h 6858000"/>
              <a:gd name="connsiteX67" fmla="*/ 6115796 w 6115796"/>
              <a:gd name="connsiteY67" fmla="*/ 5862844 h 6858000"/>
              <a:gd name="connsiteX68" fmla="*/ 6045436 w 6115796"/>
              <a:gd name="connsiteY68" fmla="*/ 6124480 h 6858000"/>
              <a:gd name="connsiteX69" fmla="*/ 6030489 w 6115796"/>
              <a:gd name="connsiteY69" fmla="*/ 6317666 h 6858000"/>
              <a:gd name="connsiteX70" fmla="*/ 6007492 w 6115796"/>
              <a:gd name="connsiteY70" fmla="*/ 6440818 h 6858000"/>
              <a:gd name="connsiteX71" fmla="*/ 6009467 w 6115796"/>
              <a:gd name="connsiteY71" fmla="*/ 6487076 h 6858000"/>
              <a:gd name="connsiteX72" fmla="*/ 5995064 w 6115796"/>
              <a:gd name="connsiteY72" fmla="*/ 6540791 h 6858000"/>
              <a:gd name="connsiteX73" fmla="*/ 5986207 w 6115796"/>
              <a:gd name="connsiteY73" fmla="*/ 6695855 h 6858000"/>
              <a:gd name="connsiteX74" fmla="*/ 5979428 w 6115796"/>
              <a:gd name="connsiteY74" fmla="*/ 6754678 h 6858000"/>
              <a:gd name="connsiteX75" fmla="*/ 5984543 w 6115796"/>
              <a:gd name="connsiteY75" fmla="*/ 6811016 h 6858000"/>
              <a:gd name="connsiteX76" fmla="*/ 5979671 w 6115796"/>
              <a:gd name="connsiteY76" fmla="*/ 6858000 h 6858000"/>
              <a:gd name="connsiteX77" fmla="*/ 0 w 6115796"/>
              <a:gd name="connsiteY77" fmla="*/ 6858000 h 6858000"/>
              <a:gd name="connsiteX78" fmla="*/ 0 w 6115796"/>
              <a:gd name="connsiteY78" fmla="*/ 0 h 6858000"/>
              <a:gd name="connsiteX0" fmla="*/ 0 w 6105267"/>
              <a:gd name="connsiteY0" fmla="*/ 0 h 6858000"/>
              <a:gd name="connsiteX1" fmla="*/ 4965888 w 6105267"/>
              <a:gd name="connsiteY1" fmla="*/ 0 h 6858000"/>
              <a:gd name="connsiteX2" fmla="*/ 4967767 w 6105267"/>
              <a:gd name="connsiteY2" fmla="*/ 7930 h 6858000"/>
              <a:gd name="connsiteX3" fmla="*/ 4979444 w 6105267"/>
              <a:gd name="connsiteY3" fmla="*/ 43921 h 6858000"/>
              <a:gd name="connsiteX4" fmla="*/ 5075458 w 6105267"/>
              <a:gd name="connsiteY4" fmla="*/ 264355 h 6858000"/>
              <a:gd name="connsiteX5" fmla="*/ 5081175 w 6105267"/>
              <a:gd name="connsiteY5" fmla="*/ 277448 h 6858000"/>
              <a:gd name="connsiteX6" fmla="*/ 5097011 w 6105267"/>
              <a:gd name="connsiteY6" fmla="*/ 355616 h 6858000"/>
              <a:gd name="connsiteX7" fmla="*/ 5153000 w 6105267"/>
              <a:gd name="connsiteY7" fmla="*/ 507134 h 6858000"/>
              <a:gd name="connsiteX8" fmla="*/ 5171282 w 6105267"/>
              <a:gd name="connsiteY8" fmla="*/ 602071 h 6858000"/>
              <a:gd name="connsiteX9" fmla="*/ 5176196 w 6105267"/>
              <a:gd name="connsiteY9" fmla="*/ 636822 h 6858000"/>
              <a:gd name="connsiteX10" fmla="*/ 5189051 w 6105267"/>
              <a:gd name="connsiteY10" fmla="*/ 782518 h 6858000"/>
              <a:gd name="connsiteX11" fmla="*/ 5218707 w 6105267"/>
              <a:gd name="connsiteY11" fmla="*/ 886387 h 6858000"/>
              <a:gd name="connsiteX12" fmla="*/ 5221281 w 6105267"/>
              <a:gd name="connsiteY12" fmla="*/ 920873 h 6858000"/>
              <a:gd name="connsiteX13" fmla="*/ 5201018 w 6105267"/>
              <a:gd name="connsiteY13" fmla="*/ 1095027 h 6858000"/>
              <a:gd name="connsiteX14" fmla="*/ 5189234 w 6105267"/>
              <a:gd name="connsiteY14" fmla="*/ 1217308 h 6858000"/>
              <a:gd name="connsiteX15" fmla="*/ 5202769 w 6105267"/>
              <a:gd name="connsiteY15" fmla="*/ 1269450 h 6858000"/>
              <a:gd name="connsiteX16" fmla="*/ 5225968 w 6105267"/>
              <a:gd name="connsiteY16" fmla="*/ 1357994 h 6858000"/>
              <a:gd name="connsiteX17" fmla="*/ 5226675 w 6105267"/>
              <a:gd name="connsiteY17" fmla="*/ 1385685 h 6858000"/>
              <a:gd name="connsiteX18" fmla="*/ 5237226 w 6105267"/>
              <a:gd name="connsiteY18" fmla="*/ 1441327 h 6858000"/>
              <a:gd name="connsiteX19" fmla="*/ 5255653 w 6105267"/>
              <a:gd name="connsiteY19" fmla="*/ 1524712 h 6858000"/>
              <a:gd name="connsiteX20" fmla="*/ 5263491 w 6105267"/>
              <a:gd name="connsiteY20" fmla="*/ 1642938 h 6858000"/>
              <a:gd name="connsiteX21" fmla="*/ 5256552 w 6105267"/>
              <a:gd name="connsiteY21" fmla="*/ 1672509 h 6858000"/>
              <a:gd name="connsiteX22" fmla="*/ 5264549 w 6105267"/>
              <a:gd name="connsiteY22" fmla="*/ 1837572 h 6858000"/>
              <a:gd name="connsiteX23" fmla="*/ 5255696 w 6105267"/>
              <a:gd name="connsiteY23" fmla="*/ 1953770 h 6858000"/>
              <a:gd name="connsiteX24" fmla="*/ 5252592 w 6105267"/>
              <a:gd name="connsiteY24" fmla="*/ 2092210 h 6858000"/>
              <a:gd name="connsiteX25" fmla="*/ 5257248 w 6105267"/>
              <a:gd name="connsiteY25" fmla="*/ 2203922 h 6858000"/>
              <a:gd name="connsiteX26" fmla="*/ 5262551 w 6105267"/>
              <a:gd name="connsiteY26" fmla="*/ 2288050 h 6858000"/>
              <a:gd name="connsiteX27" fmla="*/ 5293877 w 6105267"/>
              <a:gd name="connsiteY27" fmla="*/ 2368649 h 6858000"/>
              <a:gd name="connsiteX28" fmla="*/ 5311338 w 6105267"/>
              <a:gd name="connsiteY28" fmla="*/ 2404034 h 6858000"/>
              <a:gd name="connsiteX29" fmla="*/ 5338366 w 6105267"/>
              <a:gd name="connsiteY29" fmla="*/ 2465052 h 6858000"/>
              <a:gd name="connsiteX30" fmla="*/ 5371263 w 6105267"/>
              <a:gd name="connsiteY30" fmla="*/ 2586413 h 6858000"/>
              <a:gd name="connsiteX31" fmla="*/ 5407503 w 6105267"/>
              <a:gd name="connsiteY31" fmla="*/ 2786290 h 6858000"/>
              <a:gd name="connsiteX32" fmla="*/ 5407356 w 6105267"/>
              <a:gd name="connsiteY32" fmla="*/ 2787545 h 6858000"/>
              <a:gd name="connsiteX33" fmla="*/ 5457023 w 6105267"/>
              <a:gd name="connsiteY33" fmla="*/ 2858292 h 6858000"/>
              <a:gd name="connsiteX34" fmla="*/ 5491940 w 6105267"/>
              <a:gd name="connsiteY34" fmla="*/ 3015985 h 6858000"/>
              <a:gd name="connsiteX35" fmla="*/ 5503944 w 6105267"/>
              <a:gd name="connsiteY35" fmla="*/ 3123335 h 6858000"/>
              <a:gd name="connsiteX36" fmla="*/ 5525532 w 6105267"/>
              <a:gd name="connsiteY36" fmla="*/ 3258473 h 6858000"/>
              <a:gd name="connsiteX37" fmla="*/ 5589758 w 6105267"/>
              <a:gd name="connsiteY37" fmla="*/ 3453699 h 6858000"/>
              <a:gd name="connsiteX38" fmla="*/ 5596144 w 6105267"/>
              <a:gd name="connsiteY38" fmla="*/ 3534624 h 6858000"/>
              <a:gd name="connsiteX39" fmla="*/ 5597750 w 6105267"/>
              <a:gd name="connsiteY39" fmla="*/ 3534129 h 6858000"/>
              <a:gd name="connsiteX40" fmla="*/ 5618377 w 6105267"/>
              <a:gd name="connsiteY40" fmla="*/ 3588431 h 6858000"/>
              <a:gd name="connsiteX41" fmla="*/ 5655472 w 6105267"/>
              <a:gd name="connsiteY41" fmla="*/ 3678877 h 6858000"/>
              <a:gd name="connsiteX42" fmla="*/ 5683015 w 6105267"/>
              <a:gd name="connsiteY42" fmla="*/ 3762025 h 6858000"/>
              <a:gd name="connsiteX43" fmla="*/ 5696643 w 6105267"/>
              <a:gd name="connsiteY43" fmla="*/ 3773888 h 6858000"/>
              <a:gd name="connsiteX44" fmla="*/ 5768491 w 6105267"/>
              <a:gd name="connsiteY44" fmla="*/ 3914399 h 6858000"/>
              <a:gd name="connsiteX45" fmla="*/ 5793123 w 6105267"/>
              <a:gd name="connsiteY45" fmla="*/ 3969952 h 6858000"/>
              <a:gd name="connsiteX46" fmla="*/ 5808321 w 6105267"/>
              <a:gd name="connsiteY46" fmla="*/ 3988153 h 6858000"/>
              <a:gd name="connsiteX47" fmla="*/ 5825621 w 6105267"/>
              <a:gd name="connsiteY47" fmla="*/ 4015525 h 6858000"/>
              <a:gd name="connsiteX48" fmla="*/ 5860672 w 6105267"/>
              <a:gd name="connsiteY48" fmla="*/ 4061579 h 6858000"/>
              <a:gd name="connsiteX49" fmla="*/ 5894095 w 6105267"/>
              <a:gd name="connsiteY49" fmla="*/ 4128857 h 6858000"/>
              <a:gd name="connsiteX50" fmla="*/ 5903513 w 6105267"/>
              <a:gd name="connsiteY50" fmla="*/ 4187661 h 6858000"/>
              <a:gd name="connsiteX51" fmla="*/ 5949086 w 6105267"/>
              <a:gd name="connsiteY51" fmla="*/ 4366139 h 6858000"/>
              <a:gd name="connsiteX52" fmla="*/ 5949261 w 6105267"/>
              <a:gd name="connsiteY52" fmla="*/ 4449185 h 6858000"/>
              <a:gd name="connsiteX53" fmla="*/ 5961816 w 6105267"/>
              <a:gd name="connsiteY53" fmla="*/ 4494562 h 6858000"/>
              <a:gd name="connsiteX54" fmla="*/ 5998138 w 6105267"/>
              <a:gd name="connsiteY54" fmla="*/ 4697518 h 6858000"/>
              <a:gd name="connsiteX55" fmla="*/ 6007819 w 6105267"/>
              <a:gd name="connsiteY55" fmla="*/ 4858148 h 6858000"/>
              <a:gd name="connsiteX56" fmla="*/ 6007749 w 6105267"/>
              <a:gd name="connsiteY56" fmla="*/ 4964715 h 6858000"/>
              <a:gd name="connsiteX57" fmla="*/ 6005269 w 6105267"/>
              <a:gd name="connsiteY57" fmla="*/ 5150567 h 6858000"/>
              <a:gd name="connsiteX58" fmla="*/ 6001127 w 6105267"/>
              <a:gd name="connsiteY58" fmla="*/ 5164609 h 6858000"/>
              <a:gd name="connsiteX59" fmla="*/ 5998514 w 6105267"/>
              <a:gd name="connsiteY59" fmla="*/ 5189673 h 6858000"/>
              <a:gd name="connsiteX60" fmla="*/ 6018409 w 6105267"/>
              <a:gd name="connsiteY60" fmla="*/ 5227157 h 6858000"/>
              <a:gd name="connsiteX61" fmla="*/ 6036748 w 6105267"/>
              <a:gd name="connsiteY61" fmla="*/ 5322752 h 6858000"/>
              <a:gd name="connsiteX62" fmla="*/ 6037677 w 6105267"/>
              <a:gd name="connsiteY62" fmla="*/ 5354807 h 6858000"/>
              <a:gd name="connsiteX63" fmla="*/ 6053435 w 6105267"/>
              <a:gd name="connsiteY63" fmla="*/ 5387547 h 6858000"/>
              <a:gd name="connsiteX64" fmla="*/ 6068640 w 6105267"/>
              <a:gd name="connsiteY64" fmla="*/ 5474503 h 6858000"/>
              <a:gd name="connsiteX65" fmla="*/ 6080922 w 6105267"/>
              <a:gd name="connsiteY65" fmla="*/ 5561070 h 6858000"/>
              <a:gd name="connsiteX66" fmla="*/ 6096949 w 6105267"/>
              <a:gd name="connsiteY66" fmla="*/ 5648179 h 6858000"/>
              <a:gd name="connsiteX67" fmla="*/ 6096746 w 6105267"/>
              <a:gd name="connsiteY67" fmla="*/ 5862844 h 6858000"/>
              <a:gd name="connsiteX68" fmla="*/ 6045436 w 6105267"/>
              <a:gd name="connsiteY68" fmla="*/ 6124480 h 6858000"/>
              <a:gd name="connsiteX69" fmla="*/ 6030489 w 6105267"/>
              <a:gd name="connsiteY69" fmla="*/ 6317666 h 6858000"/>
              <a:gd name="connsiteX70" fmla="*/ 6007492 w 6105267"/>
              <a:gd name="connsiteY70" fmla="*/ 6440818 h 6858000"/>
              <a:gd name="connsiteX71" fmla="*/ 6009467 w 6105267"/>
              <a:gd name="connsiteY71" fmla="*/ 6487076 h 6858000"/>
              <a:gd name="connsiteX72" fmla="*/ 5995064 w 6105267"/>
              <a:gd name="connsiteY72" fmla="*/ 6540791 h 6858000"/>
              <a:gd name="connsiteX73" fmla="*/ 5986207 w 6105267"/>
              <a:gd name="connsiteY73" fmla="*/ 6695855 h 6858000"/>
              <a:gd name="connsiteX74" fmla="*/ 5979428 w 6105267"/>
              <a:gd name="connsiteY74" fmla="*/ 6754678 h 6858000"/>
              <a:gd name="connsiteX75" fmla="*/ 5984543 w 6105267"/>
              <a:gd name="connsiteY75" fmla="*/ 6811016 h 6858000"/>
              <a:gd name="connsiteX76" fmla="*/ 5979671 w 6105267"/>
              <a:gd name="connsiteY76" fmla="*/ 6858000 h 6858000"/>
              <a:gd name="connsiteX77" fmla="*/ 0 w 6105267"/>
              <a:gd name="connsiteY77" fmla="*/ 6858000 h 6858000"/>
              <a:gd name="connsiteX78" fmla="*/ 0 w 6105267"/>
              <a:gd name="connsiteY78" fmla="*/ 0 h 6858000"/>
              <a:gd name="connsiteX0" fmla="*/ 0 w 6105267"/>
              <a:gd name="connsiteY0" fmla="*/ 0 h 6858000"/>
              <a:gd name="connsiteX1" fmla="*/ 4965888 w 6105267"/>
              <a:gd name="connsiteY1" fmla="*/ 0 h 6858000"/>
              <a:gd name="connsiteX2" fmla="*/ 4967767 w 6105267"/>
              <a:gd name="connsiteY2" fmla="*/ 7930 h 6858000"/>
              <a:gd name="connsiteX3" fmla="*/ 4979444 w 6105267"/>
              <a:gd name="connsiteY3" fmla="*/ 43921 h 6858000"/>
              <a:gd name="connsiteX4" fmla="*/ 5075458 w 6105267"/>
              <a:gd name="connsiteY4" fmla="*/ 264355 h 6858000"/>
              <a:gd name="connsiteX5" fmla="*/ 5081175 w 6105267"/>
              <a:gd name="connsiteY5" fmla="*/ 277448 h 6858000"/>
              <a:gd name="connsiteX6" fmla="*/ 5097011 w 6105267"/>
              <a:gd name="connsiteY6" fmla="*/ 355616 h 6858000"/>
              <a:gd name="connsiteX7" fmla="*/ 5153000 w 6105267"/>
              <a:gd name="connsiteY7" fmla="*/ 507134 h 6858000"/>
              <a:gd name="connsiteX8" fmla="*/ 5171282 w 6105267"/>
              <a:gd name="connsiteY8" fmla="*/ 602071 h 6858000"/>
              <a:gd name="connsiteX9" fmla="*/ 5189051 w 6105267"/>
              <a:gd name="connsiteY9" fmla="*/ 782518 h 6858000"/>
              <a:gd name="connsiteX10" fmla="*/ 5218707 w 6105267"/>
              <a:gd name="connsiteY10" fmla="*/ 886387 h 6858000"/>
              <a:gd name="connsiteX11" fmla="*/ 5221281 w 6105267"/>
              <a:gd name="connsiteY11" fmla="*/ 920873 h 6858000"/>
              <a:gd name="connsiteX12" fmla="*/ 5201018 w 6105267"/>
              <a:gd name="connsiteY12" fmla="*/ 1095027 h 6858000"/>
              <a:gd name="connsiteX13" fmla="*/ 5189234 w 6105267"/>
              <a:gd name="connsiteY13" fmla="*/ 1217308 h 6858000"/>
              <a:gd name="connsiteX14" fmla="*/ 5202769 w 6105267"/>
              <a:gd name="connsiteY14" fmla="*/ 1269450 h 6858000"/>
              <a:gd name="connsiteX15" fmla="*/ 5225968 w 6105267"/>
              <a:gd name="connsiteY15" fmla="*/ 1357994 h 6858000"/>
              <a:gd name="connsiteX16" fmla="*/ 5226675 w 6105267"/>
              <a:gd name="connsiteY16" fmla="*/ 1385685 h 6858000"/>
              <a:gd name="connsiteX17" fmla="*/ 5237226 w 6105267"/>
              <a:gd name="connsiteY17" fmla="*/ 1441327 h 6858000"/>
              <a:gd name="connsiteX18" fmla="*/ 5255653 w 6105267"/>
              <a:gd name="connsiteY18" fmla="*/ 1524712 h 6858000"/>
              <a:gd name="connsiteX19" fmla="*/ 5263491 w 6105267"/>
              <a:gd name="connsiteY19" fmla="*/ 1642938 h 6858000"/>
              <a:gd name="connsiteX20" fmla="*/ 5256552 w 6105267"/>
              <a:gd name="connsiteY20" fmla="*/ 1672509 h 6858000"/>
              <a:gd name="connsiteX21" fmla="*/ 5264549 w 6105267"/>
              <a:gd name="connsiteY21" fmla="*/ 1837572 h 6858000"/>
              <a:gd name="connsiteX22" fmla="*/ 5255696 w 6105267"/>
              <a:gd name="connsiteY22" fmla="*/ 1953770 h 6858000"/>
              <a:gd name="connsiteX23" fmla="*/ 5252592 w 6105267"/>
              <a:gd name="connsiteY23" fmla="*/ 2092210 h 6858000"/>
              <a:gd name="connsiteX24" fmla="*/ 5257248 w 6105267"/>
              <a:gd name="connsiteY24" fmla="*/ 2203922 h 6858000"/>
              <a:gd name="connsiteX25" fmla="*/ 5262551 w 6105267"/>
              <a:gd name="connsiteY25" fmla="*/ 2288050 h 6858000"/>
              <a:gd name="connsiteX26" fmla="*/ 5293877 w 6105267"/>
              <a:gd name="connsiteY26" fmla="*/ 2368649 h 6858000"/>
              <a:gd name="connsiteX27" fmla="*/ 5311338 w 6105267"/>
              <a:gd name="connsiteY27" fmla="*/ 2404034 h 6858000"/>
              <a:gd name="connsiteX28" fmla="*/ 5338366 w 6105267"/>
              <a:gd name="connsiteY28" fmla="*/ 2465052 h 6858000"/>
              <a:gd name="connsiteX29" fmla="*/ 5371263 w 6105267"/>
              <a:gd name="connsiteY29" fmla="*/ 2586413 h 6858000"/>
              <a:gd name="connsiteX30" fmla="*/ 5407503 w 6105267"/>
              <a:gd name="connsiteY30" fmla="*/ 2786290 h 6858000"/>
              <a:gd name="connsiteX31" fmla="*/ 5407356 w 6105267"/>
              <a:gd name="connsiteY31" fmla="*/ 2787545 h 6858000"/>
              <a:gd name="connsiteX32" fmla="*/ 5457023 w 6105267"/>
              <a:gd name="connsiteY32" fmla="*/ 2858292 h 6858000"/>
              <a:gd name="connsiteX33" fmla="*/ 5491940 w 6105267"/>
              <a:gd name="connsiteY33" fmla="*/ 3015985 h 6858000"/>
              <a:gd name="connsiteX34" fmla="*/ 5503944 w 6105267"/>
              <a:gd name="connsiteY34" fmla="*/ 3123335 h 6858000"/>
              <a:gd name="connsiteX35" fmla="*/ 5525532 w 6105267"/>
              <a:gd name="connsiteY35" fmla="*/ 3258473 h 6858000"/>
              <a:gd name="connsiteX36" fmla="*/ 5589758 w 6105267"/>
              <a:gd name="connsiteY36" fmla="*/ 3453699 h 6858000"/>
              <a:gd name="connsiteX37" fmla="*/ 5596144 w 6105267"/>
              <a:gd name="connsiteY37" fmla="*/ 3534624 h 6858000"/>
              <a:gd name="connsiteX38" fmla="*/ 5597750 w 6105267"/>
              <a:gd name="connsiteY38" fmla="*/ 3534129 h 6858000"/>
              <a:gd name="connsiteX39" fmla="*/ 5618377 w 6105267"/>
              <a:gd name="connsiteY39" fmla="*/ 3588431 h 6858000"/>
              <a:gd name="connsiteX40" fmla="*/ 5655472 w 6105267"/>
              <a:gd name="connsiteY40" fmla="*/ 3678877 h 6858000"/>
              <a:gd name="connsiteX41" fmla="*/ 5683015 w 6105267"/>
              <a:gd name="connsiteY41" fmla="*/ 3762025 h 6858000"/>
              <a:gd name="connsiteX42" fmla="*/ 5696643 w 6105267"/>
              <a:gd name="connsiteY42" fmla="*/ 3773888 h 6858000"/>
              <a:gd name="connsiteX43" fmla="*/ 5768491 w 6105267"/>
              <a:gd name="connsiteY43" fmla="*/ 3914399 h 6858000"/>
              <a:gd name="connsiteX44" fmla="*/ 5793123 w 6105267"/>
              <a:gd name="connsiteY44" fmla="*/ 3969952 h 6858000"/>
              <a:gd name="connsiteX45" fmla="*/ 5808321 w 6105267"/>
              <a:gd name="connsiteY45" fmla="*/ 3988153 h 6858000"/>
              <a:gd name="connsiteX46" fmla="*/ 5825621 w 6105267"/>
              <a:gd name="connsiteY46" fmla="*/ 4015525 h 6858000"/>
              <a:gd name="connsiteX47" fmla="*/ 5860672 w 6105267"/>
              <a:gd name="connsiteY47" fmla="*/ 4061579 h 6858000"/>
              <a:gd name="connsiteX48" fmla="*/ 5894095 w 6105267"/>
              <a:gd name="connsiteY48" fmla="*/ 4128857 h 6858000"/>
              <a:gd name="connsiteX49" fmla="*/ 5903513 w 6105267"/>
              <a:gd name="connsiteY49" fmla="*/ 4187661 h 6858000"/>
              <a:gd name="connsiteX50" fmla="*/ 5949086 w 6105267"/>
              <a:gd name="connsiteY50" fmla="*/ 4366139 h 6858000"/>
              <a:gd name="connsiteX51" fmla="*/ 5949261 w 6105267"/>
              <a:gd name="connsiteY51" fmla="*/ 4449185 h 6858000"/>
              <a:gd name="connsiteX52" fmla="*/ 5961816 w 6105267"/>
              <a:gd name="connsiteY52" fmla="*/ 4494562 h 6858000"/>
              <a:gd name="connsiteX53" fmla="*/ 5998138 w 6105267"/>
              <a:gd name="connsiteY53" fmla="*/ 4697518 h 6858000"/>
              <a:gd name="connsiteX54" fmla="*/ 6007819 w 6105267"/>
              <a:gd name="connsiteY54" fmla="*/ 4858148 h 6858000"/>
              <a:gd name="connsiteX55" fmla="*/ 6007749 w 6105267"/>
              <a:gd name="connsiteY55" fmla="*/ 4964715 h 6858000"/>
              <a:gd name="connsiteX56" fmla="*/ 6005269 w 6105267"/>
              <a:gd name="connsiteY56" fmla="*/ 5150567 h 6858000"/>
              <a:gd name="connsiteX57" fmla="*/ 6001127 w 6105267"/>
              <a:gd name="connsiteY57" fmla="*/ 5164609 h 6858000"/>
              <a:gd name="connsiteX58" fmla="*/ 5998514 w 6105267"/>
              <a:gd name="connsiteY58" fmla="*/ 5189673 h 6858000"/>
              <a:gd name="connsiteX59" fmla="*/ 6018409 w 6105267"/>
              <a:gd name="connsiteY59" fmla="*/ 5227157 h 6858000"/>
              <a:gd name="connsiteX60" fmla="*/ 6036748 w 6105267"/>
              <a:gd name="connsiteY60" fmla="*/ 5322752 h 6858000"/>
              <a:gd name="connsiteX61" fmla="*/ 6037677 w 6105267"/>
              <a:gd name="connsiteY61" fmla="*/ 5354807 h 6858000"/>
              <a:gd name="connsiteX62" fmla="*/ 6053435 w 6105267"/>
              <a:gd name="connsiteY62" fmla="*/ 5387547 h 6858000"/>
              <a:gd name="connsiteX63" fmla="*/ 6068640 w 6105267"/>
              <a:gd name="connsiteY63" fmla="*/ 5474503 h 6858000"/>
              <a:gd name="connsiteX64" fmla="*/ 6080922 w 6105267"/>
              <a:gd name="connsiteY64" fmla="*/ 5561070 h 6858000"/>
              <a:gd name="connsiteX65" fmla="*/ 6096949 w 6105267"/>
              <a:gd name="connsiteY65" fmla="*/ 5648179 h 6858000"/>
              <a:gd name="connsiteX66" fmla="*/ 6096746 w 6105267"/>
              <a:gd name="connsiteY66" fmla="*/ 5862844 h 6858000"/>
              <a:gd name="connsiteX67" fmla="*/ 6045436 w 6105267"/>
              <a:gd name="connsiteY67" fmla="*/ 6124480 h 6858000"/>
              <a:gd name="connsiteX68" fmla="*/ 6030489 w 6105267"/>
              <a:gd name="connsiteY68" fmla="*/ 6317666 h 6858000"/>
              <a:gd name="connsiteX69" fmla="*/ 6007492 w 6105267"/>
              <a:gd name="connsiteY69" fmla="*/ 6440818 h 6858000"/>
              <a:gd name="connsiteX70" fmla="*/ 6009467 w 6105267"/>
              <a:gd name="connsiteY70" fmla="*/ 6487076 h 6858000"/>
              <a:gd name="connsiteX71" fmla="*/ 5995064 w 6105267"/>
              <a:gd name="connsiteY71" fmla="*/ 6540791 h 6858000"/>
              <a:gd name="connsiteX72" fmla="*/ 5986207 w 6105267"/>
              <a:gd name="connsiteY72" fmla="*/ 6695855 h 6858000"/>
              <a:gd name="connsiteX73" fmla="*/ 5979428 w 6105267"/>
              <a:gd name="connsiteY73" fmla="*/ 6754678 h 6858000"/>
              <a:gd name="connsiteX74" fmla="*/ 5984543 w 6105267"/>
              <a:gd name="connsiteY74" fmla="*/ 6811016 h 6858000"/>
              <a:gd name="connsiteX75" fmla="*/ 5979671 w 6105267"/>
              <a:gd name="connsiteY75" fmla="*/ 6858000 h 6858000"/>
              <a:gd name="connsiteX76" fmla="*/ 0 w 6105267"/>
              <a:gd name="connsiteY76" fmla="*/ 6858000 h 6858000"/>
              <a:gd name="connsiteX77" fmla="*/ 0 w 6105267"/>
              <a:gd name="connsiteY77" fmla="*/ 0 h 6858000"/>
              <a:gd name="connsiteX0" fmla="*/ 0 w 6105267"/>
              <a:gd name="connsiteY0" fmla="*/ 0 h 6858000"/>
              <a:gd name="connsiteX1" fmla="*/ 4965888 w 6105267"/>
              <a:gd name="connsiteY1" fmla="*/ 0 h 6858000"/>
              <a:gd name="connsiteX2" fmla="*/ 4967767 w 6105267"/>
              <a:gd name="connsiteY2" fmla="*/ 7930 h 6858000"/>
              <a:gd name="connsiteX3" fmla="*/ 4979444 w 6105267"/>
              <a:gd name="connsiteY3" fmla="*/ 43921 h 6858000"/>
              <a:gd name="connsiteX4" fmla="*/ 5075458 w 6105267"/>
              <a:gd name="connsiteY4" fmla="*/ 264355 h 6858000"/>
              <a:gd name="connsiteX5" fmla="*/ 5081175 w 6105267"/>
              <a:gd name="connsiteY5" fmla="*/ 277448 h 6858000"/>
              <a:gd name="connsiteX6" fmla="*/ 5097011 w 6105267"/>
              <a:gd name="connsiteY6" fmla="*/ 355616 h 6858000"/>
              <a:gd name="connsiteX7" fmla="*/ 5153000 w 6105267"/>
              <a:gd name="connsiteY7" fmla="*/ 507134 h 6858000"/>
              <a:gd name="connsiteX8" fmla="*/ 5171282 w 6105267"/>
              <a:gd name="connsiteY8" fmla="*/ 602071 h 6858000"/>
              <a:gd name="connsiteX9" fmla="*/ 5189051 w 6105267"/>
              <a:gd name="connsiteY9" fmla="*/ 782518 h 6858000"/>
              <a:gd name="connsiteX10" fmla="*/ 5218707 w 6105267"/>
              <a:gd name="connsiteY10" fmla="*/ 886387 h 6858000"/>
              <a:gd name="connsiteX11" fmla="*/ 5221281 w 6105267"/>
              <a:gd name="connsiteY11" fmla="*/ 920873 h 6858000"/>
              <a:gd name="connsiteX12" fmla="*/ 5201018 w 6105267"/>
              <a:gd name="connsiteY12" fmla="*/ 1095027 h 6858000"/>
              <a:gd name="connsiteX13" fmla="*/ 5189234 w 6105267"/>
              <a:gd name="connsiteY13" fmla="*/ 1217308 h 6858000"/>
              <a:gd name="connsiteX14" fmla="*/ 5202769 w 6105267"/>
              <a:gd name="connsiteY14" fmla="*/ 1269450 h 6858000"/>
              <a:gd name="connsiteX15" fmla="*/ 5225968 w 6105267"/>
              <a:gd name="connsiteY15" fmla="*/ 1357994 h 6858000"/>
              <a:gd name="connsiteX16" fmla="*/ 5226675 w 6105267"/>
              <a:gd name="connsiteY16" fmla="*/ 1385685 h 6858000"/>
              <a:gd name="connsiteX17" fmla="*/ 5237226 w 6105267"/>
              <a:gd name="connsiteY17" fmla="*/ 1441327 h 6858000"/>
              <a:gd name="connsiteX18" fmla="*/ 5255653 w 6105267"/>
              <a:gd name="connsiteY18" fmla="*/ 1524712 h 6858000"/>
              <a:gd name="connsiteX19" fmla="*/ 5263491 w 6105267"/>
              <a:gd name="connsiteY19" fmla="*/ 1642938 h 6858000"/>
              <a:gd name="connsiteX20" fmla="*/ 5256552 w 6105267"/>
              <a:gd name="connsiteY20" fmla="*/ 1672509 h 6858000"/>
              <a:gd name="connsiteX21" fmla="*/ 5264549 w 6105267"/>
              <a:gd name="connsiteY21" fmla="*/ 1837572 h 6858000"/>
              <a:gd name="connsiteX22" fmla="*/ 5255696 w 6105267"/>
              <a:gd name="connsiteY22" fmla="*/ 1953770 h 6858000"/>
              <a:gd name="connsiteX23" fmla="*/ 5252592 w 6105267"/>
              <a:gd name="connsiteY23" fmla="*/ 2092210 h 6858000"/>
              <a:gd name="connsiteX24" fmla="*/ 5257248 w 6105267"/>
              <a:gd name="connsiteY24" fmla="*/ 2203922 h 6858000"/>
              <a:gd name="connsiteX25" fmla="*/ 5262551 w 6105267"/>
              <a:gd name="connsiteY25" fmla="*/ 2288050 h 6858000"/>
              <a:gd name="connsiteX26" fmla="*/ 5293877 w 6105267"/>
              <a:gd name="connsiteY26" fmla="*/ 2368649 h 6858000"/>
              <a:gd name="connsiteX27" fmla="*/ 5311338 w 6105267"/>
              <a:gd name="connsiteY27" fmla="*/ 2404034 h 6858000"/>
              <a:gd name="connsiteX28" fmla="*/ 5338366 w 6105267"/>
              <a:gd name="connsiteY28" fmla="*/ 2465052 h 6858000"/>
              <a:gd name="connsiteX29" fmla="*/ 5371263 w 6105267"/>
              <a:gd name="connsiteY29" fmla="*/ 2586413 h 6858000"/>
              <a:gd name="connsiteX30" fmla="*/ 5407503 w 6105267"/>
              <a:gd name="connsiteY30" fmla="*/ 2786290 h 6858000"/>
              <a:gd name="connsiteX31" fmla="*/ 5407356 w 6105267"/>
              <a:gd name="connsiteY31" fmla="*/ 2787545 h 6858000"/>
              <a:gd name="connsiteX32" fmla="*/ 5457023 w 6105267"/>
              <a:gd name="connsiteY32" fmla="*/ 2858292 h 6858000"/>
              <a:gd name="connsiteX33" fmla="*/ 5491940 w 6105267"/>
              <a:gd name="connsiteY33" fmla="*/ 3015985 h 6858000"/>
              <a:gd name="connsiteX34" fmla="*/ 5503944 w 6105267"/>
              <a:gd name="connsiteY34" fmla="*/ 3123335 h 6858000"/>
              <a:gd name="connsiteX35" fmla="*/ 5525532 w 6105267"/>
              <a:gd name="connsiteY35" fmla="*/ 3258473 h 6858000"/>
              <a:gd name="connsiteX36" fmla="*/ 5589758 w 6105267"/>
              <a:gd name="connsiteY36" fmla="*/ 3453699 h 6858000"/>
              <a:gd name="connsiteX37" fmla="*/ 5596144 w 6105267"/>
              <a:gd name="connsiteY37" fmla="*/ 3534624 h 6858000"/>
              <a:gd name="connsiteX38" fmla="*/ 5597750 w 6105267"/>
              <a:gd name="connsiteY38" fmla="*/ 3534129 h 6858000"/>
              <a:gd name="connsiteX39" fmla="*/ 5618377 w 6105267"/>
              <a:gd name="connsiteY39" fmla="*/ 3588431 h 6858000"/>
              <a:gd name="connsiteX40" fmla="*/ 5655472 w 6105267"/>
              <a:gd name="connsiteY40" fmla="*/ 3678877 h 6858000"/>
              <a:gd name="connsiteX41" fmla="*/ 5683015 w 6105267"/>
              <a:gd name="connsiteY41" fmla="*/ 3762025 h 6858000"/>
              <a:gd name="connsiteX42" fmla="*/ 5696643 w 6105267"/>
              <a:gd name="connsiteY42" fmla="*/ 3773888 h 6858000"/>
              <a:gd name="connsiteX43" fmla="*/ 5768491 w 6105267"/>
              <a:gd name="connsiteY43" fmla="*/ 3914399 h 6858000"/>
              <a:gd name="connsiteX44" fmla="*/ 5793123 w 6105267"/>
              <a:gd name="connsiteY44" fmla="*/ 3969952 h 6858000"/>
              <a:gd name="connsiteX45" fmla="*/ 5808321 w 6105267"/>
              <a:gd name="connsiteY45" fmla="*/ 3988153 h 6858000"/>
              <a:gd name="connsiteX46" fmla="*/ 5825621 w 6105267"/>
              <a:gd name="connsiteY46" fmla="*/ 4015525 h 6858000"/>
              <a:gd name="connsiteX47" fmla="*/ 5860672 w 6105267"/>
              <a:gd name="connsiteY47" fmla="*/ 4061579 h 6858000"/>
              <a:gd name="connsiteX48" fmla="*/ 5894095 w 6105267"/>
              <a:gd name="connsiteY48" fmla="*/ 4128857 h 6858000"/>
              <a:gd name="connsiteX49" fmla="*/ 5903513 w 6105267"/>
              <a:gd name="connsiteY49" fmla="*/ 4187661 h 6858000"/>
              <a:gd name="connsiteX50" fmla="*/ 5949086 w 6105267"/>
              <a:gd name="connsiteY50" fmla="*/ 4366139 h 6858000"/>
              <a:gd name="connsiteX51" fmla="*/ 5949261 w 6105267"/>
              <a:gd name="connsiteY51" fmla="*/ 4449185 h 6858000"/>
              <a:gd name="connsiteX52" fmla="*/ 5961816 w 6105267"/>
              <a:gd name="connsiteY52" fmla="*/ 4494562 h 6858000"/>
              <a:gd name="connsiteX53" fmla="*/ 5998138 w 6105267"/>
              <a:gd name="connsiteY53" fmla="*/ 4697518 h 6858000"/>
              <a:gd name="connsiteX54" fmla="*/ 6007819 w 6105267"/>
              <a:gd name="connsiteY54" fmla="*/ 4858148 h 6858000"/>
              <a:gd name="connsiteX55" fmla="*/ 6007749 w 6105267"/>
              <a:gd name="connsiteY55" fmla="*/ 4964715 h 6858000"/>
              <a:gd name="connsiteX56" fmla="*/ 6005269 w 6105267"/>
              <a:gd name="connsiteY56" fmla="*/ 5150567 h 6858000"/>
              <a:gd name="connsiteX57" fmla="*/ 6001127 w 6105267"/>
              <a:gd name="connsiteY57" fmla="*/ 5164609 h 6858000"/>
              <a:gd name="connsiteX58" fmla="*/ 5998514 w 6105267"/>
              <a:gd name="connsiteY58" fmla="*/ 5189673 h 6858000"/>
              <a:gd name="connsiteX59" fmla="*/ 6018409 w 6105267"/>
              <a:gd name="connsiteY59" fmla="*/ 5227157 h 6858000"/>
              <a:gd name="connsiteX60" fmla="*/ 6036748 w 6105267"/>
              <a:gd name="connsiteY60" fmla="*/ 5322752 h 6858000"/>
              <a:gd name="connsiteX61" fmla="*/ 6037677 w 6105267"/>
              <a:gd name="connsiteY61" fmla="*/ 5354807 h 6858000"/>
              <a:gd name="connsiteX62" fmla="*/ 6053435 w 6105267"/>
              <a:gd name="connsiteY62" fmla="*/ 5387547 h 6858000"/>
              <a:gd name="connsiteX63" fmla="*/ 6068640 w 6105267"/>
              <a:gd name="connsiteY63" fmla="*/ 5474503 h 6858000"/>
              <a:gd name="connsiteX64" fmla="*/ 6080922 w 6105267"/>
              <a:gd name="connsiteY64" fmla="*/ 5561070 h 6858000"/>
              <a:gd name="connsiteX65" fmla="*/ 6096949 w 6105267"/>
              <a:gd name="connsiteY65" fmla="*/ 5648179 h 6858000"/>
              <a:gd name="connsiteX66" fmla="*/ 6096746 w 6105267"/>
              <a:gd name="connsiteY66" fmla="*/ 5862844 h 6858000"/>
              <a:gd name="connsiteX67" fmla="*/ 6045436 w 6105267"/>
              <a:gd name="connsiteY67" fmla="*/ 6124480 h 6858000"/>
              <a:gd name="connsiteX68" fmla="*/ 6030489 w 6105267"/>
              <a:gd name="connsiteY68" fmla="*/ 6317666 h 6858000"/>
              <a:gd name="connsiteX69" fmla="*/ 6007492 w 6105267"/>
              <a:gd name="connsiteY69" fmla="*/ 6440818 h 6858000"/>
              <a:gd name="connsiteX70" fmla="*/ 6009467 w 6105267"/>
              <a:gd name="connsiteY70" fmla="*/ 6487076 h 6858000"/>
              <a:gd name="connsiteX71" fmla="*/ 5995064 w 6105267"/>
              <a:gd name="connsiteY71" fmla="*/ 6540791 h 6858000"/>
              <a:gd name="connsiteX72" fmla="*/ 5986207 w 6105267"/>
              <a:gd name="connsiteY72" fmla="*/ 6695855 h 6858000"/>
              <a:gd name="connsiteX73" fmla="*/ 5979428 w 6105267"/>
              <a:gd name="connsiteY73" fmla="*/ 6754678 h 6858000"/>
              <a:gd name="connsiteX74" fmla="*/ 5984543 w 6105267"/>
              <a:gd name="connsiteY74" fmla="*/ 6811016 h 6858000"/>
              <a:gd name="connsiteX75" fmla="*/ 5979671 w 6105267"/>
              <a:gd name="connsiteY75" fmla="*/ 6858000 h 6858000"/>
              <a:gd name="connsiteX76" fmla="*/ 0 w 6105267"/>
              <a:gd name="connsiteY76" fmla="*/ 6858000 h 6858000"/>
              <a:gd name="connsiteX77" fmla="*/ 0 w 6105267"/>
              <a:gd name="connsiteY77" fmla="*/ 0 h 6858000"/>
              <a:gd name="connsiteX0" fmla="*/ 0 w 6105267"/>
              <a:gd name="connsiteY0" fmla="*/ 0 h 6858000"/>
              <a:gd name="connsiteX1" fmla="*/ 4965888 w 6105267"/>
              <a:gd name="connsiteY1" fmla="*/ 0 h 6858000"/>
              <a:gd name="connsiteX2" fmla="*/ 4967767 w 6105267"/>
              <a:gd name="connsiteY2" fmla="*/ 7930 h 6858000"/>
              <a:gd name="connsiteX3" fmla="*/ 4979444 w 6105267"/>
              <a:gd name="connsiteY3" fmla="*/ 43921 h 6858000"/>
              <a:gd name="connsiteX4" fmla="*/ 5075458 w 6105267"/>
              <a:gd name="connsiteY4" fmla="*/ 264355 h 6858000"/>
              <a:gd name="connsiteX5" fmla="*/ 5081175 w 6105267"/>
              <a:gd name="connsiteY5" fmla="*/ 277448 h 6858000"/>
              <a:gd name="connsiteX6" fmla="*/ 5097011 w 6105267"/>
              <a:gd name="connsiteY6" fmla="*/ 355616 h 6858000"/>
              <a:gd name="connsiteX7" fmla="*/ 5153000 w 6105267"/>
              <a:gd name="connsiteY7" fmla="*/ 507134 h 6858000"/>
              <a:gd name="connsiteX8" fmla="*/ 5171282 w 6105267"/>
              <a:gd name="connsiteY8" fmla="*/ 602071 h 6858000"/>
              <a:gd name="connsiteX9" fmla="*/ 5189051 w 6105267"/>
              <a:gd name="connsiteY9" fmla="*/ 782518 h 6858000"/>
              <a:gd name="connsiteX10" fmla="*/ 5218707 w 6105267"/>
              <a:gd name="connsiteY10" fmla="*/ 886387 h 6858000"/>
              <a:gd name="connsiteX11" fmla="*/ 5221281 w 6105267"/>
              <a:gd name="connsiteY11" fmla="*/ 920873 h 6858000"/>
              <a:gd name="connsiteX12" fmla="*/ 5201018 w 6105267"/>
              <a:gd name="connsiteY12" fmla="*/ 1095027 h 6858000"/>
              <a:gd name="connsiteX13" fmla="*/ 5189234 w 6105267"/>
              <a:gd name="connsiteY13" fmla="*/ 1217308 h 6858000"/>
              <a:gd name="connsiteX14" fmla="*/ 5202769 w 6105267"/>
              <a:gd name="connsiteY14" fmla="*/ 1269450 h 6858000"/>
              <a:gd name="connsiteX15" fmla="*/ 5225968 w 6105267"/>
              <a:gd name="connsiteY15" fmla="*/ 1357994 h 6858000"/>
              <a:gd name="connsiteX16" fmla="*/ 5226675 w 6105267"/>
              <a:gd name="connsiteY16" fmla="*/ 1385685 h 6858000"/>
              <a:gd name="connsiteX17" fmla="*/ 5237226 w 6105267"/>
              <a:gd name="connsiteY17" fmla="*/ 1441327 h 6858000"/>
              <a:gd name="connsiteX18" fmla="*/ 5255653 w 6105267"/>
              <a:gd name="connsiteY18" fmla="*/ 1524712 h 6858000"/>
              <a:gd name="connsiteX19" fmla="*/ 5263491 w 6105267"/>
              <a:gd name="connsiteY19" fmla="*/ 1642938 h 6858000"/>
              <a:gd name="connsiteX20" fmla="*/ 5256552 w 6105267"/>
              <a:gd name="connsiteY20" fmla="*/ 1672509 h 6858000"/>
              <a:gd name="connsiteX21" fmla="*/ 5264549 w 6105267"/>
              <a:gd name="connsiteY21" fmla="*/ 1837572 h 6858000"/>
              <a:gd name="connsiteX22" fmla="*/ 5255696 w 6105267"/>
              <a:gd name="connsiteY22" fmla="*/ 1953770 h 6858000"/>
              <a:gd name="connsiteX23" fmla="*/ 5252592 w 6105267"/>
              <a:gd name="connsiteY23" fmla="*/ 2092210 h 6858000"/>
              <a:gd name="connsiteX24" fmla="*/ 5257248 w 6105267"/>
              <a:gd name="connsiteY24" fmla="*/ 2203922 h 6858000"/>
              <a:gd name="connsiteX25" fmla="*/ 5262551 w 6105267"/>
              <a:gd name="connsiteY25" fmla="*/ 2288050 h 6858000"/>
              <a:gd name="connsiteX26" fmla="*/ 5293877 w 6105267"/>
              <a:gd name="connsiteY26" fmla="*/ 2368649 h 6858000"/>
              <a:gd name="connsiteX27" fmla="*/ 5311338 w 6105267"/>
              <a:gd name="connsiteY27" fmla="*/ 2404034 h 6858000"/>
              <a:gd name="connsiteX28" fmla="*/ 5338366 w 6105267"/>
              <a:gd name="connsiteY28" fmla="*/ 2465052 h 6858000"/>
              <a:gd name="connsiteX29" fmla="*/ 5371263 w 6105267"/>
              <a:gd name="connsiteY29" fmla="*/ 2586413 h 6858000"/>
              <a:gd name="connsiteX30" fmla="*/ 5407503 w 6105267"/>
              <a:gd name="connsiteY30" fmla="*/ 2786290 h 6858000"/>
              <a:gd name="connsiteX31" fmla="*/ 5407356 w 6105267"/>
              <a:gd name="connsiteY31" fmla="*/ 2787545 h 6858000"/>
              <a:gd name="connsiteX32" fmla="*/ 5457023 w 6105267"/>
              <a:gd name="connsiteY32" fmla="*/ 2858292 h 6858000"/>
              <a:gd name="connsiteX33" fmla="*/ 5503944 w 6105267"/>
              <a:gd name="connsiteY33" fmla="*/ 3123335 h 6858000"/>
              <a:gd name="connsiteX34" fmla="*/ 5525532 w 6105267"/>
              <a:gd name="connsiteY34" fmla="*/ 3258473 h 6858000"/>
              <a:gd name="connsiteX35" fmla="*/ 5589758 w 6105267"/>
              <a:gd name="connsiteY35" fmla="*/ 3453699 h 6858000"/>
              <a:gd name="connsiteX36" fmla="*/ 5596144 w 6105267"/>
              <a:gd name="connsiteY36" fmla="*/ 3534624 h 6858000"/>
              <a:gd name="connsiteX37" fmla="*/ 5597750 w 6105267"/>
              <a:gd name="connsiteY37" fmla="*/ 3534129 h 6858000"/>
              <a:gd name="connsiteX38" fmla="*/ 5618377 w 6105267"/>
              <a:gd name="connsiteY38" fmla="*/ 3588431 h 6858000"/>
              <a:gd name="connsiteX39" fmla="*/ 5655472 w 6105267"/>
              <a:gd name="connsiteY39" fmla="*/ 3678877 h 6858000"/>
              <a:gd name="connsiteX40" fmla="*/ 5683015 w 6105267"/>
              <a:gd name="connsiteY40" fmla="*/ 3762025 h 6858000"/>
              <a:gd name="connsiteX41" fmla="*/ 5696643 w 6105267"/>
              <a:gd name="connsiteY41" fmla="*/ 3773888 h 6858000"/>
              <a:gd name="connsiteX42" fmla="*/ 5768491 w 6105267"/>
              <a:gd name="connsiteY42" fmla="*/ 3914399 h 6858000"/>
              <a:gd name="connsiteX43" fmla="*/ 5793123 w 6105267"/>
              <a:gd name="connsiteY43" fmla="*/ 3969952 h 6858000"/>
              <a:gd name="connsiteX44" fmla="*/ 5808321 w 6105267"/>
              <a:gd name="connsiteY44" fmla="*/ 3988153 h 6858000"/>
              <a:gd name="connsiteX45" fmla="*/ 5825621 w 6105267"/>
              <a:gd name="connsiteY45" fmla="*/ 4015525 h 6858000"/>
              <a:gd name="connsiteX46" fmla="*/ 5860672 w 6105267"/>
              <a:gd name="connsiteY46" fmla="*/ 4061579 h 6858000"/>
              <a:gd name="connsiteX47" fmla="*/ 5894095 w 6105267"/>
              <a:gd name="connsiteY47" fmla="*/ 4128857 h 6858000"/>
              <a:gd name="connsiteX48" fmla="*/ 5903513 w 6105267"/>
              <a:gd name="connsiteY48" fmla="*/ 4187661 h 6858000"/>
              <a:gd name="connsiteX49" fmla="*/ 5949086 w 6105267"/>
              <a:gd name="connsiteY49" fmla="*/ 4366139 h 6858000"/>
              <a:gd name="connsiteX50" fmla="*/ 5949261 w 6105267"/>
              <a:gd name="connsiteY50" fmla="*/ 4449185 h 6858000"/>
              <a:gd name="connsiteX51" fmla="*/ 5961816 w 6105267"/>
              <a:gd name="connsiteY51" fmla="*/ 4494562 h 6858000"/>
              <a:gd name="connsiteX52" fmla="*/ 5998138 w 6105267"/>
              <a:gd name="connsiteY52" fmla="*/ 4697518 h 6858000"/>
              <a:gd name="connsiteX53" fmla="*/ 6007819 w 6105267"/>
              <a:gd name="connsiteY53" fmla="*/ 4858148 h 6858000"/>
              <a:gd name="connsiteX54" fmla="*/ 6007749 w 6105267"/>
              <a:gd name="connsiteY54" fmla="*/ 4964715 h 6858000"/>
              <a:gd name="connsiteX55" fmla="*/ 6005269 w 6105267"/>
              <a:gd name="connsiteY55" fmla="*/ 5150567 h 6858000"/>
              <a:gd name="connsiteX56" fmla="*/ 6001127 w 6105267"/>
              <a:gd name="connsiteY56" fmla="*/ 5164609 h 6858000"/>
              <a:gd name="connsiteX57" fmla="*/ 5998514 w 6105267"/>
              <a:gd name="connsiteY57" fmla="*/ 5189673 h 6858000"/>
              <a:gd name="connsiteX58" fmla="*/ 6018409 w 6105267"/>
              <a:gd name="connsiteY58" fmla="*/ 5227157 h 6858000"/>
              <a:gd name="connsiteX59" fmla="*/ 6036748 w 6105267"/>
              <a:gd name="connsiteY59" fmla="*/ 5322752 h 6858000"/>
              <a:gd name="connsiteX60" fmla="*/ 6037677 w 6105267"/>
              <a:gd name="connsiteY60" fmla="*/ 5354807 h 6858000"/>
              <a:gd name="connsiteX61" fmla="*/ 6053435 w 6105267"/>
              <a:gd name="connsiteY61" fmla="*/ 5387547 h 6858000"/>
              <a:gd name="connsiteX62" fmla="*/ 6068640 w 6105267"/>
              <a:gd name="connsiteY62" fmla="*/ 5474503 h 6858000"/>
              <a:gd name="connsiteX63" fmla="*/ 6080922 w 6105267"/>
              <a:gd name="connsiteY63" fmla="*/ 5561070 h 6858000"/>
              <a:gd name="connsiteX64" fmla="*/ 6096949 w 6105267"/>
              <a:gd name="connsiteY64" fmla="*/ 5648179 h 6858000"/>
              <a:gd name="connsiteX65" fmla="*/ 6096746 w 6105267"/>
              <a:gd name="connsiteY65" fmla="*/ 5862844 h 6858000"/>
              <a:gd name="connsiteX66" fmla="*/ 6045436 w 6105267"/>
              <a:gd name="connsiteY66" fmla="*/ 6124480 h 6858000"/>
              <a:gd name="connsiteX67" fmla="*/ 6030489 w 6105267"/>
              <a:gd name="connsiteY67" fmla="*/ 6317666 h 6858000"/>
              <a:gd name="connsiteX68" fmla="*/ 6007492 w 6105267"/>
              <a:gd name="connsiteY68" fmla="*/ 6440818 h 6858000"/>
              <a:gd name="connsiteX69" fmla="*/ 6009467 w 6105267"/>
              <a:gd name="connsiteY69" fmla="*/ 6487076 h 6858000"/>
              <a:gd name="connsiteX70" fmla="*/ 5995064 w 6105267"/>
              <a:gd name="connsiteY70" fmla="*/ 6540791 h 6858000"/>
              <a:gd name="connsiteX71" fmla="*/ 5986207 w 6105267"/>
              <a:gd name="connsiteY71" fmla="*/ 6695855 h 6858000"/>
              <a:gd name="connsiteX72" fmla="*/ 5979428 w 6105267"/>
              <a:gd name="connsiteY72" fmla="*/ 6754678 h 6858000"/>
              <a:gd name="connsiteX73" fmla="*/ 5984543 w 6105267"/>
              <a:gd name="connsiteY73" fmla="*/ 6811016 h 6858000"/>
              <a:gd name="connsiteX74" fmla="*/ 5979671 w 6105267"/>
              <a:gd name="connsiteY74" fmla="*/ 6858000 h 6858000"/>
              <a:gd name="connsiteX75" fmla="*/ 0 w 6105267"/>
              <a:gd name="connsiteY75" fmla="*/ 6858000 h 6858000"/>
              <a:gd name="connsiteX76" fmla="*/ 0 w 6105267"/>
              <a:gd name="connsiteY76" fmla="*/ 0 h 6858000"/>
              <a:gd name="connsiteX0" fmla="*/ 0 w 6105267"/>
              <a:gd name="connsiteY0" fmla="*/ 0 h 6858000"/>
              <a:gd name="connsiteX1" fmla="*/ 4965888 w 6105267"/>
              <a:gd name="connsiteY1" fmla="*/ 0 h 6858000"/>
              <a:gd name="connsiteX2" fmla="*/ 4967767 w 6105267"/>
              <a:gd name="connsiteY2" fmla="*/ 7930 h 6858000"/>
              <a:gd name="connsiteX3" fmla="*/ 4979444 w 6105267"/>
              <a:gd name="connsiteY3" fmla="*/ 43921 h 6858000"/>
              <a:gd name="connsiteX4" fmla="*/ 5075458 w 6105267"/>
              <a:gd name="connsiteY4" fmla="*/ 264355 h 6858000"/>
              <a:gd name="connsiteX5" fmla="*/ 5081175 w 6105267"/>
              <a:gd name="connsiteY5" fmla="*/ 277448 h 6858000"/>
              <a:gd name="connsiteX6" fmla="*/ 5097011 w 6105267"/>
              <a:gd name="connsiteY6" fmla="*/ 355616 h 6858000"/>
              <a:gd name="connsiteX7" fmla="*/ 5153000 w 6105267"/>
              <a:gd name="connsiteY7" fmla="*/ 507134 h 6858000"/>
              <a:gd name="connsiteX8" fmla="*/ 5171282 w 6105267"/>
              <a:gd name="connsiteY8" fmla="*/ 602071 h 6858000"/>
              <a:gd name="connsiteX9" fmla="*/ 5189051 w 6105267"/>
              <a:gd name="connsiteY9" fmla="*/ 782518 h 6858000"/>
              <a:gd name="connsiteX10" fmla="*/ 5218707 w 6105267"/>
              <a:gd name="connsiteY10" fmla="*/ 886387 h 6858000"/>
              <a:gd name="connsiteX11" fmla="*/ 5221281 w 6105267"/>
              <a:gd name="connsiteY11" fmla="*/ 920873 h 6858000"/>
              <a:gd name="connsiteX12" fmla="*/ 5201018 w 6105267"/>
              <a:gd name="connsiteY12" fmla="*/ 1095027 h 6858000"/>
              <a:gd name="connsiteX13" fmla="*/ 5189234 w 6105267"/>
              <a:gd name="connsiteY13" fmla="*/ 1217308 h 6858000"/>
              <a:gd name="connsiteX14" fmla="*/ 5202769 w 6105267"/>
              <a:gd name="connsiteY14" fmla="*/ 1269450 h 6858000"/>
              <a:gd name="connsiteX15" fmla="*/ 5225968 w 6105267"/>
              <a:gd name="connsiteY15" fmla="*/ 1357994 h 6858000"/>
              <a:gd name="connsiteX16" fmla="*/ 5226675 w 6105267"/>
              <a:gd name="connsiteY16" fmla="*/ 1385685 h 6858000"/>
              <a:gd name="connsiteX17" fmla="*/ 5237226 w 6105267"/>
              <a:gd name="connsiteY17" fmla="*/ 1441327 h 6858000"/>
              <a:gd name="connsiteX18" fmla="*/ 5255653 w 6105267"/>
              <a:gd name="connsiteY18" fmla="*/ 1524712 h 6858000"/>
              <a:gd name="connsiteX19" fmla="*/ 5263491 w 6105267"/>
              <a:gd name="connsiteY19" fmla="*/ 1642938 h 6858000"/>
              <a:gd name="connsiteX20" fmla="*/ 5256552 w 6105267"/>
              <a:gd name="connsiteY20" fmla="*/ 1672509 h 6858000"/>
              <a:gd name="connsiteX21" fmla="*/ 5264549 w 6105267"/>
              <a:gd name="connsiteY21" fmla="*/ 1837572 h 6858000"/>
              <a:gd name="connsiteX22" fmla="*/ 5255696 w 6105267"/>
              <a:gd name="connsiteY22" fmla="*/ 1953770 h 6858000"/>
              <a:gd name="connsiteX23" fmla="*/ 5252592 w 6105267"/>
              <a:gd name="connsiteY23" fmla="*/ 2092210 h 6858000"/>
              <a:gd name="connsiteX24" fmla="*/ 5257248 w 6105267"/>
              <a:gd name="connsiteY24" fmla="*/ 2203922 h 6858000"/>
              <a:gd name="connsiteX25" fmla="*/ 5262551 w 6105267"/>
              <a:gd name="connsiteY25" fmla="*/ 2288050 h 6858000"/>
              <a:gd name="connsiteX26" fmla="*/ 5293877 w 6105267"/>
              <a:gd name="connsiteY26" fmla="*/ 2368649 h 6858000"/>
              <a:gd name="connsiteX27" fmla="*/ 5311338 w 6105267"/>
              <a:gd name="connsiteY27" fmla="*/ 2404034 h 6858000"/>
              <a:gd name="connsiteX28" fmla="*/ 5338366 w 6105267"/>
              <a:gd name="connsiteY28" fmla="*/ 2465052 h 6858000"/>
              <a:gd name="connsiteX29" fmla="*/ 5371263 w 6105267"/>
              <a:gd name="connsiteY29" fmla="*/ 2586413 h 6858000"/>
              <a:gd name="connsiteX30" fmla="*/ 5407503 w 6105267"/>
              <a:gd name="connsiteY30" fmla="*/ 2786290 h 6858000"/>
              <a:gd name="connsiteX31" fmla="*/ 5407356 w 6105267"/>
              <a:gd name="connsiteY31" fmla="*/ 2787545 h 6858000"/>
              <a:gd name="connsiteX32" fmla="*/ 5457023 w 6105267"/>
              <a:gd name="connsiteY32" fmla="*/ 2858292 h 6858000"/>
              <a:gd name="connsiteX33" fmla="*/ 5503944 w 6105267"/>
              <a:gd name="connsiteY33" fmla="*/ 3123335 h 6858000"/>
              <a:gd name="connsiteX34" fmla="*/ 5525532 w 6105267"/>
              <a:gd name="connsiteY34" fmla="*/ 3258473 h 6858000"/>
              <a:gd name="connsiteX35" fmla="*/ 5589758 w 6105267"/>
              <a:gd name="connsiteY35" fmla="*/ 3453699 h 6858000"/>
              <a:gd name="connsiteX36" fmla="*/ 5596144 w 6105267"/>
              <a:gd name="connsiteY36" fmla="*/ 3534624 h 6858000"/>
              <a:gd name="connsiteX37" fmla="*/ 5597750 w 6105267"/>
              <a:gd name="connsiteY37" fmla="*/ 3534129 h 6858000"/>
              <a:gd name="connsiteX38" fmla="*/ 5618377 w 6105267"/>
              <a:gd name="connsiteY38" fmla="*/ 3588431 h 6858000"/>
              <a:gd name="connsiteX39" fmla="*/ 5655472 w 6105267"/>
              <a:gd name="connsiteY39" fmla="*/ 3678877 h 6858000"/>
              <a:gd name="connsiteX40" fmla="*/ 5683015 w 6105267"/>
              <a:gd name="connsiteY40" fmla="*/ 3762025 h 6858000"/>
              <a:gd name="connsiteX41" fmla="*/ 5696643 w 6105267"/>
              <a:gd name="connsiteY41" fmla="*/ 3773888 h 6858000"/>
              <a:gd name="connsiteX42" fmla="*/ 5768491 w 6105267"/>
              <a:gd name="connsiteY42" fmla="*/ 3914399 h 6858000"/>
              <a:gd name="connsiteX43" fmla="*/ 5793123 w 6105267"/>
              <a:gd name="connsiteY43" fmla="*/ 3969952 h 6858000"/>
              <a:gd name="connsiteX44" fmla="*/ 5808321 w 6105267"/>
              <a:gd name="connsiteY44" fmla="*/ 3988153 h 6858000"/>
              <a:gd name="connsiteX45" fmla="*/ 5825621 w 6105267"/>
              <a:gd name="connsiteY45" fmla="*/ 4015525 h 6858000"/>
              <a:gd name="connsiteX46" fmla="*/ 5860672 w 6105267"/>
              <a:gd name="connsiteY46" fmla="*/ 4061579 h 6858000"/>
              <a:gd name="connsiteX47" fmla="*/ 5894095 w 6105267"/>
              <a:gd name="connsiteY47" fmla="*/ 4128857 h 6858000"/>
              <a:gd name="connsiteX48" fmla="*/ 5903513 w 6105267"/>
              <a:gd name="connsiteY48" fmla="*/ 4187661 h 6858000"/>
              <a:gd name="connsiteX49" fmla="*/ 5949086 w 6105267"/>
              <a:gd name="connsiteY49" fmla="*/ 4366139 h 6858000"/>
              <a:gd name="connsiteX50" fmla="*/ 5949261 w 6105267"/>
              <a:gd name="connsiteY50" fmla="*/ 4449185 h 6858000"/>
              <a:gd name="connsiteX51" fmla="*/ 5961816 w 6105267"/>
              <a:gd name="connsiteY51" fmla="*/ 4494562 h 6858000"/>
              <a:gd name="connsiteX52" fmla="*/ 5998138 w 6105267"/>
              <a:gd name="connsiteY52" fmla="*/ 4697518 h 6858000"/>
              <a:gd name="connsiteX53" fmla="*/ 6007819 w 6105267"/>
              <a:gd name="connsiteY53" fmla="*/ 4858148 h 6858000"/>
              <a:gd name="connsiteX54" fmla="*/ 6007749 w 6105267"/>
              <a:gd name="connsiteY54" fmla="*/ 4964715 h 6858000"/>
              <a:gd name="connsiteX55" fmla="*/ 6005269 w 6105267"/>
              <a:gd name="connsiteY55" fmla="*/ 5150567 h 6858000"/>
              <a:gd name="connsiteX56" fmla="*/ 6001127 w 6105267"/>
              <a:gd name="connsiteY56" fmla="*/ 5164609 h 6858000"/>
              <a:gd name="connsiteX57" fmla="*/ 5998514 w 6105267"/>
              <a:gd name="connsiteY57" fmla="*/ 5189673 h 6858000"/>
              <a:gd name="connsiteX58" fmla="*/ 6018409 w 6105267"/>
              <a:gd name="connsiteY58" fmla="*/ 5227157 h 6858000"/>
              <a:gd name="connsiteX59" fmla="*/ 6036748 w 6105267"/>
              <a:gd name="connsiteY59" fmla="*/ 5322752 h 6858000"/>
              <a:gd name="connsiteX60" fmla="*/ 6037677 w 6105267"/>
              <a:gd name="connsiteY60" fmla="*/ 5354807 h 6858000"/>
              <a:gd name="connsiteX61" fmla="*/ 6053435 w 6105267"/>
              <a:gd name="connsiteY61" fmla="*/ 5387547 h 6858000"/>
              <a:gd name="connsiteX62" fmla="*/ 6068640 w 6105267"/>
              <a:gd name="connsiteY62" fmla="*/ 5474503 h 6858000"/>
              <a:gd name="connsiteX63" fmla="*/ 6080922 w 6105267"/>
              <a:gd name="connsiteY63" fmla="*/ 5561070 h 6858000"/>
              <a:gd name="connsiteX64" fmla="*/ 6096949 w 6105267"/>
              <a:gd name="connsiteY64" fmla="*/ 5648179 h 6858000"/>
              <a:gd name="connsiteX65" fmla="*/ 6096746 w 6105267"/>
              <a:gd name="connsiteY65" fmla="*/ 5862844 h 6858000"/>
              <a:gd name="connsiteX66" fmla="*/ 6045436 w 6105267"/>
              <a:gd name="connsiteY66" fmla="*/ 6124480 h 6858000"/>
              <a:gd name="connsiteX67" fmla="*/ 6030489 w 6105267"/>
              <a:gd name="connsiteY67" fmla="*/ 6317666 h 6858000"/>
              <a:gd name="connsiteX68" fmla="*/ 6007492 w 6105267"/>
              <a:gd name="connsiteY68" fmla="*/ 6440818 h 6858000"/>
              <a:gd name="connsiteX69" fmla="*/ 6009467 w 6105267"/>
              <a:gd name="connsiteY69" fmla="*/ 6487076 h 6858000"/>
              <a:gd name="connsiteX70" fmla="*/ 5995064 w 6105267"/>
              <a:gd name="connsiteY70" fmla="*/ 6540791 h 6858000"/>
              <a:gd name="connsiteX71" fmla="*/ 5986207 w 6105267"/>
              <a:gd name="connsiteY71" fmla="*/ 6695855 h 6858000"/>
              <a:gd name="connsiteX72" fmla="*/ 5979428 w 6105267"/>
              <a:gd name="connsiteY72" fmla="*/ 6754678 h 6858000"/>
              <a:gd name="connsiteX73" fmla="*/ 5984543 w 6105267"/>
              <a:gd name="connsiteY73" fmla="*/ 6811016 h 6858000"/>
              <a:gd name="connsiteX74" fmla="*/ 5979671 w 6105267"/>
              <a:gd name="connsiteY74" fmla="*/ 6858000 h 6858000"/>
              <a:gd name="connsiteX75" fmla="*/ 0 w 6105267"/>
              <a:gd name="connsiteY75" fmla="*/ 6858000 h 6858000"/>
              <a:gd name="connsiteX76" fmla="*/ 0 w 6105267"/>
              <a:gd name="connsiteY76" fmla="*/ 0 h 6858000"/>
              <a:gd name="connsiteX0" fmla="*/ 0 w 6105267"/>
              <a:gd name="connsiteY0" fmla="*/ 0 h 6858000"/>
              <a:gd name="connsiteX1" fmla="*/ 4965888 w 6105267"/>
              <a:gd name="connsiteY1" fmla="*/ 0 h 6858000"/>
              <a:gd name="connsiteX2" fmla="*/ 4967767 w 6105267"/>
              <a:gd name="connsiteY2" fmla="*/ 7930 h 6858000"/>
              <a:gd name="connsiteX3" fmla="*/ 4979444 w 6105267"/>
              <a:gd name="connsiteY3" fmla="*/ 43921 h 6858000"/>
              <a:gd name="connsiteX4" fmla="*/ 5075458 w 6105267"/>
              <a:gd name="connsiteY4" fmla="*/ 264355 h 6858000"/>
              <a:gd name="connsiteX5" fmla="*/ 5081175 w 6105267"/>
              <a:gd name="connsiteY5" fmla="*/ 277448 h 6858000"/>
              <a:gd name="connsiteX6" fmla="*/ 5097011 w 6105267"/>
              <a:gd name="connsiteY6" fmla="*/ 355616 h 6858000"/>
              <a:gd name="connsiteX7" fmla="*/ 5153000 w 6105267"/>
              <a:gd name="connsiteY7" fmla="*/ 507134 h 6858000"/>
              <a:gd name="connsiteX8" fmla="*/ 5171282 w 6105267"/>
              <a:gd name="connsiteY8" fmla="*/ 602071 h 6858000"/>
              <a:gd name="connsiteX9" fmla="*/ 5189051 w 6105267"/>
              <a:gd name="connsiteY9" fmla="*/ 782518 h 6858000"/>
              <a:gd name="connsiteX10" fmla="*/ 5218707 w 6105267"/>
              <a:gd name="connsiteY10" fmla="*/ 886387 h 6858000"/>
              <a:gd name="connsiteX11" fmla="*/ 5221281 w 6105267"/>
              <a:gd name="connsiteY11" fmla="*/ 920873 h 6858000"/>
              <a:gd name="connsiteX12" fmla="*/ 5201018 w 6105267"/>
              <a:gd name="connsiteY12" fmla="*/ 1095027 h 6858000"/>
              <a:gd name="connsiteX13" fmla="*/ 5189234 w 6105267"/>
              <a:gd name="connsiteY13" fmla="*/ 1217308 h 6858000"/>
              <a:gd name="connsiteX14" fmla="*/ 5202769 w 6105267"/>
              <a:gd name="connsiteY14" fmla="*/ 1269450 h 6858000"/>
              <a:gd name="connsiteX15" fmla="*/ 5225968 w 6105267"/>
              <a:gd name="connsiteY15" fmla="*/ 1357994 h 6858000"/>
              <a:gd name="connsiteX16" fmla="*/ 5226675 w 6105267"/>
              <a:gd name="connsiteY16" fmla="*/ 1385685 h 6858000"/>
              <a:gd name="connsiteX17" fmla="*/ 5237226 w 6105267"/>
              <a:gd name="connsiteY17" fmla="*/ 1441327 h 6858000"/>
              <a:gd name="connsiteX18" fmla="*/ 5255653 w 6105267"/>
              <a:gd name="connsiteY18" fmla="*/ 1524712 h 6858000"/>
              <a:gd name="connsiteX19" fmla="*/ 5263491 w 6105267"/>
              <a:gd name="connsiteY19" fmla="*/ 1642938 h 6858000"/>
              <a:gd name="connsiteX20" fmla="*/ 5256552 w 6105267"/>
              <a:gd name="connsiteY20" fmla="*/ 1672509 h 6858000"/>
              <a:gd name="connsiteX21" fmla="*/ 5264549 w 6105267"/>
              <a:gd name="connsiteY21" fmla="*/ 1837572 h 6858000"/>
              <a:gd name="connsiteX22" fmla="*/ 5255696 w 6105267"/>
              <a:gd name="connsiteY22" fmla="*/ 1953770 h 6858000"/>
              <a:gd name="connsiteX23" fmla="*/ 5252592 w 6105267"/>
              <a:gd name="connsiteY23" fmla="*/ 2092210 h 6858000"/>
              <a:gd name="connsiteX24" fmla="*/ 5257248 w 6105267"/>
              <a:gd name="connsiteY24" fmla="*/ 2203922 h 6858000"/>
              <a:gd name="connsiteX25" fmla="*/ 5262551 w 6105267"/>
              <a:gd name="connsiteY25" fmla="*/ 2288050 h 6858000"/>
              <a:gd name="connsiteX26" fmla="*/ 5293877 w 6105267"/>
              <a:gd name="connsiteY26" fmla="*/ 2368649 h 6858000"/>
              <a:gd name="connsiteX27" fmla="*/ 5311338 w 6105267"/>
              <a:gd name="connsiteY27" fmla="*/ 2404034 h 6858000"/>
              <a:gd name="connsiteX28" fmla="*/ 5338366 w 6105267"/>
              <a:gd name="connsiteY28" fmla="*/ 2465052 h 6858000"/>
              <a:gd name="connsiteX29" fmla="*/ 5371263 w 6105267"/>
              <a:gd name="connsiteY29" fmla="*/ 2586413 h 6858000"/>
              <a:gd name="connsiteX30" fmla="*/ 5407503 w 6105267"/>
              <a:gd name="connsiteY30" fmla="*/ 2786290 h 6858000"/>
              <a:gd name="connsiteX31" fmla="*/ 5407356 w 6105267"/>
              <a:gd name="connsiteY31" fmla="*/ 2787545 h 6858000"/>
              <a:gd name="connsiteX32" fmla="*/ 5457023 w 6105267"/>
              <a:gd name="connsiteY32" fmla="*/ 2858292 h 6858000"/>
              <a:gd name="connsiteX33" fmla="*/ 5503944 w 6105267"/>
              <a:gd name="connsiteY33" fmla="*/ 3123335 h 6858000"/>
              <a:gd name="connsiteX34" fmla="*/ 5525532 w 6105267"/>
              <a:gd name="connsiteY34" fmla="*/ 3258473 h 6858000"/>
              <a:gd name="connsiteX35" fmla="*/ 5589758 w 6105267"/>
              <a:gd name="connsiteY35" fmla="*/ 3453699 h 6858000"/>
              <a:gd name="connsiteX36" fmla="*/ 5596144 w 6105267"/>
              <a:gd name="connsiteY36" fmla="*/ 3534624 h 6858000"/>
              <a:gd name="connsiteX37" fmla="*/ 5597750 w 6105267"/>
              <a:gd name="connsiteY37" fmla="*/ 3534129 h 6858000"/>
              <a:gd name="connsiteX38" fmla="*/ 5618377 w 6105267"/>
              <a:gd name="connsiteY38" fmla="*/ 3588431 h 6858000"/>
              <a:gd name="connsiteX39" fmla="*/ 5655472 w 6105267"/>
              <a:gd name="connsiteY39" fmla="*/ 3678877 h 6858000"/>
              <a:gd name="connsiteX40" fmla="*/ 5683015 w 6105267"/>
              <a:gd name="connsiteY40" fmla="*/ 3762025 h 6858000"/>
              <a:gd name="connsiteX41" fmla="*/ 5696643 w 6105267"/>
              <a:gd name="connsiteY41" fmla="*/ 3773888 h 6858000"/>
              <a:gd name="connsiteX42" fmla="*/ 5768491 w 6105267"/>
              <a:gd name="connsiteY42" fmla="*/ 3914399 h 6858000"/>
              <a:gd name="connsiteX43" fmla="*/ 5793123 w 6105267"/>
              <a:gd name="connsiteY43" fmla="*/ 3969952 h 6858000"/>
              <a:gd name="connsiteX44" fmla="*/ 5808321 w 6105267"/>
              <a:gd name="connsiteY44" fmla="*/ 3988153 h 6858000"/>
              <a:gd name="connsiteX45" fmla="*/ 5860672 w 6105267"/>
              <a:gd name="connsiteY45" fmla="*/ 4061579 h 6858000"/>
              <a:gd name="connsiteX46" fmla="*/ 5894095 w 6105267"/>
              <a:gd name="connsiteY46" fmla="*/ 4128857 h 6858000"/>
              <a:gd name="connsiteX47" fmla="*/ 5903513 w 6105267"/>
              <a:gd name="connsiteY47" fmla="*/ 4187661 h 6858000"/>
              <a:gd name="connsiteX48" fmla="*/ 5949086 w 6105267"/>
              <a:gd name="connsiteY48" fmla="*/ 4366139 h 6858000"/>
              <a:gd name="connsiteX49" fmla="*/ 5949261 w 6105267"/>
              <a:gd name="connsiteY49" fmla="*/ 4449185 h 6858000"/>
              <a:gd name="connsiteX50" fmla="*/ 5961816 w 6105267"/>
              <a:gd name="connsiteY50" fmla="*/ 4494562 h 6858000"/>
              <a:gd name="connsiteX51" fmla="*/ 5998138 w 6105267"/>
              <a:gd name="connsiteY51" fmla="*/ 4697518 h 6858000"/>
              <a:gd name="connsiteX52" fmla="*/ 6007819 w 6105267"/>
              <a:gd name="connsiteY52" fmla="*/ 4858148 h 6858000"/>
              <a:gd name="connsiteX53" fmla="*/ 6007749 w 6105267"/>
              <a:gd name="connsiteY53" fmla="*/ 4964715 h 6858000"/>
              <a:gd name="connsiteX54" fmla="*/ 6005269 w 6105267"/>
              <a:gd name="connsiteY54" fmla="*/ 5150567 h 6858000"/>
              <a:gd name="connsiteX55" fmla="*/ 6001127 w 6105267"/>
              <a:gd name="connsiteY55" fmla="*/ 5164609 h 6858000"/>
              <a:gd name="connsiteX56" fmla="*/ 5998514 w 6105267"/>
              <a:gd name="connsiteY56" fmla="*/ 5189673 h 6858000"/>
              <a:gd name="connsiteX57" fmla="*/ 6018409 w 6105267"/>
              <a:gd name="connsiteY57" fmla="*/ 5227157 h 6858000"/>
              <a:gd name="connsiteX58" fmla="*/ 6036748 w 6105267"/>
              <a:gd name="connsiteY58" fmla="*/ 5322752 h 6858000"/>
              <a:gd name="connsiteX59" fmla="*/ 6037677 w 6105267"/>
              <a:gd name="connsiteY59" fmla="*/ 5354807 h 6858000"/>
              <a:gd name="connsiteX60" fmla="*/ 6053435 w 6105267"/>
              <a:gd name="connsiteY60" fmla="*/ 5387547 h 6858000"/>
              <a:gd name="connsiteX61" fmla="*/ 6068640 w 6105267"/>
              <a:gd name="connsiteY61" fmla="*/ 5474503 h 6858000"/>
              <a:gd name="connsiteX62" fmla="*/ 6080922 w 6105267"/>
              <a:gd name="connsiteY62" fmla="*/ 5561070 h 6858000"/>
              <a:gd name="connsiteX63" fmla="*/ 6096949 w 6105267"/>
              <a:gd name="connsiteY63" fmla="*/ 5648179 h 6858000"/>
              <a:gd name="connsiteX64" fmla="*/ 6096746 w 6105267"/>
              <a:gd name="connsiteY64" fmla="*/ 5862844 h 6858000"/>
              <a:gd name="connsiteX65" fmla="*/ 6045436 w 6105267"/>
              <a:gd name="connsiteY65" fmla="*/ 6124480 h 6858000"/>
              <a:gd name="connsiteX66" fmla="*/ 6030489 w 6105267"/>
              <a:gd name="connsiteY66" fmla="*/ 6317666 h 6858000"/>
              <a:gd name="connsiteX67" fmla="*/ 6007492 w 6105267"/>
              <a:gd name="connsiteY67" fmla="*/ 6440818 h 6858000"/>
              <a:gd name="connsiteX68" fmla="*/ 6009467 w 6105267"/>
              <a:gd name="connsiteY68" fmla="*/ 6487076 h 6858000"/>
              <a:gd name="connsiteX69" fmla="*/ 5995064 w 6105267"/>
              <a:gd name="connsiteY69" fmla="*/ 6540791 h 6858000"/>
              <a:gd name="connsiteX70" fmla="*/ 5986207 w 6105267"/>
              <a:gd name="connsiteY70" fmla="*/ 6695855 h 6858000"/>
              <a:gd name="connsiteX71" fmla="*/ 5979428 w 6105267"/>
              <a:gd name="connsiteY71" fmla="*/ 6754678 h 6858000"/>
              <a:gd name="connsiteX72" fmla="*/ 5984543 w 6105267"/>
              <a:gd name="connsiteY72" fmla="*/ 6811016 h 6858000"/>
              <a:gd name="connsiteX73" fmla="*/ 5979671 w 6105267"/>
              <a:gd name="connsiteY73" fmla="*/ 6858000 h 6858000"/>
              <a:gd name="connsiteX74" fmla="*/ 0 w 6105267"/>
              <a:gd name="connsiteY74" fmla="*/ 6858000 h 6858000"/>
              <a:gd name="connsiteX75" fmla="*/ 0 w 6105267"/>
              <a:gd name="connsiteY75" fmla="*/ 0 h 6858000"/>
              <a:gd name="connsiteX0" fmla="*/ 0 w 6105267"/>
              <a:gd name="connsiteY0" fmla="*/ 0 h 6858000"/>
              <a:gd name="connsiteX1" fmla="*/ 4965888 w 6105267"/>
              <a:gd name="connsiteY1" fmla="*/ 0 h 6858000"/>
              <a:gd name="connsiteX2" fmla="*/ 4967767 w 6105267"/>
              <a:gd name="connsiteY2" fmla="*/ 7930 h 6858000"/>
              <a:gd name="connsiteX3" fmla="*/ 4979444 w 6105267"/>
              <a:gd name="connsiteY3" fmla="*/ 43921 h 6858000"/>
              <a:gd name="connsiteX4" fmla="*/ 5075458 w 6105267"/>
              <a:gd name="connsiteY4" fmla="*/ 264355 h 6858000"/>
              <a:gd name="connsiteX5" fmla="*/ 5081175 w 6105267"/>
              <a:gd name="connsiteY5" fmla="*/ 277448 h 6858000"/>
              <a:gd name="connsiteX6" fmla="*/ 5097011 w 6105267"/>
              <a:gd name="connsiteY6" fmla="*/ 355616 h 6858000"/>
              <a:gd name="connsiteX7" fmla="*/ 5153000 w 6105267"/>
              <a:gd name="connsiteY7" fmla="*/ 507134 h 6858000"/>
              <a:gd name="connsiteX8" fmla="*/ 5171282 w 6105267"/>
              <a:gd name="connsiteY8" fmla="*/ 602071 h 6858000"/>
              <a:gd name="connsiteX9" fmla="*/ 5189051 w 6105267"/>
              <a:gd name="connsiteY9" fmla="*/ 782518 h 6858000"/>
              <a:gd name="connsiteX10" fmla="*/ 5218707 w 6105267"/>
              <a:gd name="connsiteY10" fmla="*/ 886387 h 6858000"/>
              <a:gd name="connsiteX11" fmla="*/ 5221281 w 6105267"/>
              <a:gd name="connsiteY11" fmla="*/ 920873 h 6858000"/>
              <a:gd name="connsiteX12" fmla="*/ 5201018 w 6105267"/>
              <a:gd name="connsiteY12" fmla="*/ 1095027 h 6858000"/>
              <a:gd name="connsiteX13" fmla="*/ 5189234 w 6105267"/>
              <a:gd name="connsiteY13" fmla="*/ 1217308 h 6858000"/>
              <a:gd name="connsiteX14" fmla="*/ 5202769 w 6105267"/>
              <a:gd name="connsiteY14" fmla="*/ 1269450 h 6858000"/>
              <a:gd name="connsiteX15" fmla="*/ 5225968 w 6105267"/>
              <a:gd name="connsiteY15" fmla="*/ 1357994 h 6858000"/>
              <a:gd name="connsiteX16" fmla="*/ 5226675 w 6105267"/>
              <a:gd name="connsiteY16" fmla="*/ 1385685 h 6858000"/>
              <a:gd name="connsiteX17" fmla="*/ 5237226 w 6105267"/>
              <a:gd name="connsiteY17" fmla="*/ 1441327 h 6858000"/>
              <a:gd name="connsiteX18" fmla="*/ 5255653 w 6105267"/>
              <a:gd name="connsiteY18" fmla="*/ 1524712 h 6858000"/>
              <a:gd name="connsiteX19" fmla="*/ 5263491 w 6105267"/>
              <a:gd name="connsiteY19" fmla="*/ 1642938 h 6858000"/>
              <a:gd name="connsiteX20" fmla="*/ 5256552 w 6105267"/>
              <a:gd name="connsiteY20" fmla="*/ 1672509 h 6858000"/>
              <a:gd name="connsiteX21" fmla="*/ 5264549 w 6105267"/>
              <a:gd name="connsiteY21" fmla="*/ 1837572 h 6858000"/>
              <a:gd name="connsiteX22" fmla="*/ 5255696 w 6105267"/>
              <a:gd name="connsiteY22" fmla="*/ 1953770 h 6858000"/>
              <a:gd name="connsiteX23" fmla="*/ 5252592 w 6105267"/>
              <a:gd name="connsiteY23" fmla="*/ 2092210 h 6858000"/>
              <a:gd name="connsiteX24" fmla="*/ 5257248 w 6105267"/>
              <a:gd name="connsiteY24" fmla="*/ 2203922 h 6858000"/>
              <a:gd name="connsiteX25" fmla="*/ 5262551 w 6105267"/>
              <a:gd name="connsiteY25" fmla="*/ 2288050 h 6858000"/>
              <a:gd name="connsiteX26" fmla="*/ 5293877 w 6105267"/>
              <a:gd name="connsiteY26" fmla="*/ 2368649 h 6858000"/>
              <a:gd name="connsiteX27" fmla="*/ 5311338 w 6105267"/>
              <a:gd name="connsiteY27" fmla="*/ 2404034 h 6858000"/>
              <a:gd name="connsiteX28" fmla="*/ 5338366 w 6105267"/>
              <a:gd name="connsiteY28" fmla="*/ 2465052 h 6858000"/>
              <a:gd name="connsiteX29" fmla="*/ 5371263 w 6105267"/>
              <a:gd name="connsiteY29" fmla="*/ 2586413 h 6858000"/>
              <a:gd name="connsiteX30" fmla="*/ 5407503 w 6105267"/>
              <a:gd name="connsiteY30" fmla="*/ 2786290 h 6858000"/>
              <a:gd name="connsiteX31" fmla="*/ 5407356 w 6105267"/>
              <a:gd name="connsiteY31" fmla="*/ 2787545 h 6858000"/>
              <a:gd name="connsiteX32" fmla="*/ 5457023 w 6105267"/>
              <a:gd name="connsiteY32" fmla="*/ 2858292 h 6858000"/>
              <a:gd name="connsiteX33" fmla="*/ 5503944 w 6105267"/>
              <a:gd name="connsiteY33" fmla="*/ 3123335 h 6858000"/>
              <a:gd name="connsiteX34" fmla="*/ 5525532 w 6105267"/>
              <a:gd name="connsiteY34" fmla="*/ 3258473 h 6858000"/>
              <a:gd name="connsiteX35" fmla="*/ 5589758 w 6105267"/>
              <a:gd name="connsiteY35" fmla="*/ 3453699 h 6858000"/>
              <a:gd name="connsiteX36" fmla="*/ 5596144 w 6105267"/>
              <a:gd name="connsiteY36" fmla="*/ 3534624 h 6858000"/>
              <a:gd name="connsiteX37" fmla="*/ 5597750 w 6105267"/>
              <a:gd name="connsiteY37" fmla="*/ 3534129 h 6858000"/>
              <a:gd name="connsiteX38" fmla="*/ 5618377 w 6105267"/>
              <a:gd name="connsiteY38" fmla="*/ 3588431 h 6858000"/>
              <a:gd name="connsiteX39" fmla="*/ 5655472 w 6105267"/>
              <a:gd name="connsiteY39" fmla="*/ 3678877 h 6858000"/>
              <a:gd name="connsiteX40" fmla="*/ 5683015 w 6105267"/>
              <a:gd name="connsiteY40" fmla="*/ 3762025 h 6858000"/>
              <a:gd name="connsiteX41" fmla="*/ 5696643 w 6105267"/>
              <a:gd name="connsiteY41" fmla="*/ 3773888 h 6858000"/>
              <a:gd name="connsiteX42" fmla="*/ 5768491 w 6105267"/>
              <a:gd name="connsiteY42" fmla="*/ 3914399 h 6858000"/>
              <a:gd name="connsiteX43" fmla="*/ 5793123 w 6105267"/>
              <a:gd name="connsiteY43" fmla="*/ 3969952 h 6858000"/>
              <a:gd name="connsiteX44" fmla="*/ 5808321 w 6105267"/>
              <a:gd name="connsiteY44" fmla="*/ 3988153 h 6858000"/>
              <a:gd name="connsiteX45" fmla="*/ 5860672 w 6105267"/>
              <a:gd name="connsiteY45" fmla="*/ 4061579 h 6858000"/>
              <a:gd name="connsiteX46" fmla="*/ 5894095 w 6105267"/>
              <a:gd name="connsiteY46" fmla="*/ 4128857 h 6858000"/>
              <a:gd name="connsiteX47" fmla="*/ 5903513 w 6105267"/>
              <a:gd name="connsiteY47" fmla="*/ 4187661 h 6858000"/>
              <a:gd name="connsiteX48" fmla="*/ 5949086 w 6105267"/>
              <a:gd name="connsiteY48" fmla="*/ 4366139 h 6858000"/>
              <a:gd name="connsiteX49" fmla="*/ 5949261 w 6105267"/>
              <a:gd name="connsiteY49" fmla="*/ 4449185 h 6858000"/>
              <a:gd name="connsiteX50" fmla="*/ 5961816 w 6105267"/>
              <a:gd name="connsiteY50" fmla="*/ 4494562 h 6858000"/>
              <a:gd name="connsiteX51" fmla="*/ 5998138 w 6105267"/>
              <a:gd name="connsiteY51" fmla="*/ 4697518 h 6858000"/>
              <a:gd name="connsiteX52" fmla="*/ 6007819 w 6105267"/>
              <a:gd name="connsiteY52" fmla="*/ 4858148 h 6858000"/>
              <a:gd name="connsiteX53" fmla="*/ 6007749 w 6105267"/>
              <a:gd name="connsiteY53" fmla="*/ 4964715 h 6858000"/>
              <a:gd name="connsiteX54" fmla="*/ 6005269 w 6105267"/>
              <a:gd name="connsiteY54" fmla="*/ 5150567 h 6858000"/>
              <a:gd name="connsiteX55" fmla="*/ 6001127 w 6105267"/>
              <a:gd name="connsiteY55" fmla="*/ 5164609 h 6858000"/>
              <a:gd name="connsiteX56" fmla="*/ 5998514 w 6105267"/>
              <a:gd name="connsiteY56" fmla="*/ 5189673 h 6858000"/>
              <a:gd name="connsiteX57" fmla="*/ 6018409 w 6105267"/>
              <a:gd name="connsiteY57" fmla="*/ 5227157 h 6858000"/>
              <a:gd name="connsiteX58" fmla="*/ 6036748 w 6105267"/>
              <a:gd name="connsiteY58" fmla="*/ 5322752 h 6858000"/>
              <a:gd name="connsiteX59" fmla="*/ 6037677 w 6105267"/>
              <a:gd name="connsiteY59" fmla="*/ 5354807 h 6858000"/>
              <a:gd name="connsiteX60" fmla="*/ 6053435 w 6105267"/>
              <a:gd name="connsiteY60" fmla="*/ 5387547 h 6858000"/>
              <a:gd name="connsiteX61" fmla="*/ 6068640 w 6105267"/>
              <a:gd name="connsiteY61" fmla="*/ 5474503 h 6858000"/>
              <a:gd name="connsiteX62" fmla="*/ 6080922 w 6105267"/>
              <a:gd name="connsiteY62" fmla="*/ 5561070 h 6858000"/>
              <a:gd name="connsiteX63" fmla="*/ 6096949 w 6105267"/>
              <a:gd name="connsiteY63" fmla="*/ 5648179 h 6858000"/>
              <a:gd name="connsiteX64" fmla="*/ 6096746 w 6105267"/>
              <a:gd name="connsiteY64" fmla="*/ 5862844 h 6858000"/>
              <a:gd name="connsiteX65" fmla="*/ 6045436 w 6105267"/>
              <a:gd name="connsiteY65" fmla="*/ 6124480 h 6858000"/>
              <a:gd name="connsiteX66" fmla="*/ 6030489 w 6105267"/>
              <a:gd name="connsiteY66" fmla="*/ 6317666 h 6858000"/>
              <a:gd name="connsiteX67" fmla="*/ 6007492 w 6105267"/>
              <a:gd name="connsiteY67" fmla="*/ 6440818 h 6858000"/>
              <a:gd name="connsiteX68" fmla="*/ 6009467 w 6105267"/>
              <a:gd name="connsiteY68" fmla="*/ 6487076 h 6858000"/>
              <a:gd name="connsiteX69" fmla="*/ 5995064 w 6105267"/>
              <a:gd name="connsiteY69" fmla="*/ 6540791 h 6858000"/>
              <a:gd name="connsiteX70" fmla="*/ 5986207 w 6105267"/>
              <a:gd name="connsiteY70" fmla="*/ 6695855 h 6858000"/>
              <a:gd name="connsiteX71" fmla="*/ 5979428 w 6105267"/>
              <a:gd name="connsiteY71" fmla="*/ 6754678 h 6858000"/>
              <a:gd name="connsiteX72" fmla="*/ 5984543 w 6105267"/>
              <a:gd name="connsiteY72" fmla="*/ 6811016 h 6858000"/>
              <a:gd name="connsiteX73" fmla="*/ 5979671 w 6105267"/>
              <a:gd name="connsiteY73" fmla="*/ 6858000 h 6858000"/>
              <a:gd name="connsiteX74" fmla="*/ 0 w 6105267"/>
              <a:gd name="connsiteY74" fmla="*/ 6858000 h 6858000"/>
              <a:gd name="connsiteX75" fmla="*/ 0 w 6105267"/>
              <a:gd name="connsiteY75" fmla="*/ 0 h 6858000"/>
              <a:gd name="connsiteX0" fmla="*/ 0 w 6105267"/>
              <a:gd name="connsiteY0" fmla="*/ 0 h 6858000"/>
              <a:gd name="connsiteX1" fmla="*/ 4965888 w 6105267"/>
              <a:gd name="connsiteY1" fmla="*/ 0 h 6858000"/>
              <a:gd name="connsiteX2" fmla="*/ 4967767 w 6105267"/>
              <a:gd name="connsiteY2" fmla="*/ 7930 h 6858000"/>
              <a:gd name="connsiteX3" fmla="*/ 4979444 w 6105267"/>
              <a:gd name="connsiteY3" fmla="*/ 43921 h 6858000"/>
              <a:gd name="connsiteX4" fmla="*/ 5075458 w 6105267"/>
              <a:gd name="connsiteY4" fmla="*/ 264355 h 6858000"/>
              <a:gd name="connsiteX5" fmla="*/ 5081175 w 6105267"/>
              <a:gd name="connsiteY5" fmla="*/ 277448 h 6858000"/>
              <a:gd name="connsiteX6" fmla="*/ 5097011 w 6105267"/>
              <a:gd name="connsiteY6" fmla="*/ 355616 h 6858000"/>
              <a:gd name="connsiteX7" fmla="*/ 5153000 w 6105267"/>
              <a:gd name="connsiteY7" fmla="*/ 507134 h 6858000"/>
              <a:gd name="connsiteX8" fmla="*/ 5171282 w 6105267"/>
              <a:gd name="connsiteY8" fmla="*/ 602071 h 6858000"/>
              <a:gd name="connsiteX9" fmla="*/ 5189051 w 6105267"/>
              <a:gd name="connsiteY9" fmla="*/ 782518 h 6858000"/>
              <a:gd name="connsiteX10" fmla="*/ 5218707 w 6105267"/>
              <a:gd name="connsiteY10" fmla="*/ 886387 h 6858000"/>
              <a:gd name="connsiteX11" fmla="*/ 5221281 w 6105267"/>
              <a:gd name="connsiteY11" fmla="*/ 920873 h 6858000"/>
              <a:gd name="connsiteX12" fmla="*/ 5201018 w 6105267"/>
              <a:gd name="connsiteY12" fmla="*/ 1095027 h 6858000"/>
              <a:gd name="connsiteX13" fmla="*/ 5189234 w 6105267"/>
              <a:gd name="connsiteY13" fmla="*/ 1217308 h 6858000"/>
              <a:gd name="connsiteX14" fmla="*/ 5202769 w 6105267"/>
              <a:gd name="connsiteY14" fmla="*/ 1269450 h 6858000"/>
              <a:gd name="connsiteX15" fmla="*/ 5225968 w 6105267"/>
              <a:gd name="connsiteY15" fmla="*/ 1357994 h 6858000"/>
              <a:gd name="connsiteX16" fmla="*/ 5226675 w 6105267"/>
              <a:gd name="connsiteY16" fmla="*/ 1385685 h 6858000"/>
              <a:gd name="connsiteX17" fmla="*/ 5237226 w 6105267"/>
              <a:gd name="connsiteY17" fmla="*/ 1441327 h 6858000"/>
              <a:gd name="connsiteX18" fmla="*/ 5255653 w 6105267"/>
              <a:gd name="connsiteY18" fmla="*/ 1524712 h 6858000"/>
              <a:gd name="connsiteX19" fmla="*/ 5263491 w 6105267"/>
              <a:gd name="connsiteY19" fmla="*/ 1642938 h 6858000"/>
              <a:gd name="connsiteX20" fmla="*/ 5256552 w 6105267"/>
              <a:gd name="connsiteY20" fmla="*/ 1672509 h 6858000"/>
              <a:gd name="connsiteX21" fmla="*/ 5264549 w 6105267"/>
              <a:gd name="connsiteY21" fmla="*/ 1837572 h 6858000"/>
              <a:gd name="connsiteX22" fmla="*/ 5255696 w 6105267"/>
              <a:gd name="connsiteY22" fmla="*/ 1953770 h 6858000"/>
              <a:gd name="connsiteX23" fmla="*/ 5252592 w 6105267"/>
              <a:gd name="connsiteY23" fmla="*/ 2092210 h 6858000"/>
              <a:gd name="connsiteX24" fmla="*/ 5257248 w 6105267"/>
              <a:gd name="connsiteY24" fmla="*/ 2203922 h 6858000"/>
              <a:gd name="connsiteX25" fmla="*/ 5262551 w 6105267"/>
              <a:gd name="connsiteY25" fmla="*/ 2288050 h 6858000"/>
              <a:gd name="connsiteX26" fmla="*/ 5293877 w 6105267"/>
              <a:gd name="connsiteY26" fmla="*/ 2368649 h 6858000"/>
              <a:gd name="connsiteX27" fmla="*/ 5311338 w 6105267"/>
              <a:gd name="connsiteY27" fmla="*/ 2404034 h 6858000"/>
              <a:gd name="connsiteX28" fmla="*/ 5338366 w 6105267"/>
              <a:gd name="connsiteY28" fmla="*/ 2465052 h 6858000"/>
              <a:gd name="connsiteX29" fmla="*/ 5371263 w 6105267"/>
              <a:gd name="connsiteY29" fmla="*/ 2586413 h 6858000"/>
              <a:gd name="connsiteX30" fmla="*/ 5407503 w 6105267"/>
              <a:gd name="connsiteY30" fmla="*/ 2786290 h 6858000"/>
              <a:gd name="connsiteX31" fmla="*/ 5407356 w 6105267"/>
              <a:gd name="connsiteY31" fmla="*/ 2787545 h 6858000"/>
              <a:gd name="connsiteX32" fmla="*/ 5457023 w 6105267"/>
              <a:gd name="connsiteY32" fmla="*/ 2858292 h 6858000"/>
              <a:gd name="connsiteX33" fmla="*/ 5503944 w 6105267"/>
              <a:gd name="connsiteY33" fmla="*/ 3123335 h 6858000"/>
              <a:gd name="connsiteX34" fmla="*/ 5525532 w 6105267"/>
              <a:gd name="connsiteY34" fmla="*/ 3258473 h 6858000"/>
              <a:gd name="connsiteX35" fmla="*/ 5589758 w 6105267"/>
              <a:gd name="connsiteY35" fmla="*/ 3453699 h 6858000"/>
              <a:gd name="connsiteX36" fmla="*/ 5596144 w 6105267"/>
              <a:gd name="connsiteY36" fmla="*/ 3534624 h 6858000"/>
              <a:gd name="connsiteX37" fmla="*/ 5597750 w 6105267"/>
              <a:gd name="connsiteY37" fmla="*/ 3534129 h 6858000"/>
              <a:gd name="connsiteX38" fmla="*/ 5618377 w 6105267"/>
              <a:gd name="connsiteY38" fmla="*/ 3588431 h 6858000"/>
              <a:gd name="connsiteX39" fmla="*/ 5655472 w 6105267"/>
              <a:gd name="connsiteY39" fmla="*/ 3678877 h 6858000"/>
              <a:gd name="connsiteX40" fmla="*/ 5683015 w 6105267"/>
              <a:gd name="connsiteY40" fmla="*/ 3762025 h 6858000"/>
              <a:gd name="connsiteX41" fmla="*/ 5696643 w 6105267"/>
              <a:gd name="connsiteY41" fmla="*/ 3773888 h 6858000"/>
              <a:gd name="connsiteX42" fmla="*/ 5768491 w 6105267"/>
              <a:gd name="connsiteY42" fmla="*/ 3914399 h 6858000"/>
              <a:gd name="connsiteX43" fmla="*/ 5793123 w 6105267"/>
              <a:gd name="connsiteY43" fmla="*/ 3969952 h 6858000"/>
              <a:gd name="connsiteX44" fmla="*/ 5808321 w 6105267"/>
              <a:gd name="connsiteY44" fmla="*/ 3988153 h 6858000"/>
              <a:gd name="connsiteX45" fmla="*/ 5860672 w 6105267"/>
              <a:gd name="connsiteY45" fmla="*/ 4061579 h 6858000"/>
              <a:gd name="connsiteX46" fmla="*/ 5894095 w 6105267"/>
              <a:gd name="connsiteY46" fmla="*/ 4128857 h 6858000"/>
              <a:gd name="connsiteX47" fmla="*/ 5903513 w 6105267"/>
              <a:gd name="connsiteY47" fmla="*/ 4187661 h 6858000"/>
              <a:gd name="connsiteX48" fmla="*/ 5949086 w 6105267"/>
              <a:gd name="connsiteY48" fmla="*/ 4366139 h 6858000"/>
              <a:gd name="connsiteX49" fmla="*/ 5949261 w 6105267"/>
              <a:gd name="connsiteY49" fmla="*/ 4449185 h 6858000"/>
              <a:gd name="connsiteX50" fmla="*/ 5961816 w 6105267"/>
              <a:gd name="connsiteY50" fmla="*/ 4494562 h 6858000"/>
              <a:gd name="connsiteX51" fmla="*/ 5998138 w 6105267"/>
              <a:gd name="connsiteY51" fmla="*/ 4697518 h 6858000"/>
              <a:gd name="connsiteX52" fmla="*/ 6007819 w 6105267"/>
              <a:gd name="connsiteY52" fmla="*/ 4858148 h 6858000"/>
              <a:gd name="connsiteX53" fmla="*/ 6007749 w 6105267"/>
              <a:gd name="connsiteY53" fmla="*/ 4964715 h 6858000"/>
              <a:gd name="connsiteX54" fmla="*/ 6005269 w 6105267"/>
              <a:gd name="connsiteY54" fmla="*/ 5150567 h 6858000"/>
              <a:gd name="connsiteX55" fmla="*/ 6001127 w 6105267"/>
              <a:gd name="connsiteY55" fmla="*/ 5164609 h 6858000"/>
              <a:gd name="connsiteX56" fmla="*/ 5998514 w 6105267"/>
              <a:gd name="connsiteY56" fmla="*/ 5189673 h 6858000"/>
              <a:gd name="connsiteX57" fmla="*/ 6036748 w 6105267"/>
              <a:gd name="connsiteY57" fmla="*/ 5322752 h 6858000"/>
              <a:gd name="connsiteX58" fmla="*/ 6037677 w 6105267"/>
              <a:gd name="connsiteY58" fmla="*/ 5354807 h 6858000"/>
              <a:gd name="connsiteX59" fmla="*/ 6053435 w 6105267"/>
              <a:gd name="connsiteY59" fmla="*/ 5387547 h 6858000"/>
              <a:gd name="connsiteX60" fmla="*/ 6068640 w 6105267"/>
              <a:gd name="connsiteY60" fmla="*/ 5474503 h 6858000"/>
              <a:gd name="connsiteX61" fmla="*/ 6080922 w 6105267"/>
              <a:gd name="connsiteY61" fmla="*/ 5561070 h 6858000"/>
              <a:gd name="connsiteX62" fmla="*/ 6096949 w 6105267"/>
              <a:gd name="connsiteY62" fmla="*/ 5648179 h 6858000"/>
              <a:gd name="connsiteX63" fmla="*/ 6096746 w 6105267"/>
              <a:gd name="connsiteY63" fmla="*/ 5862844 h 6858000"/>
              <a:gd name="connsiteX64" fmla="*/ 6045436 w 6105267"/>
              <a:gd name="connsiteY64" fmla="*/ 6124480 h 6858000"/>
              <a:gd name="connsiteX65" fmla="*/ 6030489 w 6105267"/>
              <a:gd name="connsiteY65" fmla="*/ 6317666 h 6858000"/>
              <a:gd name="connsiteX66" fmla="*/ 6007492 w 6105267"/>
              <a:gd name="connsiteY66" fmla="*/ 6440818 h 6858000"/>
              <a:gd name="connsiteX67" fmla="*/ 6009467 w 6105267"/>
              <a:gd name="connsiteY67" fmla="*/ 6487076 h 6858000"/>
              <a:gd name="connsiteX68" fmla="*/ 5995064 w 6105267"/>
              <a:gd name="connsiteY68" fmla="*/ 6540791 h 6858000"/>
              <a:gd name="connsiteX69" fmla="*/ 5986207 w 6105267"/>
              <a:gd name="connsiteY69" fmla="*/ 6695855 h 6858000"/>
              <a:gd name="connsiteX70" fmla="*/ 5979428 w 6105267"/>
              <a:gd name="connsiteY70" fmla="*/ 6754678 h 6858000"/>
              <a:gd name="connsiteX71" fmla="*/ 5984543 w 6105267"/>
              <a:gd name="connsiteY71" fmla="*/ 6811016 h 6858000"/>
              <a:gd name="connsiteX72" fmla="*/ 5979671 w 6105267"/>
              <a:gd name="connsiteY72" fmla="*/ 6858000 h 6858000"/>
              <a:gd name="connsiteX73" fmla="*/ 0 w 6105267"/>
              <a:gd name="connsiteY73" fmla="*/ 6858000 h 6858000"/>
              <a:gd name="connsiteX74" fmla="*/ 0 w 6105267"/>
              <a:gd name="connsiteY74" fmla="*/ 0 h 6858000"/>
              <a:gd name="connsiteX0" fmla="*/ 0 w 6105267"/>
              <a:gd name="connsiteY0" fmla="*/ 0 h 6858000"/>
              <a:gd name="connsiteX1" fmla="*/ 4965888 w 6105267"/>
              <a:gd name="connsiteY1" fmla="*/ 0 h 6858000"/>
              <a:gd name="connsiteX2" fmla="*/ 4967767 w 6105267"/>
              <a:gd name="connsiteY2" fmla="*/ 7930 h 6858000"/>
              <a:gd name="connsiteX3" fmla="*/ 4979444 w 6105267"/>
              <a:gd name="connsiteY3" fmla="*/ 43921 h 6858000"/>
              <a:gd name="connsiteX4" fmla="*/ 5075458 w 6105267"/>
              <a:gd name="connsiteY4" fmla="*/ 264355 h 6858000"/>
              <a:gd name="connsiteX5" fmla="*/ 5081175 w 6105267"/>
              <a:gd name="connsiteY5" fmla="*/ 277448 h 6858000"/>
              <a:gd name="connsiteX6" fmla="*/ 5097011 w 6105267"/>
              <a:gd name="connsiteY6" fmla="*/ 355616 h 6858000"/>
              <a:gd name="connsiteX7" fmla="*/ 5153000 w 6105267"/>
              <a:gd name="connsiteY7" fmla="*/ 507134 h 6858000"/>
              <a:gd name="connsiteX8" fmla="*/ 5171282 w 6105267"/>
              <a:gd name="connsiteY8" fmla="*/ 602071 h 6858000"/>
              <a:gd name="connsiteX9" fmla="*/ 5189051 w 6105267"/>
              <a:gd name="connsiteY9" fmla="*/ 782518 h 6858000"/>
              <a:gd name="connsiteX10" fmla="*/ 5218707 w 6105267"/>
              <a:gd name="connsiteY10" fmla="*/ 886387 h 6858000"/>
              <a:gd name="connsiteX11" fmla="*/ 5221281 w 6105267"/>
              <a:gd name="connsiteY11" fmla="*/ 920873 h 6858000"/>
              <a:gd name="connsiteX12" fmla="*/ 5201018 w 6105267"/>
              <a:gd name="connsiteY12" fmla="*/ 1095027 h 6858000"/>
              <a:gd name="connsiteX13" fmla="*/ 5189234 w 6105267"/>
              <a:gd name="connsiteY13" fmla="*/ 1186352 h 6858000"/>
              <a:gd name="connsiteX14" fmla="*/ 5202769 w 6105267"/>
              <a:gd name="connsiteY14" fmla="*/ 1269450 h 6858000"/>
              <a:gd name="connsiteX15" fmla="*/ 5225968 w 6105267"/>
              <a:gd name="connsiteY15" fmla="*/ 1357994 h 6858000"/>
              <a:gd name="connsiteX16" fmla="*/ 5226675 w 6105267"/>
              <a:gd name="connsiteY16" fmla="*/ 1385685 h 6858000"/>
              <a:gd name="connsiteX17" fmla="*/ 5237226 w 6105267"/>
              <a:gd name="connsiteY17" fmla="*/ 1441327 h 6858000"/>
              <a:gd name="connsiteX18" fmla="*/ 5255653 w 6105267"/>
              <a:gd name="connsiteY18" fmla="*/ 1524712 h 6858000"/>
              <a:gd name="connsiteX19" fmla="*/ 5263491 w 6105267"/>
              <a:gd name="connsiteY19" fmla="*/ 1642938 h 6858000"/>
              <a:gd name="connsiteX20" fmla="*/ 5256552 w 6105267"/>
              <a:gd name="connsiteY20" fmla="*/ 1672509 h 6858000"/>
              <a:gd name="connsiteX21" fmla="*/ 5264549 w 6105267"/>
              <a:gd name="connsiteY21" fmla="*/ 1837572 h 6858000"/>
              <a:gd name="connsiteX22" fmla="*/ 5255696 w 6105267"/>
              <a:gd name="connsiteY22" fmla="*/ 1953770 h 6858000"/>
              <a:gd name="connsiteX23" fmla="*/ 5252592 w 6105267"/>
              <a:gd name="connsiteY23" fmla="*/ 2092210 h 6858000"/>
              <a:gd name="connsiteX24" fmla="*/ 5257248 w 6105267"/>
              <a:gd name="connsiteY24" fmla="*/ 2203922 h 6858000"/>
              <a:gd name="connsiteX25" fmla="*/ 5262551 w 6105267"/>
              <a:gd name="connsiteY25" fmla="*/ 2288050 h 6858000"/>
              <a:gd name="connsiteX26" fmla="*/ 5293877 w 6105267"/>
              <a:gd name="connsiteY26" fmla="*/ 2368649 h 6858000"/>
              <a:gd name="connsiteX27" fmla="*/ 5311338 w 6105267"/>
              <a:gd name="connsiteY27" fmla="*/ 2404034 h 6858000"/>
              <a:gd name="connsiteX28" fmla="*/ 5338366 w 6105267"/>
              <a:gd name="connsiteY28" fmla="*/ 2465052 h 6858000"/>
              <a:gd name="connsiteX29" fmla="*/ 5371263 w 6105267"/>
              <a:gd name="connsiteY29" fmla="*/ 2586413 h 6858000"/>
              <a:gd name="connsiteX30" fmla="*/ 5407503 w 6105267"/>
              <a:gd name="connsiteY30" fmla="*/ 2786290 h 6858000"/>
              <a:gd name="connsiteX31" fmla="*/ 5407356 w 6105267"/>
              <a:gd name="connsiteY31" fmla="*/ 2787545 h 6858000"/>
              <a:gd name="connsiteX32" fmla="*/ 5457023 w 6105267"/>
              <a:gd name="connsiteY32" fmla="*/ 2858292 h 6858000"/>
              <a:gd name="connsiteX33" fmla="*/ 5503944 w 6105267"/>
              <a:gd name="connsiteY33" fmla="*/ 3123335 h 6858000"/>
              <a:gd name="connsiteX34" fmla="*/ 5525532 w 6105267"/>
              <a:gd name="connsiteY34" fmla="*/ 3258473 h 6858000"/>
              <a:gd name="connsiteX35" fmla="*/ 5589758 w 6105267"/>
              <a:gd name="connsiteY35" fmla="*/ 3453699 h 6858000"/>
              <a:gd name="connsiteX36" fmla="*/ 5596144 w 6105267"/>
              <a:gd name="connsiteY36" fmla="*/ 3534624 h 6858000"/>
              <a:gd name="connsiteX37" fmla="*/ 5597750 w 6105267"/>
              <a:gd name="connsiteY37" fmla="*/ 3534129 h 6858000"/>
              <a:gd name="connsiteX38" fmla="*/ 5618377 w 6105267"/>
              <a:gd name="connsiteY38" fmla="*/ 3588431 h 6858000"/>
              <a:gd name="connsiteX39" fmla="*/ 5655472 w 6105267"/>
              <a:gd name="connsiteY39" fmla="*/ 3678877 h 6858000"/>
              <a:gd name="connsiteX40" fmla="*/ 5683015 w 6105267"/>
              <a:gd name="connsiteY40" fmla="*/ 3762025 h 6858000"/>
              <a:gd name="connsiteX41" fmla="*/ 5696643 w 6105267"/>
              <a:gd name="connsiteY41" fmla="*/ 3773888 h 6858000"/>
              <a:gd name="connsiteX42" fmla="*/ 5768491 w 6105267"/>
              <a:gd name="connsiteY42" fmla="*/ 3914399 h 6858000"/>
              <a:gd name="connsiteX43" fmla="*/ 5793123 w 6105267"/>
              <a:gd name="connsiteY43" fmla="*/ 3969952 h 6858000"/>
              <a:gd name="connsiteX44" fmla="*/ 5808321 w 6105267"/>
              <a:gd name="connsiteY44" fmla="*/ 3988153 h 6858000"/>
              <a:gd name="connsiteX45" fmla="*/ 5860672 w 6105267"/>
              <a:gd name="connsiteY45" fmla="*/ 4061579 h 6858000"/>
              <a:gd name="connsiteX46" fmla="*/ 5894095 w 6105267"/>
              <a:gd name="connsiteY46" fmla="*/ 4128857 h 6858000"/>
              <a:gd name="connsiteX47" fmla="*/ 5903513 w 6105267"/>
              <a:gd name="connsiteY47" fmla="*/ 4187661 h 6858000"/>
              <a:gd name="connsiteX48" fmla="*/ 5949086 w 6105267"/>
              <a:gd name="connsiteY48" fmla="*/ 4366139 h 6858000"/>
              <a:gd name="connsiteX49" fmla="*/ 5949261 w 6105267"/>
              <a:gd name="connsiteY49" fmla="*/ 4449185 h 6858000"/>
              <a:gd name="connsiteX50" fmla="*/ 5961816 w 6105267"/>
              <a:gd name="connsiteY50" fmla="*/ 4494562 h 6858000"/>
              <a:gd name="connsiteX51" fmla="*/ 5998138 w 6105267"/>
              <a:gd name="connsiteY51" fmla="*/ 4697518 h 6858000"/>
              <a:gd name="connsiteX52" fmla="*/ 6007819 w 6105267"/>
              <a:gd name="connsiteY52" fmla="*/ 4858148 h 6858000"/>
              <a:gd name="connsiteX53" fmla="*/ 6007749 w 6105267"/>
              <a:gd name="connsiteY53" fmla="*/ 4964715 h 6858000"/>
              <a:gd name="connsiteX54" fmla="*/ 6005269 w 6105267"/>
              <a:gd name="connsiteY54" fmla="*/ 5150567 h 6858000"/>
              <a:gd name="connsiteX55" fmla="*/ 6001127 w 6105267"/>
              <a:gd name="connsiteY55" fmla="*/ 5164609 h 6858000"/>
              <a:gd name="connsiteX56" fmla="*/ 5998514 w 6105267"/>
              <a:gd name="connsiteY56" fmla="*/ 5189673 h 6858000"/>
              <a:gd name="connsiteX57" fmla="*/ 6036748 w 6105267"/>
              <a:gd name="connsiteY57" fmla="*/ 5322752 h 6858000"/>
              <a:gd name="connsiteX58" fmla="*/ 6037677 w 6105267"/>
              <a:gd name="connsiteY58" fmla="*/ 5354807 h 6858000"/>
              <a:gd name="connsiteX59" fmla="*/ 6053435 w 6105267"/>
              <a:gd name="connsiteY59" fmla="*/ 5387547 h 6858000"/>
              <a:gd name="connsiteX60" fmla="*/ 6068640 w 6105267"/>
              <a:gd name="connsiteY60" fmla="*/ 5474503 h 6858000"/>
              <a:gd name="connsiteX61" fmla="*/ 6080922 w 6105267"/>
              <a:gd name="connsiteY61" fmla="*/ 5561070 h 6858000"/>
              <a:gd name="connsiteX62" fmla="*/ 6096949 w 6105267"/>
              <a:gd name="connsiteY62" fmla="*/ 5648179 h 6858000"/>
              <a:gd name="connsiteX63" fmla="*/ 6096746 w 6105267"/>
              <a:gd name="connsiteY63" fmla="*/ 5862844 h 6858000"/>
              <a:gd name="connsiteX64" fmla="*/ 6045436 w 6105267"/>
              <a:gd name="connsiteY64" fmla="*/ 6124480 h 6858000"/>
              <a:gd name="connsiteX65" fmla="*/ 6030489 w 6105267"/>
              <a:gd name="connsiteY65" fmla="*/ 6317666 h 6858000"/>
              <a:gd name="connsiteX66" fmla="*/ 6007492 w 6105267"/>
              <a:gd name="connsiteY66" fmla="*/ 6440818 h 6858000"/>
              <a:gd name="connsiteX67" fmla="*/ 6009467 w 6105267"/>
              <a:gd name="connsiteY67" fmla="*/ 6487076 h 6858000"/>
              <a:gd name="connsiteX68" fmla="*/ 5995064 w 6105267"/>
              <a:gd name="connsiteY68" fmla="*/ 6540791 h 6858000"/>
              <a:gd name="connsiteX69" fmla="*/ 5986207 w 6105267"/>
              <a:gd name="connsiteY69" fmla="*/ 6695855 h 6858000"/>
              <a:gd name="connsiteX70" fmla="*/ 5979428 w 6105267"/>
              <a:gd name="connsiteY70" fmla="*/ 6754678 h 6858000"/>
              <a:gd name="connsiteX71" fmla="*/ 5984543 w 6105267"/>
              <a:gd name="connsiteY71" fmla="*/ 6811016 h 6858000"/>
              <a:gd name="connsiteX72" fmla="*/ 5979671 w 6105267"/>
              <a:gd name="connsiteY72" fmla="*/ 6858000 h 6858000"/>
              <a:gd name="connsiteX73" fmla="*/ 0 w 6105267"/>
              <a:gd name="connsiteY73" fmla="*/ 6858000 h 6858000"/>
              <a:gd name="connsiteX74" fmla="*/ 0 w 6105267"/>
              <a:gd name="connsiteY74" fmla="*/ 0 h 6858000"/>
              <a:gd name="connsiteX0" fmla="*/ 0 w 6105267"/>
              <a:gd name="connsiteY0" fmla="*/ 0 h 6858000"/>
              <a:gd name="connsiteX1" fmla="*/ 4965888 w 6105267"/>
              <a:gd name="connsiteY1" fmla="*/ 0 h 6858000"/>
              <a:gd name="connsiteX2" fmla="*/ 4967767 w 6105267"/>
              <a:gd name="connsiteY2" fmla="*/ 7930 h 6858000"/>
              <a:gd name="connsiteX3" fmla="*/ 4979444 w 6105267"/>
              <a:gd name="connsiteY3" fmla="*/ 43921 h 6858000"/>
              <a:gd name="connsiteX4" fmla="*/ 5075458 w 6105267"/>
              <a:gd name="connsiteY4" fmla="*/ 264355 h 6858000"/>
              <a:gd name="connsiteX5" fmla="*/ 5081175 w 6105267"/>
              <a:gd name="connsiteY5" fmla="*/ 277448 h 6858000"/>
              <a:gd name="connsiteX6" fmla="*/ 5097011 w 6105267"/>
              <a:gd name="connsiteY6" fmla="*/ 355616 h 6858000"/>
              <a:gd name="connsiteX7" fmla="*/ 5153000 w 6105267"/>
              <a:gd name="connsiteY7" fmla="*/ 507134 h 6858000"/>
              <a:gd name="connsiteX8" fmla="*/ 5171282 w 6105267"/>
              <a:gd name="connsiteY8" fmla="*/ 602071 h 6858000"/>
              <a:gd name="connsiteX9" fmla="*/ 5189051 w 6105267"/>
              <a:gd name="connsiteY9" fmla="*/ 782518 h 6858000"/>
              <a:gd name="connsiteX10" fmla="*/ 5218707 w 6105267"/>
              <a:gd name="connsiteY10" fmla="*/ 886387 h 6858000"/>
              <a:gd name="connsiteX11" fmla="*/ 5221281 w 6105267"/>
              <a:gd name="connsiteY11" fmla="*/ 920873 h 6858000"/>
              <a:gd name="connsiteX12" fmla="*/ 5201018 w 6105267"/>
              <a:gd name="connsiteY12" fmla="*/ 1095027 h 6858000"/>
              <a:gd name="connsiteX13" fmla="*/ 5189234 w 6105267"/>
              <a:gd name="connsiteY13" fmla="*/ 1186352 h 6858000"/>
              <a:gd name="connsiteX14" fmla="*/ 5207532 w 6105267"/>
              <a:gd name="connsiteY14" fmla="*/ 1278975 h 6858000"/>
              <a:gd name="connsiteX15" fmla="*/ 5225968 w 6105267"/>
              <a:gd name="connsiteY15" fmla="*/ 1357994 h 6858000"/>
              <a:gd name="connsiteX16" fmla="*/ 5226675 w 6105267"/>
              <a:gd name="connsiteY16" fmla="*/ 1385685 h 6858000"/>
              <a:gd name="connsiteX17" fmla="*/ 5237226 w 6105267"/>
              <a:gd name="connsiteY17" fmla="*/ 1441327 h 6858000"/>
              <a:gd name="connsiteX18" fmla="*/ 5255653 w 6105267"/>
              <a:gd name="connsiteY18" fmla="*/ 1524712 h 6858000"/>
              <a:gd name="connsiteX19" fmla="*/ 5263491 w 6105267"/>
              <a:gd name="connsiteY19" fmla="*/ 1642938 h 6858000"/>
              <a:gd name="connsiteX20" fmla="*/ 5256552 w 6105267"/>
              <a:gd name="connsiteY20" fmla="*/ 1672509 h 6858000"/>
              <a:gd name="connsiteX21" fmla="*/ 5264549 w 6105267"/>
              <a:gd name="connsiteY21" fmla="*/ 1837572 h 6858000"/>
              <a:gd name="connsiteX22" fmla="*/ 5255696 w 6105267"/>
              <a:gd name="connsiteY22" fmla="*/ 1953770 h 6858000"/>
              <a:gd name="connsiteX23" fmla="*/ 5252592 w 6105267"/>
              <a:gd name="connsiteY23" fmla="*/ 2092210 h 6858000"/>
              <a:gd name="connsiteX24" fmla="*/ 5257248 w 6105267"/>
              <a:gd name="connsiteY24" fmla="*/ 2203922 h 6858000"/>
              <a:gd name="connsiteX25" fmla="*/ 5262551 w 6105267"/>
              <a:gd name="connsiteY25" fmla="*/ 2288050 h 6858000"/>
              <a:gd name="connsiteX26" fmla="*/ 5293877 w 6105267"/>
              <a:gd name="connsiteY26" fmla="*/ 2368649 h 6858000"/>
              <a:gd name="connsiteX27" fmla="*/ 5311338 w 6105267"/>
              <a:gd name="connsiteY27" fmla="*/ 2404034 h 6858000"/>
              <a:gd name="connsiteX28" fmla="*/ 5338366 w 6105267"/>
              <a:gd name="connsiteY28" fmla="*/ 2465052 h 6858000"/>
              <a:gd name="connsiteX29" fmla="*/ 5371263 w 6105267"/>
              <a:gd name="connsiteY29" fmla="*/ 2586413 h 6858000"/>
              <a:gd name="connsiteX30" fmla="*/ 5407503 w 6105267"/>
              <a:gd name="connsiteY30" fmla="*/ 2786290 h 6858000"/>
              <a:gd name="connsiteX31" fmla="*/ 5407356 w 6105267"/>
              <a:gd name="connsiteY31" fmla="*/ 2787545 h 6858000"/>
              <a:gd name="connsiteX32" fmla="*/ 5457023 w 6105267"/>
              <a:gd name="connsiteY32" fmla="*/ 2858292 h 6858000"/>
              <a:gd name="connsiteX33" fmla="*/ 5503944 w 6105267"/>
              <a:gd name="connsiteY33" fmla="*/ 3123335 h 6858000"/>
              <a:gd name="connsiteX34" fmla="*/ 5525532 w 6105267"/>
              <a:gd name="connsiteY34" fmla="*/ 3258473 h 6858000"/>
              <a:gd name="connsiteX35" fmla="*/ 5589758 w 6105267"/>
              <a:gd name="connsiteY35" fmla="*/ 3453699 h 6858000"/>
              <a:gd name="connsiteX36" fmla="*/ 5596144 w 6105267"/>
              <a:gd name="connsiteY36" fmla="*/ 3534624 h 6858000"/>
              <a:gd name="connsiteX37" fmla="*/ 5597750 w 6105267"/>
              <a:gd name="connsiteY37" fmla="*/ 3534129 h 6858000"/>
              <a:gd name="connsiteX38" fmla="*/ 5618377 w 6105267"/>
              <a:gd name="connsiteY38" fmla="*/ 3588431 h 6858000"/>
              <a:gd name="connsiteX39" fmla="*/ 5655472 w 6105267"/>
              <a:gd name="connsiteY39" fmla="*/ 3678877 h 6858000"/>
              <a:gd name="connsiteX40" fmla="*/ 5683015 w 6105267"/>
              <a:gd name="connsiteY40" fmla="*/ 3762025 h 6858000"/>
              <a:gd name="connsiteX41" fmla="*/ 5696643 w 6105267"/>
              <a:gd name="connsiteY41" fmla="*/ 3773888 h 6858000"/>
              <a:gd name="connsiteX42" fmla="*/ 5768491 w 6105267"/>
              <a:gd name="connsiteY42" fmla="*/ 3914399 h 6858000"/>
              <a:gd name="connsiteX43" fmla="*/ 5793123 w 6105267"/>
              <a:gd name="connsiteY43" fmla="*/ 3969952 h 6858000"/>
              <a:gd name="connsiteX44" fmla="*/ 5808321 w 6105267"/>
              <a:gd name="connsiteY44" fmla="*/ 3988153 h 6858000"/>
              <a:gd name="connsiteX45" fmla="*/ 5860672 w 6105267"/>
              <a:gd name="connsiteY45" fmla="*/ 4061579 h 6858000"/>
              <a:gd name="connsiteX46" fmla="*/ 5894095 w 6105267"/>
              <a:gd name="connsiteY46" fmla="*/ 4128857 h 6858000"/>
              <a:gd name="connsiteX47" fmla="*/ 5903513 w 6105267"/>
              <a:gd name="connsiteY47" fmla="*/ 4187661 h 6858000"/>
              <a:gd name="connsiteX48" fmla="*/ 5949086 w 6105267"/>
              <a:gd name="connsiteY48" fmla="*/ 4366139 h 6858000"/>
              <a:gd name="connsiteX49" fmla="*/ 5949261 w 6105267"/>
              <a:gd name="connsiteY49" fmla="*/ 4449185 h 6858000"/>
              <a:gd name="connsiteX50" fmla="*/ 5961816 w 6105267"/>
              <a:gd name="connsiteY50" fmla="*/ 4494562 h 6858000"/>
              <a:gd name="connsiteX51" fmla="*/ 5998138 w 6105267"/>
              <a:gd name="connsiteY51" fmla="*/ 4697518 h 6858000"/>
              <a:gd name="connsiteX52" fmla="*/ 6007819 w 6105267"/>
              <a:gd name="connsiteY52" fmla="*/ 4858148 h 6858000"/>
              <a:gd name="connsiteX53" fmla="*/ 6007749 w 6105267"/>
              <a:gd name="connsiteY53" fmla="*/ 4964715 h 6858000"/>
              <a:gd name="connsiteX54" fmla="*/ 6005269 w 6105267"/>
              <a:gd name="connsiteY54" fmla="*/ 5150567 h 6858000"/>
              <a:gd name="connsiteX55" fmla="*/ 6001127 w 6105267"/>
              <a:gd name="connsiteY55" fmla="*/ 5164609 h 6858000"/>
              <a:gd name="connsiteX56" fmla="*/ 5998514 w 6105267"/>
              <a:gd name="connsiteY56" fmla="*/ 5189673 h 6858000"/>
              <a:gd name="connsiteX57" fmla="*/ 6036748 w 6105267"/>
              <a:gd name="connsiteY57" fmla="*/ 5322752 h 6858000"/>
              <a:gd name="connsiteX58" fmla="*/ 6037677 w 6105267"/>
              <a:gd name="connsiteY58" fmla="*/ 5354807 h 6858000"/>
              <a:gd name="connsiteX59" fmla="*/ 6053435 w 6105267"/>
              <a:gd name="connsiteY59" fmla="*/ 5387547 h 6858000"/>
              <a:gd name="connsiteX60" fmla="*/ 6068640 w 6105267"/>
              <a:gd name="connsiteY60" fmla="*/ 5474503 h 6858000"/>
              <a:gd name="connsiteX61" fmla="*/ 6080922 w 6105267"/>
              <a:gd name="connsiteY61" fmla="*/ 5561070 h 6858000"/>
              <a:gd name="connsiteX62" fmla="*/ 6096949 w 6105267"/>
              <a:gd name="connsiteY62" fmla="*/ 5648179 h 6858000"/>
              <a:gd name="connsiteX63" fmla="*/ 6096746 w 6105267"/>
              <a:gd name="connsiteY63" fmla="*/ 5862844 h 6858000"/>
              <a:gd name="connsiteX64" fmla="*/ 6045436 w 6105267"/>
              <a:gd name="connsiteY64" fmla="*/ 6124480 h 6858000"/>
              <a:gd name="connsiteX65" fmla="*/ 6030489 w 6105267"/>
              <a:gd name="connsiteY65" fmla="*/ 6317666 h 6858000"/>
              <a:gd name="connsiteX66" fmla="*/ 6007492 w 6105267"/>
              <a:gd name="connsiteY66" fmla="*/ 6440818 h 6858000"/>
              <a:gd name="connsiteX67" fmla="*/ 6009467 w 6105267"/>
              <a:gd name="connsiteY67" fmla="*/ 6487076 h 6858000"/>
              <a:gd name="connsiteX68" fmla="*/ 5995064 w 6105267"/>
              <a:gd name="connsiteY68" fmla="*/ 6540791 h 6858000"/>
              <a:gd name="connsiteX69" fmla="*/ 5986207 w 6105267"/>
              <a:gd name="connsiteY69" fmla="*/ 6695855 h 6858000"/>
              <a:gd name="connsiteX70" fmla="*/ 5979428 w 6105267"/>
              <a:gd name="connsiteY70" fmla="*/ 6754678 h 6858000"/>
              <a:gd name="connsiteX71" fmla="*/ 5984543 w 6105267"/>
              <a:gd name="connsiteY71" fmla="*/ 6811016 h 6858000"/>
              <a:gd name="connsiteX72" fmla="*/ 5979671 w 6105267"/>
              <a:gd name="connsiteY72" fmla="*/ 6858000 h 6858000"/>
              <a:gd name="connsiteX73" fmla="*/ 0 w 6105267"/>
              <a:gd name="connsiteY73" fmla="*/ 6858000 h 6858000"/>
              <a:gd name="connsiteX74" fmla="*/ 0 w 6105267"/>
              <a:gd name="connsiteY74" fmla="*/ 0 h 6858000"/>
              <a:gd name="connsiteX0" fmla="*/ 0 w 6105267"/>
              <a:gd name="connsiteY0" fmla="*/ 0 h 6858000"/>
              <a:gd name="connsiteX1" fmla="*/ 4965888 w 6105267"/>
              <a:gd name="connsiteY1" fmla="*/ 0 h 6858000"/>
              <a:gd name="connsiteX2" fmla="*/ 4967767 w 6105267"/>
              <a:gd name="connsiteY2" fmla="*/ 7930 h 6858000"/>
              <a:gd name="connsiteX3" fmla="*/ 4979444 w 6105267"/>
              <a:gd name="connsiteY3" fmla="*/ 43921 h 6858000"/>
              <a:gd name="connsiteX4" fmla="*/ 5075458 w 6105267"/>
              <a:gd name="connsiteY4" fmla="*/ 264355 h 6858000"/>
              <a:gd name="connsiteX5" fmla="*/ 5081175 w 6105267"/>
              <a:gd name="connsiteY5" fmla="*/ 277448 h 6858000"/>
              <a:gd name="connsiteX6" fmla="*/ 5097011 w 6105267"/>
              <a:gd name="connsiteY6" fmla="*/ 355616 h 6858000"/>
              <a:gd name="connsiteX7" fmla="*/ 5153000 w 6105267"/>
              <a:gd name="connsiteY7" fmla="*/ 507134 h 6858000"/>
              <a:gd name="connsiteX8" fmla="*/ 5171282 w 6105267"/>
              <a:gd name="connsiteY8" fmla="*/ 602071 h 6858000"/>
              <a:gd name="connsiteX9" fmla="*/ 5189051 w 6105267"/>
              <a:gd name="connsiteY9" fmla="*/ 782518 h 6858000"/>
              <a:gd name="connsiteX10" fmla="*/ 5218707 w 6105267"/>
              <a:gd name="connsiteY10" fmla="*/ 886387 h 6858000"/>
              <a:gd name="connsiteX11" fmla="*/ 5221281 w 6105267"/>
              <a:gd name="connsiteY11" fmla="*/ 920873 h 6858000"/>
              <a:gd name="connsiteX12" fmla="*/ 5201018 w 6105267"/>
              <a:gd name="connsiteY12" fmla="*/ 1095027 h 6858000"/>
              <a:gd name="connsiteX13" fmla="*/ 5205902 w 6105267"/>
              <a:gd name="connsiteY13" fmla="*/ 1203021 h 6858000"/>
              <a:gd name="connsiteX14" fmla="*/ 5207532 w 6105267"/>
              <a:gd name="connsiteY14" fmla="*/ 1278975 h 6858000"/>
              <a:gd name="connsiteX15" fmla="*/ 5225968 w 6105267"/>
              <a:gd name="connsiteY15" fmla="*/ 1357994 h 6858000"/>
              <a:gd name="connsiteX16" fmla="*/ 5226675 w 6105267"/>
              <a:gd name="connsiteY16" fmla="*/ 1385685 h 6858000"/>
              <a:gd name="connsiteX17" fmla="*/ 5237226 w 6105267"/>
              <a:gd name="connsiteY17" fmla="*/ 1441327 h 6858000"/>
              <a:gd name="connsiteX18" fmla="*/ 5255653 w 6105267"/>
              <a:gd name="connsiteY18" fmla="*/ 1524712 h 6858000"/>
              <a:gd name="connsiteX19" fmla="*/ 5263491 w 6105267"/>
              <a:gd name="connsiteY19" fmla="*/ 1642938 h 6858000"/>
              <a:gd name="connsiteX20" fmla="*/ 5256552 w 6105267"/>
              <a:gd name="connsiteY20" fmla="*/ 1672509 h 6858000"/>
              <a:gd name="connsiteX21" fmla="*/ 5264549 w 6105267"/>
              <a:gd name="connsiteY21" fmla="*/ 1837572 h 6858000"/>
              <a:gd name="connsiteX22" fmla="*/ 5255696 w 6105267"/>
              <a:gd name="connsiteY22" fmla="*/ 1953770 h 6858000"/>
              <a:gd name="connsiteX23" fmla="*/ 5252592 w 6105267"/>
              <a:gd name="connsiteY23" fmla="*/ 2092210 h 6858000"/>
              <a:gd name="connsiteX24" fmla="*/ 5257248 w 6105267"/>
              <a:gd name="connsiteY24" fmla="*/ 2203922 h 6858000"/>
              <a:gd name="connsiteX25" fmla="*/ 5262551 w 6105267"/>
              <a:gd name="connsiteY25" fmla="*/ 2288050 h 6858000"/>
              <a:gd name="connsiteX26" fmla="*/ 5293877 w 6105267"/>
              <a:gd name="connsiteY26" fmla="*/ 2368649 h 6858000"/>
              <a:gd name="connsiteX27" fmla="*/ 5311338 w 6105267"/>
              <a:gd name="connsiteY27" fmla="*/ 2404034 h 6858000"/>
              <a:gd name="connsiteX28" fmla="*/ 5338366 w 6105267"/>
              <a:gd name="connsiteY28" fmla="*/ 2465052 h 6858000"/>
              <a:gd name="connsiteX29" fmla="*/ 5371263 w 6105267"/>
              <a:gd name="connsiteY29" fmla="*/ 2586413 h 6858000"/>
              <a:gd name="connsiteX30" fmla="*/ 5407503 w 6105267"/>
              <a:gd name="connsiteY30" fmla="*/ 2786290 h 6858000"/>
              <a:gd name="connsiteX31" fmla="*/ 5407356 w 6105267"/>
              <a:gd name="connsiteY31" fmla="*/ 2787545 h 6858000"/>
              <a:gd name="connsiteX32" fmla="*/ 5457023 w 6105267"/>
              <a:gd name="connsiteY32" fmla="*/ 2858292 h 6858000"/>
              <a:gd name="connsiteX33" fmla="*/ 5503944 w 6105267"/>
              <a:gd name="connsiteY33" fmla="*/ 3123335 h 6858000"/>
              <a:gd name="connsiteX34" fmla="*/ 5525532 w 6105267"/>
              <a:gd name="connsiteY34" fmla="*/ 3258473 h 6858000"/>
              <a:gd name="connsiteX35" fmla="*/ 5589758 w 6105267"/>
              <a:gd name="connsiteY35" fmla="*/ 3453699 h 6858000"/>
              <a:gd name="connsiteX36" fmla="*/ 5596144 w 6105267"/>
              <a:gd name="connsiteY36" fmla="*/ 3534624 h 6858000"/>
              <a:gd name="connsiteX37" fmla="*/ 5597750 w 6105267"/>
              <a:gd name="connsiteY37" fmla="*/ 3534129 h 6858000"/>
              <a:gd name="connsiteX38" fmla="*/ 5618377 w 6105267"/>
              <a:gd name="connsiteY38" fmla="*/ 3588431 h 6858000"/>
              <a:gd name="connsiteX39" fmla="*/ 5655472 w 6105267"/>
              <a:gd name="connsiteY39" fmla="*/ 3678877 h 6858000"/>
              <a:gd name="connsiteX40" fmla="*/ 5683015 w 6105267"/>
              <a:gd name="connsiteY40" fmla="*/ 3762025 h 6858000"/>
              <a:gd name="connsiteX41" fmla="*/ 5696643 w 6105267"/>
              <a:gd name="connsiteY41" fmla="*/ 3773888 h 6858000"/>
              <a:gd name="connsiteX42" fmla="*/ 5768491 w 6105267"/>
              <a:gd name="connsiteY42" fmla="*/ 3914399 h 6858000"/>
              <a:gd name="connsiteX43" fmla="*/ 5793123 w 6105267"/>
              <a:gd name="connsiteY43" fmla="*/ 3969952 h 6858000"/>
              <a:gd name="connsiteX44" fmla="*/ 5808321 w 6105267"/>
              <a:gd name="connsiteY44" fmla="*/ 3988153 h 6858000"/>
              <a:gd name="connsiteX45" fmla="*/ 5860672 w 6105267"/>
              <a:gd name="connsiteY45" fmla="*/ 4061579 h 6858000"/>
              <a:gd name="connsiteX46" fmla="*/ 5894095 w 6105267"/>
              <a:gd name="connsiteY46" fmla="*/ 4128857 h 6858000"/>
              <a:gd name="connsiteX47" fmla="*/ 5903513 w 6105267"/>
              <a:gd name="connsiteY47" fmla="*/ 4187661 h 6858000"/>
              <a:gd name="connsiteX48" fmla="*/ 5949086 w 6105267"/>
              <a:gd name="connsiteY48" fmla="*/ 4366139 h 6858000"/>
              <a:gd name="connsiteX49" fmla="*/ 5949261 w 6105267"/>
              <a:gd name="connsiteY49" fmla="*/ 4449185 h 6858000"/>
              <a:gd name="connsiteX50" fmla="*/ 5961816 w 6105267"/>
              <a:gd name="connsiteY50" fmla="*/ 4494562 h 6858000"/>
              <a:gd name="connsiteX51" fmla="*/ 5998138 w 6105267"/>
              <a:gd name="connsiteY51" fmla="*/ 4697518 h 6858000"/>
              <a:gd name="connsiteX52" fmla="*/ 6007819 w 6105267"/>
              <a:gd name="connsiteY52" fmla="*/ 4858148 h 6858000"/>
              <a:gd name="connsiteX53" fmla="*/ 6007749 w 6105267"/>
              <a:gd name="connsiteY53" fmla="*/ 4964715 h 6858000"/>
              <a:gd name="connsiteX54" fmla="*/ 6005269 w 6105267"/>
              <a:gd name="connsiteY54" fmla="*/ 5150567 h 6858000"/>
              <a:gd name="connsiteX55" fmla="*/ 6001127 w 6105267"/>
              <a:gd name="connsiteY55" fmla="*/ 5164609 h 6858000"/>
              <a:gd name="connsiteX56" fmla="*/ 5998514 w 6105267"/>
              <a:gd name="connsiteY56" fmla="*/ 5189673 h 6858000"/>
              <a:gd name="connsiteX57" fmla="*/ 6036748 w 6105267"/>
              <a:gd name="connsiteY57" fmla="*/ 5322752 h 6858000"/>
              <a:gd name="connsiteX58" fmla="*/ 6037677 w 6105267"/>
              <a:gd name="connsiteY58" fmla="*/ 5354807 h 6858000"/>
              <a:gd name="connsiteX59" fmla="*/ 6053435 w 6105267"/>
              <a:gd name="connsiteY59" fmla="*/ 5387547 h 6858000"/>
              <a:gd name="connsiteX60" fmla="*/ 6068640 w 6105267"/>
              <a:gd name="connsiteY60" fmla="*/ 5474503 h 6858000"/>
              <a:gd name="connsiteX61" fmla="*/ 6080922 w 6105267"/>
              <a:gd name="connsiteY61" fmla="*/ 5561070 h 6858000"/>
              <a:gd name="connsiteX62" fmla="*/ 6096949 w 6105267"/>
              <a:gd name="connsiteY62" fmla="*/ 5648179 h 6858000"/>
              <a:gd name="connsiteX63" fmla="*/ 6096746 w 6105267"/>
              <a:gd name="connsiteY63" fmla="*/ 5862844 h 6858000"/>
              <a:gd name="connsiteX64" fmla="*/ 6045436 w 6105267"/>
              <a:gd name="connsiteY64" fmla="*/ 6124480 h 6858000"/>
              <a:gd name="connsiteX65" fmla="*/ 6030489 w 6105267"/>
              <a:gd name="connsiteY65" fmla="*/ 6317666 h 6858000"/>
              <a:gd name="connsiteX66" fmla="*/ 6007492 w 6105267"/>
              <a:gd name="connsiteY66" fmla="*/ 6440818 h 6858000"/>
              <a:gd name="connsiteX67" fmla="*/ 6009467 w 6105267"/>
              <a:gd name="connsiteY67" fmla="*/ 6487076 h 6858000"/>
              <a:gd name="connsiteX68" fmla="*/ 5995064 w 6105267"/>
              <a:gd name="connsiteY68" fmla="*/ 6540791 h 6858000"/>
              <a:gd name="connsiteX69" fmla="*/ 5986207 w 6105267"/>
              <a:gd name="connsiteY69" fmla="*/ 6695855 h 6858000"/>
              <a:gd name="connsiteX70" fmla="*/ 5979428 w 6105267"/>
              <a:gd name="connsiteY70" fmla="*/ 6754678 h 6858000"/>
              <a:gd name="connsiteX71" fmla="*/ 5984543 w 6105267"/>
              <a:gd name="connsiteY71" fmla="*/ 6811016 h 6858000"/>
              <a:gd name="connsiteX72" fmla="*/ 5979671 w 6105267"/>
              <a:gd name="connsiteY72" fmla="*/ 6858000 h 6858000"/>
              <a:gd name="connsiteX73" fmla="*/ 0 w 6105267"/>
              <a:gd name="connsiteY73" fmla="*/ 6858000 h 6858000"/>
              <a:gd name="connsiteX74" fmla="*/ 0 w 6105267"/>
              <a:gd name="connsiteY74" fmla="*/ 0 h 6858000"/>
              <a:gd name="connsiteX0" fmla="*/ 0 w 6105267"/>
              <a:gd name="connsiteY0" fmla="*/ 0 h 6858000"/>
              <a:gd name="connsiteX1" fmla="*/ 4965888 w 6105267"/>
              <a:gd name="connsiteY1" fmla="*/ 0 h 6858000"/>
              <a:gd name="connsiteX2" fmla="*/ 4967767 w 6105267"/>
              <a:gd name="connsiteY2" fmla="*/ 7930 h 6858000"/>
              <a:gd name="connsiteX3" fmla="*/ 4979444 w 6105267"/>
              <a:gd name="connsiteY3" fmla="*/ 43921 h 6858000"/>
              <a:gd name="connsiteX4" fmla="*/ 5075458 w 6105267"/>
              <a:gd name="connsiteY4" fmla="*/ 264355 h 6858000"/>
              <a:gd name="connsiteX5" fmla="*/ 5081175 w 6105267"/>
              <a:gd name="connsiteY5" fmla="*/ 277448 h 6858000"/>
              <a:gd name="connsiteX6" fmla="*/ 5097011 w 6105267"/>
              <a:gd name="connsiteY6" fmla="*/ 355616 h 6858000"/>
              <a:gd name="connsiteX7" fmla="*/ 5153000 w 6105267"/>
              <a:gd name="connsiteY7" fmla="*/ 507134 h 6858000"/>
              <a:gd name="connsiteX8" fmla="*/ 5171282 w 6105267"/>
              <a:gd name="connsiteY8" fmla="*/ 602071 h 6858000"/>
              <a:gd name="connsiteX9" fmla="*/ 5189051 w 6105267"/>
              <a:gd name="connsiteY9" fmla="*/ 782518 h 6858000"/>
              <a:gd name="connsiteX10" fmla="*/ 5218707 w 6105267"/>
              <a:gd name="connsiteY10" fmla="*/ 886387 h 6858000"/>
              <a:gd name="connsiteX11" fmla="*/ 5221281 w 6105267"/>
              <a:gd name="connsiteY11" fmla="*/ 920873 h 6858000"/>
              <a:gd name="connsiteX12" fmla="*/ 5201018 w 6105267"/>
              <a:gd name="connsiteY12" fmla="*/ 1095027 h 6858000"/>
              <a:gd name="connsiteX13" fmla="*/ 5205902 w 6105267"/>
              <a:gd name="connsiteY13" fmla="*/ 1203021 h 6858000"/>
              <a:gd name="connsiteX14" fmla="*/ 5207532 w 6105267"/>
              <a:gd name="connsiteY14" fmla="*/ 1278975 h 6858000"/>
              <a:gd name="connsiteX15" fmla="*/ 5225968 w 6105267"/>
              <a:gd name="connsiteY15" fmla="*/ 1357994 h 6858000"/>
              <a:gd name="connsiteX16" fmla="*/ 5226675 w 6105267"/>
              <a:gd name="connsiteY16" fmla="*/ 1385685 h 6858000"/>
              <a:gd name="connsiteX17" fmla="*/ 5237226 w 6105267"/>
              <a:gd name="connsiteY17" fmla="*/ 1441327 h 6858000"/>
              <a:gd name="connsiteX18" fmla="*/ 5255653 w 6105267"/>
              <a:gd name="connsiteY18" fmla="*/ 1524712 h 6858000"/>
              <a:gd name="connsiteX19" fmla="*/ 5263491 w 6105267"/>
              <a:gd name="connsiteY19" fmla="*/ 1642938 h 6858000"/>
              <a:gd name="connsiteX20" fmla="*/ 5256552 w 6105267"/>
              <a:gd name="connsiteY20" fmla="*/ 1672509 h 6858000"/>
              <a:gd name="connsiteX21" fmla="*/ 5264549 w 6105267"/>
              <a:gd name="connsiteY21" fmla="*/ 1837572 h 6858000"/>
              <a:gd name="connsiteX22" fmla="*/ 5255696 w 6105267"/>
              <a:gd name="connsiteY22" fmla="*/ 1953770 h 6858000"/>
              <a:gd name="connsiteX23" fmla="*/ 5252592 w 6105267"/>
              <a:gd name="connsiteY23" fmla="*/ 2092210 h 6858000"/>
              <a:gd name="connsiteX24" fmla="*/ 5257248 w 6105267"/>
              <a:gd name="connsiteY24" fmla="*/ 2203922 h 6858000"/>
              <a:gd name="connsiteX25" fmla="*/ 5262551 w 6105267"/>
              <a:gd name="connsiteY25" fmla="*/ 2288050 h 6858000"/>
              <a:gd name="connsiteX26" fmla="*/ 5293877 w 6105267"/>
              <a:gd name="connsiteY26" fmla="*/ 2368649 h 6858000"/>
              <a:gd name="connsiteX27" fmla="*/ 5311338 w 6105267"/>
              <a:gd name="connsiteY27" fmla="*/ 2404034 h 6858000"/>
              <a:gd name="connsiteX28" fmla="*/ 5338366 w 6105267"/>
              <a:gd name="connsiteY28" fmla="*/ 2465052 h 6858000"/>
              <a:gd name="connsiteX29" fmla="*/ 5371263 w 6105267"/>
              <a:gd name="connsiteY29" fmla="*/ 2586413 h 6858000"/>
              <a:gd name="connsiteX30" fmla="*/ 5407503 w 6105267"/>
              <a:gd name="connsiteY30" fmla="*/ 2786290 h 6858000"/>
              <a:gd name="connsiteX31" fmla="*/ 5407356 w 6105267"/>
              <a:gd name="connsiteY31" fmla="*/ 2787545 h 6858000"/>
              <a:gd name="connsiteX32" fmla="*/ 5457023 w 6105267"/>
              <a:gd name="connsiteY32" fmla="*/ 2858292 h 6858000"/>
              <a:gd name="connsiteX33" fmla="*/ 5503944 w 6105267"/>
              <a:gd name="connsiteY33" fmla="*/ 3123335 h 6858000"/>
              <a:gd name="connsiteX34" fmla="*/ 5525532 w 6105267"/>
              <a:gd name="connsiteY34" fmla="*/ 3258473 h 6858000"/>
              <a:gd name="connsiteX35" fmla="*/ 5589758 w 6105267"/>
              <a:gd name="connsiteY35" fmla="*/ 3453699 h 6858000"/>
              <a:gd name="connsiteX36" fmla="*/ 5596144 w 6105267"/>
              <a:gd name="connsiteY36" fmla="*/ 3534624 h 6858000"/>
              <a:gd name="connsiteX37" fmla="*/ 5597750 w 6105267"/>
              <a:gd name="connsiteY37" fmla="*/ 3534129 h 6858000"/>
              <a:gd name="connsiteX38" fmla="*/ 5618377 w 6105267"/>
              <a:gd name="connsiteY38" fmla="*/ 3588431 h 6858000"/>
              <a:gd name="connsiteX39" fmla="*/ 5655472 w 6105267"/>
              <a:gd name="connsiteY39" fmla="*/ 3678877 h 6858000"/>
              <a:gd name="connsiteX40" fmla="*/ 5683015 w 6105267"/>
              <a:gd name="connsiteY40" fmla="*/ 3762025 h 6858000"/>
              <a:gd name="connsiteX41" fmla="*/ 5696643 w 6105267"/>
              <a:gd name="connsiteY41" fmla="*/ 3773888 h 6858000"/>
              <a:gd name="connsiteX42" fmla="*/ 5768491 w 6105267"/>
              <a:gd name="connsiteY42" fmla="*/ 3914399 h 6858000"/>
              <a:gd name="connsiteX43" fmla="*/ 5793123 w 6105267"/>
              <a:gd name="connsiteY43" fmla="*/ 3969952 h 6858000"/>
              <a:gd name="connsiteX44" fmla="*/ 5808321 w 6105267"/>
              <a:gd name="connsiteY44" fmla="*/ 3988153 h 6858000"/>
              <a:gd name="connsiteX45" fmla="*/ 5860672 w 6105267"/>
              <a:gd name="connsiteY45" fmla="*/ 4061579 h 6858000"/>
              <a:gd name="connsiteX46" fmla="*/ 5894095 w 6105267"/>
              <a:gd name="connsiteY46" fmla="*/ 4128857 h 6858000"/>
              <a:gd name="connsiteX47" fmla="*/ 5903513 w 6105267"/>
              <a:gd name="connsiteY47" fmla="*/ 4187661 h 6858000"/>
              <a:gd name="connsiteX48" fmla="*/ 5949086 w 6105267"/>
              <a:gd name="connsiteY48" fmla="*/ 4366139 h 6858000"/>
              <a:gd name="connsiteX49" fmla="*/ 5949261 w 6105267"/>
              <a:gd name="connsiteY49" fmla="*/ 4449185 h 6858000"/>
              <a:gd name="connsiteX50" fmla="*/ 5961816 w 6105267"/>
              <a:gd name="connsiteY50" fmla="*/ 4494562 h 6858000"/>
              <a:gd name="connsiteX51" fmla="*/ 5998138 w 6105267"/>
              <a:gd name="connsiteY51" fmla="*/ 4697518 h 6858000"/>
              <a:gd name="connsiteX52" fmla="*/ 6007819 w 6105267"/>
              <a:gd name="connsiteY52" fmla="*/ 4858148 h 6858000"/>
              <a:gd name="connsiteX53" fmla="*/ 6007749 w 6105267"/>
              <a:gd name="connsiteY53" fmla="*/ 4964715 h 6858000"/>
              <a:gd name="connsiteX54" fmla="*/ 6005269 w 6105267"/>
              <a:gd name="connsiteY54" fmla="*/ 5150567 h 6858000"/>
              <a:gd name="connsiteX55" fmla="*/ 6001127 w 6105267"/>
              <a:gd name="connsiteY55" fmla="*/ 5164609 h 6858000"/>
              <a:gd name="connsiteX56" fmla="*/ 5998514 w 6105267"/>
              <a:gd name="connsiteY56" fmla="*/ 5189673 h 6858000"/>
              <a:gd name="connsiteX57" fmla="*/ 6036748 w 6105267"/>
              <a:gd name="connsiteY57" fmla="*/ 5322752 h 6858000"/>
              <a:gd name="connsiteX58" fmla="*/ 6037677 w 6105267"/>
              <a:gd name="connsiteY58" fmla="*/ 5354807 h 6858000"/>
              <a:gd name="connsiteX59" fmla="*/ 6053435 w 6105267"/>
              <a:gd name="connsiteY59" fmla="*/ 5387547 h 6858000"/>
              <a:gd name="connsiteX60" fmla="*/ 6068640 w 6105267"/>
              <a:gd name="connsiteY60" fmla="*/ 5474503 h 6858000"/>
              <a:gd name="connsiteX61" fmla="*/ 6080922 w 6105267"/>
              <a:gd name="connsiteY61" fmla="*/ 5561070 h 6858000"/>
              <a:gd name="connsiteX62" fmla="*/ 6096949 w 6105267"/>
              <a:gd name="connsiteY62" fmla="*/ 5648179 h 6858000"/>
              <a:gd name="connsiteX63" fmla="*/ 6096746 w 6105267"/>
              <a:gd name="connsiteY63" fmla="*/ 5862844 h 6858000"/>
              <a:gd name="connsiteX64" fmla="*/ 6045436 w 6105267"/>
              <a:gd name="connsiteY64" fmla="*/ 6124480 h 6858000"/>
              <a:gd name="connsiteX65" fmla="*/ 6030489 w 6105267"/>
              <a:gd name="connsiteY65" fmla="*/ 6317666 h 6858000"/>
              <a:gd name="connsiteX66" fmla="*/ 6007492 w 6105267"/>
              <a:gd name="connsiteY66" fmla="*/ 6440818 h 6858000"/>
              <a:gd name="connsiteX67" fmla="*/ 6009467 w 6105267"/>
              <a:gd name="connsiteY67" fmla="*/ 6487076 h 6858000"/>
              <a:gd name="connsiteX68" fmla="*/ 5995064 w 6105267"/>
              <a:gd name="connsiteY68" fmla="*/ 6540791 h 6858000"/>
              <a:gd name="connsiteX69" fmla="*/ 5986207 w 6105267"/>
              <a:gd name="connsiteY69" fmla="*/ 6695855 h 6858000"/>
              <a:gd name="connsiteX70" fmla="*/ 5979428 w 6105267"/>
              <a:gd name="connsiteY70" fmla="*/ 6754678 h 6858000"/>
              <a:gd name="connsiteX71" fmla="*/ 5984543 w 6105267"/>
              <a:gd name="connsiteY71" fmla="*/ 6811016 h 6858000"/>
              <a:gd name="connsiteX72" fmla="*/ 5979671 w 6105267"/>
              <a:gd name="connsiteY72" fmla="*/ 6858000 h 6858000"/>
              <a:gd name="connsiteX73" fmla="*/ 0 w 6105267"/>
              <a:gd name="connsiteY73" fmla="*/ 6858000 h 6858000"/>
              <a:gd name="connsiteX74" fmla="*/ 0 w 6105267"/>
              <a:gd name="connsiteY74" fmla="*/ 0 h 6858000"/>
              <a:gd name="connsiteX0" fmla="*/ 0 w 6105267"/>
              <a:gd name="connsiteY0" fmla="*/ 0 h 6858000"/>
              <a:gd name="connsiteX1" fmla="*/ 4965888 w 6105267"/>
              <a:gd name="connsiteY1" fmla="*/ 0 h 6858000"/>
              <a:gd name="connsiteX2" fmla="*/ 4967767 w 6105267"/>
              <a:gd name="connsiteY2" fmla="*/ 7930 h 6858000"/>
              <a:gd name="connsiteX3" fmla="*/ 4979444 w 6105267"/>
              <a:gd name="connsiteY3" fmla="*/ 43921 h 6858000"/>
              <a:gd name="connsiteX4" fmla="*/ 5075458 w 6105267"/>
              <a:gd name="connsiteY4" fmla="*/ 264355 h 6858000"/>
              <a:gd name="connsiteX5" fmla="*/ 5081175 w 6105267"/>
              <a:gd name="connsiteY5" fmla="*/ 277448 h 6858000"/>
              <a:gd name="connsiteX6" fmla="*/ 5097011 w 6105267"/>
              <a:gd name="connsiteY6" fmla="*/ 355616 h 6858000"/>
              <a:gd name="connsiteX7" fmla="*/ 5153000 w 6105267"/>
              <a:gd name="connsiteY7" fmla="*/ 507134 h 6858000"/>
              <a:gd name="connsiteX8" fmla="*/ 5171282 w 6105267"/>
              <a:gd name="connsiteY8" fmla="*/ 602071 h 6858000"/>
              <a:gd name="connsiteX9" fmla="*/ 5189051 w 6105267"/>
              <a:gd name="connsiteY9" fmla="*/ 782518 h 6858000"/>
              <a:gd name="connsiteX10" fmla="*/ 5218707 w 6105267"/>
              <a:gd name="connsiteY10" fmla="*/ 886387 h 6858000"/>
              <a:gd name="connsiteX11" fmla="*/ 5221281 w 6105267"/>
              <a:gd name="connsiteY11" fmla="*/ 920873 h 6858000"/>
              <a:gd name="connsiteX12" fmla="*/ 5201018 w 6105267"/>
              <a:gd name="connsiteY12" fmla="*/ 1095027 h 6858000"/>
              <a:gd name="connsiteX13" fmla="*/ 5205902 w 6105267"/>
              <a:gd name="connsiteY13" fmla="*/ 1203021 h 6858000"/>
              <a:gd name="connsiteX14" fmla="*/ 5207532 w 6105267"/>
              <a:gd name="connsiteY14" fmla="*/ 1278975 h 6858000"/>
              <a:gd name="connsiteX15" fmla="*/ 5225968 w 6105267"/>
              <a:gd name="connsiteY15" fmla="*/ 1357994 h 6858000"/>
              <a:gd name="connsiteX16" fmla="*/ 5226675 w 6105267"/>
              <a:gd name="connsiteY16" fmla="*/ 1385685 h 6858000"/>
              <a:gd name="connsiteX17" fmla="*/ 5237226 w 6105267"/>
              <a:gd name="connsiteY17" fmla="*/ 1441327 h 6858000"/>
              <a:gd name="connsiteX18" fmla="*/ 5255653 w 6105267"/>
              <a:gd name="connsiteY18" fmla="*/ 1524712 h 6858000"/>
              <a:gd name="connsiteX19" fmla="*/ 5263491 w 6105267"/>
              <a:gd name="connsiteY19" fmla="*/ 1642938 h 6858000"/>
              <a:gd name="connsiteX20" fmla="*/ 5256552 w 6105267"/>
              <a:gd name="connsiteY20" fmla="*/ 1672509 h 6858000"/>
              <a:gd name="connsiteX21" fmla="*/ 5264549 w 6105267"/>
              <a:gd name="connsiteY21" fmla="*/ 1837572 h 6858000"/>
              <a:gd name="connsiteX22" fmla="*/ 5255696 w 6105267"/>
              <a:gd name="connsiteY22" fmla="*/ 1953770 h 6858000"/>
              <a:gd name="connsiteX23" fmla="*/ 5252592 w 6105267"/>
              <a:gd name="connsiteY23" fmla="*/ 2092210 h 6858000"/>
              <a:gd name="connsiteX24" fmla="*/ 5257248 w 6105267"/>
              <a:gd name="connsiteY24" fmla="*/ 2203922 h 6858000"/>
              <a:gd name="connsiteX25" fmla="*/ 5262551 w 6105267"/>
              <a:gd name="connsiteY25" fmla="*/ 2288050 h 6858000"/>
              <a:gd name="connsiteX26" fmla="*/ 5293877 w 6105267"/>
              <a:gd name="connsiteY26" fmla="*/ 2368649 h 6858000"/>
              <a:gd name="connsiteX27" fmla="*/ 5311338 w 6105267"/>
              <a:gd name="connsiteY27" fmla="*/ 2404034 h 6858000"/>
              <a:gd name="connsiteX28" fmla="*/ 5338366 w 6105267"/>
              <a:gd name="connsiteY28" fmla="*/ 2465052 h 6858000"/>
              <a:gd name="connsiteX29" fmla="*/ 5371263 w 6105267"/>
              <a:gd name="connsiteY29" fmla="*/ 2586413 h 6858000"/>
              <a:gd name="connsiteX30" fmla="*/ 5407503 w 6105267"/>
              <a:gd name="connsiteY30" fmla="*/ 2786290 h 6858000"/>
              <a:gd name="connsiteX31" fmla="*/ 5407356 w 6105267"/>
              <a:gd name="connsiteY31" fmla="*/ 2787545 h 6858000"/>
              <a:gd name="connsiteX32" fmla="*/ 5457023 w 6105267"/>
              <a:gd name="connsiteY32" fmla="*/ 2858292 h 6858000"/>
              <a:gd name="connsiteX33" fmla="*/ 5503944 w 6105267"/>
              <a:gd name="connsiteY33" fmla="*/ 3123335 h 6858000"/>
              <a:gd name="connsiteX34" fmla="*/ 5525532 w 6105267"/>
              <a:gd name="connsiteY34" fmla="*/ 3258473 h 6858000"/>
              <a:gd name="connsiteX35" fmla="*/ 5589758 w 6105267"/>
              <a:gd name="connsiteY35" fmla="*/ 3453699 h 6858000"/>
              <a:gd name="connsiteX36" fmla="*/ 5596144 w 6105267"/>
              <a:gd name="connsiteY36" fmla="*/ 3534624 h 6858000"/>
              <a:gd name="connsiteX37" fmla="*/ 5597750 w 6105267"/>
              <a:gd name="connsiteY37" fmla="*/ 3534129 h 6858000"/>
              <a:gd name="connsiteX38" fmla="*/ 5618377 w 6105267"/>
              <a:gd name="connsiteY38" fmla="*/ 3588431 h 6858000"/>
              <a:gd name="connsiteX39" fmla="*/ 5655472 w 6105267"/>
              <a:gd name="connsiteY39" fmla="*/ 3678877 h 6858000"/>
              <a:gd name="connsiteX40" fmla="*/ 5683015 w 6105267"/>
              <a:gd name="connsiteY40" fmla="*/ 3762025 h 6858000"/>
              <a:gd name="connsiteX41" fmla="*/ 5696643 w 6105267"/>
              <a:gd name="connsiteY41" fmla="*/ 3773888 h 6858000"/>
              <a:gd name="connsiteX42" fmla="*/ 5768491 w 6105267"/>
              <a:gd name="connsiteY42" fmla="*/ 3914399 h 6858000"/>
              <a:gd name="connsiteX43" fmla="*/ 5793123 w 6105267"/>
              <a:gd name="connsiteY43" fmla="*/ 3969952 h 6858000"/>
              <a:gd name="connsiteX44" fmla="*/ 5808321 w 6105267"/>
              <a:gd name="connsiteY44" fmla="*/ 3988153 h 6858000"/>
              <a:gd name="connsiteX45" fmla="*/ 5860672 w 6105267"/>
              <a:gd name="connsiteY45" fmla="*/ 4061579 h 6858000"/>
              <a:gd name="connsiteX46" fmla="*/ 5894095 w 6105267"/>
              <a:gd name="connsiteY46" fmla="*/ 4128857 h 6858000"/>
              <a:gd name="connsiteX47" fmla="*/ 5903513 w 6105267"/>
              <a:gd name="connsiteY47" fmla="*/ 4187661 h 6858000"/>
              <a:gd name="connsiteX48" fmla="*/ 5949086 w 6105267"/>
              <a:gd name="connsiteY48" fmla="*/ 4366139 h 6858000"/>
              <a:gd name="connsiteX49" fmla="*/ 5949261 w 6105267"/>
              <a:gd name="connsiteY49" fmla="*/ 4449185 h 6858000"/>
              <a:gd name="connsiteX50" fmla="*/ 5961816 w 6105267"/>
              <a:gd name="connsiteY50" fmla="*/ 4494562 h 6858000"/>
              <a:gd name="connsiteX51" fmla="*/ 5998138 w 6105267"/>
              <a:gd name="connsiteY51" fmla="*/ 4697518 h 6858000"/>
              <a:gd name="connsiteX52" fmla="*/ 6007819 w 6105267"/>
              <a:gd name="connsiteY52" fmla="*/ 4858148 h 6858000"/>
              <a:gd name="connsiteX53" fmla="*/ 6007749 w 6105267"/>
              <a:gd name="connsiteY53" fmla="*/ 4964715 h 6858000"/>
              <a:gd name="connsiteX54" fmla="*/ 6005269 w 6105267"/>
              <a:gd name="connsiteY54" fmla="*/ 5150567 h 6858000"/>
              <a:gd name="connsiteX55" fmla="*/ 6001127 w 6105267"/>
              <a:gd name="connsiteY55" fmla="*/ 5164609 h 6858000"/>
              <a:gd name="connsiteX56" fmla="*/ 5998514 w 6105267"/>
              <a:gd name="connsiteY56" fmla="*/ 5189673 h 6858000"/>
              <a:gd name="connsiteX57" fmla="*/ 6036748 w 6105267"/>
              <a:gd name="connsiteY57" fmla="*/ 5322752 h 6858000"/>
              <a:gd name="connsiteX58" fmla="*/ 6037677 w 6105267"/>
              <a:gd name="connsiteY58" fmla="*/ 5354807 h 6858000"/>
              <a:gd name="connsiteX59" fmla="*/ 6053435 w 6105267"/>
              <a:gd name="connsiteY59" fmla="*/ 5387547 h 6858000"/>
              <a:gd name="connsiteX60" fmla="*/ 6068640 w 6105267"/>
              <a:gd name="connsiteY60" fmla="*/ 5474503 h 6858000"/>
              <a:gd name="connsiteX61" fmla="*/ 6080922 w 6105267"/>
              <a:gd name="connsiteY61" fmla="*/ 5561070 h 6858000"/>
              <a:gd name="connsiteX62" fmla="*/ 6096949 w 6105267"/>
              <a:gd name="connsiteY62" fmla="*/ 5648179 h 6858000"/>
              <a:gd name="connsiteX63" fmla="*/ 6096746 w 6105267"/>
              <a:gd name="connsiteY63" fmla="*/ 5862844 h 6858000"/>
              <a:gd name="connsiteX64" fmla="*/ 6045436 w 6105267"/>
              <a:gd name="connsiteY64" fmla="*/ 6124480 h 6858000"/>
              <a:gd name="connsiteX65" fmla="*/ 6030489 w 6105267"/>
              <a:gd name="connsiteY65" fmla="*/ 6317666 h 6858000"/>
              <a:gd name="connsiteX66" fmla="*/ 6007492 w 6105267"/>
              <a:gd name="connsiteY66" fmla="*/ 6440818 h 6858000"/>
              <a:gd name="connsiteX67" fmla="*/ 6009467 w 6105267"/>
              <a:gd name="connsiteY67" fmla="*/ 6487076 h 6858000"/>
              <a:gd name="connsiteX68" fmla="*/ 5995064 w 6105267"/>
              <a:gd name="connsiteY68" fmla="*/ 6540791 h 6858000"/>
              <a:gd name="connsiteX69" fmla="*/ 5986207 w 6105267"/>
              <a:gd name="connsiteY69" fmla="*/ 6695855 h 6858000"/>
              <a:gd name="connsiteX70" fmla="*/ 5979428 w 6105267"/>
              <a:gd name="connsiteY70" fmla="*/ 6754678 h 6858000"/>
              <a:gd name="connsiteX71" fmla="*/ 5984543 w 6105267"/>
              <a:gd name="connsiteY71" fmla="*/ 6811016 h 6858000"/>
              <a:gd name="connsiteX72" fmla="*/ 5979671 w 6105267"/>
              <a:gd name="connsiteY72" fmla="*/ 6858000 h 6858000"/>
              <a:gd name="connsiteX73" fmla="*/ 0 w 6105267"/>
              <a:gd name="connsiteY73" fmla="*/ 6858000 h 6858000"/>
              <a:gd name="connsiteX74" fmla="*/ 0 w 6105267"/>
              <a:gd name="connsiteY74" fmla="*/ 0 h 6858000"/>
              <a:gd name="connsiteX0" fmla="*/ 0 w 6105267"/>
              <a:gd name="connsiteY0" fmla="*/ 0 h 6858000"/>
              <a:gd name="connsiteX1" fmla="*/ 4965888 w 6105267"/>
              <a:gd name="connsiteY1" fmla="*/ 0 h 6858000"/>
              <a:gd name="connsiteX2" fmla="*/ 4967767 w 6105267"/>
              <a:gd name="connsiteY2" fmla="*/ 7930 h 6858000"/>
              <a:gd name="connsiteX3" fmla="*/ 4979444 w 6105267"/>
              <a:gd name="connsiteY3" fmla="*/ 43921 h 6858000"/>
              <a:gd name="connsiteX4" fmla="*/ 5075458 w 6105267"/>
              <a:gd name="connsiteY4" fmla="*/ 264355 h 6858000"/>
              <a:gd name="connsiteX5" fmla="*/ 5081175 w 6105267"/>
              <a:gd name="connsiteY5" fmla="*/ 277448 h 6858000"/>
              <a:gd name="connsiteX6" fmla="*/ 5097011 w 6105267"/>
              <a:gd name="connsiteY6" fmla="*/ 355616 h 6858000"/>
              <a:gd name="connsiteX7" fmla="*/ 5153000 w 6105267"/>
              <a:gd name="connsiteY7" fmla="*/ 507134 h 6858000"/>
              <a:gd name="connsiteX8" fmla="*/ 5171282 w 6105267"/>
              <a:gd name="connsiteY8" fmla="*/ 602071 h 6858000"/>
              <a:gd name="connsiteX9" fmla="*/ 5189051 w 6105267"/>
              <a:gd name="connsiteY9" fmla="*/ 782518 h 6858000"/>
              <a:gd name="connsiteX10" fmla="*/ 5218707 w 6105267"/>
              <a:gd name="connsiteY10" fmla="*/ 886387 h 6858000"/>
              <a:gd name="connsiteX11" fmla="*/ 5221281 w 6105267"/>
              <a:gd name="connsiteY11" fmla="*/ 920873 h 6858000"/>
              <a:gd name="connsiteX12" fmla="*/ 5201018 w 6105267"/>
              <a:gd name="connsiteY12" fmla="*/ 1095027 h 6858000"/>
              <a:gd name="connsiteX13" fmla="*/ 5205902 w 6105267"/>
              <a:gd name="connsiteY13" fmla="*/ 1203021 h 6858000"/>
              <a:gd name="connsiteX14" fmla="*/ 5207532 w 6105267"/>
              <a:gd name="connsiteY14" fmla="*/ 1278975 h 6858000"/>
              <a:gd name="connsiteX15" fmla="*/ 5225968 w 6105267"/>
              <a:gd name="connsiteY15" fmla="*/ 1357994 h 6858000"/>
              <a:gd name="connsiteX16" fmla="*/ 5226675 w 6105267"/>
              <a:gd name="connsiteY16" fmla="*/ 1385685 h 6858000"/>
              <a:gd name="connsiteX17" fmla="*/ 5237226 w 6105267"/>
              <a:gd name="connsiteY17" fmla="*/ 1441327 h 6858000"/>
              <a:gd name="connsiteX18" fmla="*/ 5255653 w 6105267"/>
              <a:gd name="connsiteY18" fmla="*/ 1524712 h 6858000"/>
              <a:gd name="connsiteX19" fmla="*/ 5263491 w 6105267"/>
              <a:gd name="connsiteY19" fmla="*/ 1642938 h 6858000"/>
              <a:gd name="connsiteX20" fmla="*/ 5256552 w 6105267"/>
              <a:gd name="connsiteY20" fmla="*/ 1672509 h 6858000"/>
              <a:gd name="connsiteX21" fmla="*/ 5264549 w 6105267"/>
              <a:gd name="connsiteY21" fmla="*/ 1837572 h 6858000"/>
              <a:gd name="connsiteX22" fmla="*/ 5255696 w 6105267"/>
              <a:gd name="connsiteY22" fmla="*/ 1953770 h 6858000"/>
              <a:gd name="connsiteX23" fmla="*/ 5252592 w 6105267"/>
              <a:gd name="connsiteY23" fmla="*/ 2092210 h 6858000"/>
              <a:gd name="connsiteX24" fmla="*/ 5257248 w 6105267"/>
              <a:gd name="connsiteY24" fmla="*/ 2203922 h 6858000"/>
              <a:gd name="connsiteX25" fmla="*/ 5262551 w 6105267"/>
              <a:gd name="connsiteY25" fmla="*/ 2288050 h 6858000"/>
              <a:gd name="connsiteX26" fmla="*/ 5293877 w 6105267"/>
              <a:gd name="connsiteY26" fmla="*/ 2368649 h 6858000"/>
              <a:gd name="connsiteX27" fmla="*/ 5311338 w 6105267"/>
              <a:gd name="connsiteY27" fmla="*/ 2404034 h 6858000"/>
              <a:gd name="connsiteX28" fmla="*/ 5338366 w 6105267"/>
              <a:gd name="connsiteY28" fmla="*/ 2465052 h 6858000"/>
              <a:gd name="connsiteX29" fmla="*/ 5371263 w 6105267"/>
              <a:gd name="connsiteY29" fmla="*/ 2586413 h 6858000"/>
              <a:gd name="connsiteX30" fmla="*/ 5407503 w 6105267"/>
              <a:gd name="connsiteY30" fmla="*/ 2786290 h 6858000"/>
              <a:gd name="connsiteX31" fmla="*/ 5407356 w 6105267"/>
              <a:gd name="connsiteY31" fmla="*/ 2787545 h 6858000"/>
              <a:gd name="connsiteX32" fmla="*/ 5457023 w 6105267"/>
              <a:gd name="connsiteY32" fmla="*/ 2858292 h 6858000"/>
              <a:gd name="connsiteX33" fmla="*/ 5503944 w 6105267"/>
              <a:gd name="connsiteY33" fmla="*/ 3123335 h 6858000"/>
              <a:gd name="connsiteX34" fmla="*/ 5525532 w 6105267"/>
              <a:gd name="connsiteY34" fmla="*/ 3258473 h 6858000"/>
              <a:gd name="connsiteX35" fmla="*/ 5589758 w 6105267"/>
              <a:gd name="connsiteY35" fmla="*/ 3453699 h 6858000"/>
              <a:gd name="connsiteX36" fmla="*/ 5596144 w 6105267"/>
              <a:gd name="connsiteY36" fmla="*/ 3534624 h 6858000"/>
              <a:gd name="connsiteX37" fmla="*/ 5597750 w 6105267"/>
              <a:gd name="connsiteY37" fmla="*/ 3534129 h 6858000"/>
              <a:gd name="connsiteX38" fmla="*/ 5618377 w 6105267"/>
              <a:gd name="connsiteY38" fmla="*/ 3588431 h 6858000"/>
              <a:gd name="connsiteX39" fmla="*/ 5655472 w 6105267"/>
              <a:gd name="connsiteY39" fmla="*/ 3678877 h 6858000"/>
              <a:gd name="connsiteX40" fmla="*/ 5683015 w 6105267"/>
              <a:gd name="connsiteY40" fmla="*/ 3762025 h 6858000"/>
              <a:gd name="connsiteX41" fmla="*/ 5696643 w 6105267"/>
              <a:gd name="connsiteY41" fmla="*/ 3773888 h 6858000"/>
              <a:gd name="connsiteX42" fmla="*/ 5768491 w 6105267"/>
              <a:gd name="connsiteY42" fmla="*/ 3914399 h 6858000"/>
              <a:gd name="connsiteX43" fmla="*/ 5793123 w 6105267"/>
              <a:gd name="connsiteY43" fmla="*/ 3969952 h 6858000"/>
              <a:gd name="connsiteX44" fmla="*/ 5808321 w 6105267"/>
              <a:gd name="connsiteY44" fmla="*/ 3988153 h 6858000"/>
              <a:gd name="connsiteX45" fmla="*/ 5860672 w 6105267"/>
              <a:gd name="connsiteY45" fmla="*/ 4061579 h 6858000"/>
              <a:gd name="connsiteX46" fmla="*/ 5894095 w 6105267"/>
              <a:gd name="connsiteY46" fmla="*/ 4128857 h 6858000"/>
              <a:gd name="connsiteX47" fmla="*/ 5903513 w 6105267"/>
              <a:gd name="connsiteY47" fmla="*/ 4187661 h 6858000"/>
              <a:gd name="connsiteX48" fmla="*/ 5949086 w 6105267"/>
              <a:gd name="connsiteY48" fmla="*/ 4366139 h 6858000"/>
              <a:gd name="connsiteX49" fmla="*/ 5949261 w 6105267"/>
              <a:gd name="connsiteY49" fmla="*/ 4449185 h 6858000"/>
              <a:gd name="connsiteX50" fmla="*/ 5961816 w 6105267"/>
              <a:gd name="connsiteY50" fmla="*/ 4494562 h 6858000"/>
              <a:gd name="connsiteX51" fmla="*/ 5998138 w 6105267"/>
              <a:gd name="connsiteY51" fmla="*/ 4697518 h 6858000"/>
              <a:gd name="connsiteX52" fmla="*/ 6007819 w 6105267"/>
              <a:gd name="connsiteY52" fmla="*/ 4858148 h 6858000"/>
              <a:gd name="connsiteX53" fmla="*/ 6007749 w 6105267"/>
              <a:gd name="connsiteY53" fmla="*/ 4964715 h 6858000"/>
              <a:gd name="connsiteX54" fmla="*/ 6005269 w 6105267"/>
              <a:gd name="connsiteY54" fmla="*/ 5150567 h 6858000"/>
              <a:gd name="connsiteX55" fmla="*/ 6001127 w 6105267"/>
              <a:gd name="connsiteY55" fmla="*/ 5164609 h 6858000"/>
              <a:gd name="connsiteX56" fmla="*/ 5998514 w 6105267"/>
              <a:gd name="connsiteY56" fmla="*/ 5189673 h 6858000"/>
              <a:gd name="connsiteX57" fmla="*/ 6036748 w 6105267"/>
              <a:gd name="connsiteY57" fmla="*/ 5322752 h 6858000"/>
              <a:gd name="connsiteX58" fmla="*/ 6037677 w 6105267"/>
              <a:gd name="connsiteY58" fmla="*/ 5354807 h 6858000"/>
              <a:gd name="connsiteX59" fmla="*/ 6053435 w 6105267"/>
              <a:gd name="connsiteY59" fmla="*/ 5387547 h 6858000"/>
              <a:gd name="connsiteX60" fmla="*/ 6068640 w 6105267"/>
              <a:gd name="connsiteY60" fmla="*/ 5474503 h 6858000"/>
              <a:gd name="connsiteX61" fmla="*/ 6080922 w 6105267"/>
              <a:gd name="connsiteY61" fmla="*/ 5561070 h 6858000"/>
              <a:gd name="connsiteX62" fmla="*/ 6096949 w 6105267"/>
              <a:gd name="connsiteY62" fmla="*/ 5648179 h 6858000"/>
              <a:gd name="connsiteX63" fmla="*/ 6096746 w 6105267"/>
              <a:gd name="connsiteY63" fmla="*/ 5862844 h 6858000"/>
              <a:gd name="connsiteX64" fmla="*/ 6045436 w 6105267"/>
              <a:gd name="connsiteY64" fmla="*/ 6124480 h 6858000"/>
              <a:gd name="connsiteX65" fmla="*/ 6030489 w 6105267"/>
              <a:gd name="connsiteY65" fmla="*/ 6317666 h 6858000"/>
              <a:gd name="connsiteX66" fmla="*/ 6007492 w 6105267"/>
              <a:gd name="connsiteY66" fmla="*/ 6440818 h 6858000"/>
              <a:gd name="connsiteX67" fmla="*/ 6009467 w 6105267"/>
              <a:gd name="connsiteY67" fmla="*/ 6487076 h 6858000"/>
              <a:gd name="connsiteX68" fmla="*/ 5995064 w 6105267"/>
              <a:gd name="connsiteY68" fmla="*/ 6540791 h 6858000"/>
              <a:gd name="connsiteX69" fmla="*/ 5986207 w 6105267"/>
              <a:gd name="connsiteY69" fmla="*/ 6695855 h 6858000"/>
              <a:gd name="connsiteX70" fmla="*/ 5979428 w 6105267"/>
              <a:gd name="connsiteY70" fmla="*/ 6754678 h 6858000"/>
              <a:gd name="connsiteX71" fmla="*/ 5984543 w 6105267"/>
              <a:gd name="connsiteY71" fmla="*/ 6811016 h 6858000"/>
              <a:gd name="connsiteX72" fmla="*/ 5979671 w 6105267"/>
              <a:gd name="connsiteY72" fmla="*/ 6858000 h 6858000"/>
              <a:gd name="connsiteX73" fmla="*/ 0 w 6105267"/>
              <a:gd name="connsiteY73" fmla="*/ 6858000 h 6858000"/>
              <a:gd name="connsiteX74" fmla="*/ 0 w 6105267"/>
              <a:gd name="connsiteY74" fmla="*/ 0 h 6858000"/>
              <a:gd name="connsiteX0" fmla="*/ 0 w 6105267"/>
              <a:gd name="connsiteY0" fmla="*/ 0 h 6858000"/>
              <a:gd name="connsiteX1" fmla="*/ 4965888 w 6105267"/>
              <a:gd name="connsiteY1" fmla="*/ 0 h 6858000"/>
              <a:gd name="connsiteX2" fmla="*/ 4967767 w 6105267"/>
              <a:gd name="connsiteY2" fmla="*/ 7930 h 6858000"/>
              <a:gd name="connsiteX3" fmla="*/ 4979444 w 6105267"/>
              <a:gd name="connsiteY3" fmla="*/ 43921 h 6858000"/>
              <a:gd name="connsiteX4" fmla="*/ 5075458 w 6105267"/>
              <a:gd name="connsiteY4" fmla="*/ 264355 h 6858000"/>
              <a:gd name="connsiteX5" fmla="*/ 5081175 w 6105267"/>
              <a:gd name="connsiteY5" fmla="*/ 277448 h 6858000"/>
              <a:gd name="connsiteX6" fmla="*/ 5097011 w 6105267"/>
              <a:gd name="connsiteY6" fmla="*/ 355616 h 6858000"/>
              <a:gd name="connsiteX7" fmla="*/ 5153000 w 6105267"/>
              <a:gd name="connsiteY7" fmla="*/ 507134 h 6858000"/>
              <a:gd name="connsiteX8" fmla="*/ 5171282 w 6105267"/>
              <a:gd name="connsiteY8" fmla="*/ 602071 h 6858000"/>
              <a:gd name="connsiteX9" fmla="*/ 5189051 w 6105267"/>
              <a:gd name="connsiteY9" fmla="*/ 782518 h 6858000"/>
              <a:gd name="connsiteX10" fmla="*/ 5218707 w 6105267"/>
              <a:gd name="connsiteY10" fmla="*/ 886387 h 6858000"/>
              <a:gd name="connsiteX11" fmla="*/ 5221281 w 6105267"/>
              <a:gd name="connsiteY11" fmla="*/ 920873 h 6858000"/>
              <a:gd name="connsiteX12" fmla="*/ 5201018 w 6105267"/>
              <a:gd name="connsiteY12" fmla="*/ 1095027 h 6858000"/>
              <a:gd name="connsiteX13" fmla="*/ 5205902 w 6105267"/>
              <a:gd name="connsiteY13" fmla="*/ 1203021 h 6858000"/>
              <a:gd name="connsiteX14" fmla="*/ 5207532 w 6105267"/>
              <a:gd name="connsiteY14" fmla="*/ 1278975 h 6858000"/>
              <a:gd name="connsiteX15" fmla="*/ 5225968 w 6105267"/>
              <a:gd name="connsiteY15" fmla="*/ 1357994 h 6858000"/>
              <a:gd name="connsiteX16" fmla="*/ 5226675 w 6105267"/>
              <a:gd name="connsiteY16" fmla="*/ 1385685 h 6858000"/>
              <a:gd name="connsiteX17" fmla="*/ 5237226 w 6105267"/>
              <a:gd name="connsiteY17" fmla="*/ 1441327 h 6858000"/>
              <a:gd name="connsiteX18" fmla="*/ 5255653 w 6105267"/>
              <a:gd name="connsiteY18" fmla="*/ 1524712 h 6858000"/>
              <a:gd name="connsiteX19" fmla="*/ 5263491 w 6105267"/>
              <a:gd name="connsiteY19" fmla="*/ 1642938 h 6858000"/>
              <a:gd name="connsiteX20" fmla="*/ 5256552 w 6105267"/>
              <a:gd name="connsiteY20" fmla="*/ 1672509 h 6858000"/>
              <a:gd name="connsiteX21" fmla="*/ 5264549 w 6105267"/>
              <a:gd name="connsiteY21" fmla="*/ 1837572 h 6858000"/>
              <a:gd name="connsiteX22" fmla="*/ 5255696 w 6105267"/>
              <a:gd name="connsiteY22" fmla="*/ 1953770 h 6858000"/>
              <a:gd name="connsiteX23" fmla="*/ 5252592 w 6105267"/>
              <a:gd name="connsiteY23" fmla="*/ 2092210 h 6858000"/>
              <a:gd name="connsiteX24" fmla="*/ 5257248 w 6105267"/>
              <a:gd name="connsiteY24" fmla="*/ 2203922 h 6858000"/>
              <a:gd name="connsiteX25" fmla="*/ 5262551 w 6105267"/>
              <a:gd name="connsiteY25" fmla="*/ 2288050 h 6858000"/>
              <a:gd name="connsiteX26" fmla="*/ 5293877 w 6105267"/>
              <a:gd name="connsiteY26" fmla="*/ 2368649 h 6858000"/>
              <a:gd name="connsiteX27" fmla="*/ 5311338 w 6105267"/>
              <a:gd name="connsiteY27" fmla="*/ 2404034 h 6858000"/>
              <a:gd name="connsiteX28" fmla="*/ 5338366 w 6105267"/>
              <a:gd name="connsiteY28" fmla="*/ 2465052 h 6858000"/>
              <a:gd name="connsiteX29" fmla="*/ 5371263 w 6105267"/>
              <a:gd name="connsiteY29" fmla="*/ 2586413 h 6858000"/>
              <a:gd name="connsiteX30" fmla="*/ 5407503 w 6105267"/>
              <a:gd name="connsiteY30" fmla="*/ 2786290 h 6858000"/>
              <a:gd name="connsiteX31" fmla="*/ 5407356 w 6105267"/>
              <a:gd name="connsiteY31" fmla="*/ 2787545 h 6858000"/>
              <a:gd name="connsiteX32" fmla="*/ 5457023 w 6105267"/>
              <a:gd name="connsiteY32" fmla="*/ 2858292 h 6858000"/>
              <a:gd name="connsiteX33" fmla="*/ 5503944 w 6105267"/>
              <a:gd name="connsiteY33" fmla="*/ 3123335 h 6858000"/>
              <a:gd name="connsiteX34" fmla="*/ 5525532 w 6105267"/>
              <a:gd name="connsiteY34" fmla="*/ 3258473 h 6858000"/>
              <a:gd name="connsiteX35" fmla="*/ 5589758 w 6105267"/>
              <a:gd name="connsiteY35" fmla="*/ 3453699 h 6858000"/>
              <a:gd name="connsiteX36" fmla="*/ 5596144 w 6105267"/>
              <a:gd name="connsiteY36" fmla="*/ 3534624 h 6858000"/>
              <a:gd name="connsiteX37" fmla="*/ 5597750 w 6105267"/>
              <a:gd name="connsiteY37" fmla="*/ 3534129 h 6858000"/>
              <a:gd name="connsiteX38" fmla="*/ 5618377 w 6105267"/>
              <a:gd name="connsiteY38" fmla="*/ 3588431 h 6858000"/>
              <a:gd name="connsiteX39" fmla="*/ 5655472 w 6105267"/>
              <a:gd name="connsiteY39" fmla="*/ 3678877 h 6858000"/>
              <a:gd name="connsiteX40" fmla="*/ 5683015 w 6105267"/>
              <a:gd name="connsiteY40" fmla="*/ 3762025 h 6858000"/>
              <a:gd name="connsiteX41" fmla="*/ 5706168 w 6105267"/>
              <a:gd name="connsiteY41" fmla="*/ 3797701 h 6858000"/>
              <a:gd name="connsiteX42" fmla="*/ 5768491 w 6105267"/>
              <a:gd name="connsiteY42" fmla="*/ 3914399 h 6858000"/>
              <a:gd name="connsiteX43" fmla="*/ 5793123 w 6105267"/>
              <a:gd name="connsiteY43" fmla="*/ 3969952 h 6858000"/>
              <a:gd name="connsiteX44" fmla="*/ 5808321 w 6105267"/>
              <a:gd name="connsiteY44" fmla="*/ 3988153 h 6858000"/>
              <a:gd name="connsiteX45" fmla="*/ 5860672 w 6105267"/>
              <a:gd name="connsiteY45" fmla="*/ 4061579 h 6858000"/>
              <a:gd name="connsiteX46" fmla="*/ 5894095 w 6105267"/>
              <a:gd name="connsiteY46" fmla="*/ 4128857 h 6858000"/>
              <a:gd name="connsiteX47" fmla="*/ 5903513 w 6105267"/>
              <a:gd name="connsiteY47" fmla="*/ 4187661 h 6858000"/>
              <a:gd name="connsiteX48" fmla="*/ 5949086 w 6105267"/>
              <a:gd name="connsiteY48" fmla="*/ 4366139 h 6858000"/>
              <a:gd name="connsiteX49" fmla="*/ 5949261 w 6105267"/>
              <a:gd name="connsiteY49" fmla="*/ 4449185 h 6858000"/>
              <a:gd name="connsiteX50" fmla="*/ 5961816 w 6105267"/>
              <a:gd name="connsiteY50" fmla="*/ 4494562 h 6858000"/>
              <a:gd name="connsiteX51" fmla="*/ 5998138 w 6105267"/>
              <a:gd name="connsiteY51" fmla="*/ 4697518 h 6858000"/>
              <a:gd name="connsiteX52" fmla="*/ 6007819 w 6105267"/>
              <a:gd name="connsiteY52" fmla="*/ 4858148 h 6858000"/>
              <a:gd name="connsiteX53" fmla="*/ 6007749 w 6105267"/>
              <a:gd name="connsiteY53" fmla="*/ 4964715 h 6858000"/>
              <a:gd name="connsiteX54" fmla="*/ 6005269 w 6105267"/>
              <a:gd name="connsiteY54" fmla="*/ 5150567 h 6858000"/>
              <a:gd name="connsiteX55" fmla="*/ 6001127 w 6105267"/>
              <a:gd name="connsiteY55" fmla="*/ 5164609 h 6858000"/>
              <a:gd name="connsiteX56" fmla="*/ 5998514 w 6105267"/>
              <a:gd name="connsiteY56" fmla="*/ 5189673 h 6858000"/>
              <a:gd name="connsiteX57" fmla="*/ 6036748 w 6105267"/>
              <a:gd name="connsiteY57" fmla="*/ 5322752 h 6858000"/>
              <a:gd name="connsiteX58" fmla="*/ 6037677 w 6105267"/>
              <a:gd name="connsiteY58" fmla="*/ 5354807 h 6858000"/>
              <a:gd name="connsiteX59" fmla="*/ 6053435 w 6105267"/>
              <a:gd name="connsiteY59" fmla="*/ 5387547 h 6858000"/>
              <a:gd name="connsiteX60" fmla="*/ 6068640 w 6105267"/>
              <a:gd name="connsiteY60" fmla="*/ 5474503 h 6858000"/>
              <a:gd name="connsiteX61" fmla="*/ 6080922 w 6105267"/>
              <a:gd name="connsiteY61" fmla="*/ 5561070 h 6858000"/>
              <a:gd name="connsiteX62" fmla="*/ 6096949 w 6105267"/>
              <a:gd name="connsiteY62" fmla="*/ 5648179 h 6858000"/>
              <a:gd name="connsiteX63" fmla="*/ 6096746 w 6105267"/>
              <a:gd name="connsiteY63" fmla="*/ 5862844 h 6858000"/>
              <a:gd name="connsiteX64" fmla="*/ 6045436 w 6105267"/>
              <a:gd name="connsiteY64" fmla="*/ 6124480 h 6858000"/>
              <a:gd name="connsiteX65" fmla="*/ 6030489 w 6105267"/>
              <a:gd name="connsiteY65" fmla="*/ 6317666 h 6858000"/>
              <a:gd name="connsiteX66" fmla="*/ 6007492 w 6105267"/>
              <a:gd name="connsiteY66" fmla="*/ 6440818 h 6858000"/>
              <a:gd name="connsiteX67" fmla="*/ 6009467 w 6105267"/>
              <a:gd name="connsiteY67" fmla="*/ 6487076 h 6858000"/>
              <a:gd name="connsiteX68" fmla="*/ 5995064 w 6105267"/>
              <a:gd name="connsiteY68" fmla="*/ 6540791 h 6858000"/>
              <a:gd name="connsiteX69" fmla="*/ 5986207 w 6105267"/>
              <a:gd name="connsiteY69" fmla="*/ 6695855 h 6858000"/>
              <a:gd name="connsiteX70" fmla="*/ 5979428 w 6105267"/>
              <a:gd name="connsiteY70" fmla="*/ 6754678 h 6858000"/>
              <a:gd name="connsiteX71" fmla="*/ 5984543 w 6105267"/>
              <a:gd name="connsiteY71" fmla="*/ 6811016 h 6858000"/>
              <a:gd name="connsiteX72" fmla="*/ 5979671 w 6105267"/>
              <a:gd name="connsiteY72" fmla="*/ 6858000 h 6858000"/>
              <a:gd name="connsiteX73" fmla="*/ 0 w 6105267"/>
              <a:gd name="connsiteY73" fmla="*/ 6858000 h 6858000"/>
              <a:gd name="connsiteX74" fmla="*/ 0 w 6105267"/>
              <a:gd name="connsiteY74" fmla="*/ 0 h 6858000"/>
              <a:gd name="connsiteX0" fmla="*/ 0 w 6105267"/>
              <a:gd name="connsiteY0" fmla="*/ 0 h 6858000"/>
              <a:gd name="connsiteX1" fmla="*/ 4965888 w 6105267"/>
              <a:gd name="connsiteY1" fmla="*/ 0 h 6858000"/>
              <a:gd name="connsiteX2" fmla="*/ 4967767 w 6105267"/>
              <a:gd name="connsiteY2" fmla="*/ 7930 h 6858000"/>
              <a:gd name="connsiteX3" fmla="*/ 4979444 w 6105267"/>
              <a:gd name="connsiteY3" fmla="*/ 43921 h 6858000"/>
              <a:gd name="connsiteX4" fmla="*/ 5075458 w 6105267"/>
              <a:gd name="connsiteY4" fmla="*/ 264355 h 6858000"/>
              <a:gd name="connsiteX5" fmla="*/ 5081175 w 6105267"/>
              <a:gd name="connsiteY5" fmla="*/ 277448 h 6858000"/>
              <a:gd name="connsiteX6" fmla="*/ 5097011 w 6105267"/>
              <a:gd name="connsiteY6" fmla="*/ 355616 h 6858000"/>
              <a:gd name="connsiteX7" fmla="*/ 5153000 w 6105267"/>
              <a:gd name="connsiteY7" fmla="*/ 507134 h 6858000"/>
              <a:gd name="connsiteX8" fmla="*/ 5171282 w 6105267"/>
              <a:gd name="connsiteY8" fmla="*/ 602071 h 6858000"/>
              <a:gd name="connsiteX9" fmla="*/ 5189051 w 6105267"/>
              <a:gd name="connsiteY9" fmla="*/ 782518 h 6858000"/>
              <a:gd name="connsiteX10" fmla="*/ 5218707 w 6105267"/>
              <a:gd name="connsiteY10" fmla="*/ 886387 h 6858000"/>
              <a:gd name="connsiteX11" fmla="*/ 5221281 w 6105267"/>
              <a:gd name="connsiteY11" fmla="*/ 920873 h 6858000"/>
              <a:gd name="connsiteX12" fmla="*/ 5201018 w 6105267"/>
              <a:gd name="connsiteY12" fmla="*/ 1095027 h 6858000"/>
              <a:gd name="connsiteX13" fmla="*/ 5205902 w 6105267"/>
              <a:gd name="connsiteY13" fmla="*/ 1203021 h 6858000"/>
              <a:gd name="connsiteX14" fmla="*/ 5207532 w 6105267"/>
              <a:gd name="connsiteY14" fmla="*/ 1278975 h 6858000"/>
              <a:gd name="connsiteX15" fmla="*/ 5225968 w 6105267"/>
              <a:gd name="connsiteY15" fmla="*/ 1357994 h 6858000"/>
              <a:gd name="connsiteX16" fmla="*/ 5226675 w 6105267"/>
              <a:gd name="connsiteY16" fmla="*/ 1385685 h 6858000"/>
              <a:gd name="connsiteX17" fmla="*/ 5237226 w 6105267"/>
              <a:gd name="connsiteY17" fmla="*/ 1441327 h 6858000"/>
              <a:gd name="connsiteX18" fmla="*/ 5255653 w 6105267"/>
              <a:gd name="connsiteY18" fmla="*/ 1524712 h 6858000"/>
              <a:gd name="connsiteX19" fmla="*/ 5263491 w 6105267"/>
              <a:gd name="connsiteY19" fmla="*/ 1642938 h 6858000"/>
              <a:gd name="connsiteX20" fmla="*/ 5256552 w 6105267"/>
              <a:gd name="connsiteY20" fmla="*/ 1672509 h 6858000"/>
              <a:gd name="connsiteX21" fmla="*/ 5264549 w 6105267"/>
              <a:gd name="connsiteY21" fmla="*/ 1837572 h 6858000"/>
              <a:gd name="connsiteX22" fmla="*/ 5255696 w 6105267"/>
              <a:gd name="connsiteY22" fmla="*/ 1953770 h 6858000"/>
              <a:gd name="connsiteX23" fmla="*/ 5252592 w 6105267"/>
              <a:gd name="connsiteY23" fmla="*/ 2092210 h 6858000"/>
              <a:gd name="connsiteX24" fmla="*/ 5257248 w 6105267"/>
              <a:gd name="connsiteY24" fmla="*/ 2203922 h 6858000"/>
              <a:gd name="connsiteX25" fmla="*/ 5262551 w 6105267"/>
              <a:gd name="connsiteY25" fmla="*/ 2288050 h 6858000"/>
              <a:gd name="connsiteX26" fmla="*/ 5293877 w 6105267"/>
              <a:gd name="connsiteY26" fmla="*/ 2368649 h 6858000"/>
              <a:gd name="connsiteX27" fmla="*/ 5311338 w 6105267"/>
              <a:gd name="connsiteY27" fmla="*/ 2404034 h 6858000"/>
              <a:gd name="connsiteX28" fmla="*/ 5338366 w 6105267"/>
              <a:gd name="connsiteY28" fmla="*/ 2465052 h 6858000"/>
              <a:gd name="connsiteX29" fmla="*/ 5371263 w 6105267"/>
              <a:gd name="connsiteY29" fmla="*/ 2586413 h 6858000"/>
              <a:gd name="connsiteX30" fmla="*/ 5407503 w 6105267"/>
              <a:gd name="connsiteY30" fmla="*/ 2786290 h 6858000"/>
              <a:gd name="connsiteX31" fmla="*/ 5407356 w 6105267"/>
              <a:gd name="connsiteY31" fmla="*/ 2787545 h 6858000"/>
              <a:gd name="connsiteX32" fmla="*/ 5457023 w 6105267"/>
              <a:gd name="connsiteY32" fmla="*/ 2858292 h 6858000"/>
              <a:gd name="connsiteX33" fmla="*/ 5503944 w 6105267"/>
              <a:gd name="connsiteY33" fmla="*/ 3123335 h 6858000"/>
              <a:gd name="connsiteX34" fmla="*/ 5525532 w 6105267"/>
              <a:gd name="connsiteY34" fmla="*/ 3258473 h 6858000"/>
              <a:gd name="connsiteX35" fmla="*/ 5589758 w 6105267"/>
              <a:gd name="connsiteY35" fmla="*/ 3453699 h 6858000"/>
              <a:gd name="connsiteX36" fmla="*/ 5596144 w 6105267"/>
              <a:gd name="connsiteY36" fmla="*/ 3534624 h 6858000"/>
              <a:gd name="connsiteX37" fmla="*/ 5597750 w 6105267"/>
              <a:gd name="connsiteY37" fmla="*/ 3534129 h 6858000"/>
              <a:gd name="connsiteX38" fmla="*/ 5618377 w 6105267"/>
              <a:gd name="connsiteY38" fmla="*/ 3588431 h 6858000"/>
              <a:gd name="connsiteX39" fmla="*/ 5655472 w 6105267"/>
              <a:gd name="connsiteY39" fmla="*/ 3678877 h 6858000"/>
              <a:gd name="connsiteX40" fmla="*/ 5683015 w 6105267"/>
              <a:gd name="connsiteY40" fmla="*/ 3762025 h 6858000"/>
              <a:gd name="connsiteX41" fmla="*/ 5722836 w 6105267"/>
              <a:gd name="connsiteY41" fmla="*/ 3814370 h 6858000"/>
              <a:gd name="connsiteX42" fmla="*/ 5768491 w 6105267"/>
              <a:gd name="connsiteY42" fmla="*/ 3914399 h 6858000"/>
              <a:gd name="connsiteX43" fmla="*/ 5793123 w 6105267"/>
              <a:gd name="connsiteY43" fmla="*/ 3969952 h 6858000"/>
              <a:gd name="connsiteX44" fmla="*/ 5808321 w 6105267"/>
              <a:gd name="connsiteY44" fmla="*/ 3988153 h 6858000"/>
              <a:gd name="connsiteX45" fmla="*/ 5860672 w 6105267"/>
              <a:gd name="connsiteY45" fmla="*/ 4061579 h 6858000"/>
              <a:gd name="connsiteX46" fmla="*/ 5894095 w 6105267"/>
              <a:gd name="connsiteY46" fmla="*/ 4128857 h 6858000"/>
              <a:gd name="connsiteX47" fmla="*/ 5903513 w 6105267"/>
              <a:gd name="connsiteY47" fmla="*/ 4187661 h 6858000"/>
              <a:gd name="connsiteX48" fmla="*/ 5949086 w 6105267"/>
              <a:gd name="connsiteY48" fmla="*/ 4366139 h 6858000"/>
              <a:gd name="connsiteX49" fmla="*/ 5949261 w 6105267"/>
              <a:gd name="connsiteY49" fmla="*/ 4449185 h 6858000"/>
              <a:gd name="connsiteX50" fmla="*/ 5961816 w 6105267"/>
              <a:gd name="connsiteY50" fmla="*/ 4494562 h 6858000"/>
              <a:gd name="connsiteX51" fmla="*/ 5998138 w 6105267"/>
              <a:gd name="connsiteY51" fmla="*/ 4697518 h 6858000"/>
              <a:gd name="connsiteX52" fmla="*/ 6007819 w 6105267"/>
              <a:gd name="connsiteY52" fmla="*/ 4858148 h 6858000"/>
              <a:gd name="connsiteX53" fmla="*/ 6007749 w 6105267"/>
              <a:gd name="connsiteY53" fmla="*/ 4964715 h 6858000"/>
              <a:gd name="connsiteX54" fmla="*/ 6005269 w 6105267"/>
              <a:gd name="connsiteY54" fmla="*/ 5150567 h 6858000"/>
              <a:gd name="connsiteX55" fmla="*/ 6001127 w 6105267"/>
              <a:gd name="connsiteY55" fmla="*/ 5164609 h 6858000"/>
              <a:gd name="connsiteX56" fmla="*/ 5998514 w 6105267"/>
              <a:gd name="connsiteY56" fmla="*/ 5189673 h 6858000"/>
              <a:gd name="connsiteX57" fmla="*/ 6036748 w 6105267"/>
              <a:gd name="connsiteY57" fmla="*/ 5322752 h 6858000"/>
              <a:gd name="connsiteX58" fmla="*/ 6037677 w 6105267"/>
              <a:gd name="connsiteY58" fmla="*/ 5354807 h 6858000"/>
              <a:gd name="connsiteX59" fmla="*/ 6053435 w 6105267"/>
              <a:gd name="connsiteY59" fmla="*/ 5387547 h 6858000"/>
              <a:gd name="connsiteX60" fmla="*/ 6068640 w 6105267"/>
              <a:gd name="connsiteY60" fmla="*/ 5474503 h 6858000"/>
              <a:gd name="connsiteX61" fmla="*/ 6080922 w 6105267"/>
              <a:gd name="connsiteY61" fmla="*/ 5561070 h 6858000"/>
              <a:gd name="connsiteX62" fmla="*/ 6096949 w 6105267"/>
              <a:gd name="connsiteY62" fmla="*/ 5648179 h 6858000"/>
              <a:gd name="connsiteX63" fmla="*/ 6096746 w 6105267"/>
              <a:gd name="connsiteY63" fmla="*/ 5862844 h 6858000"/>
              <a:gd name="connsiteX64" fmla="*/ 6045436 w 6105267"/>
              <a:gd name="connsiteY64" fmla="*/ 6124480 h 6858000"/>
              <a:gd name="connsiteX65" fmla="*/ 6030489 w 6105267"/>
              <a:gd name="connsiteY65" fmla="*/ 6317666 h 6858000"/>
              <a:gd name="connsiteX66" fmla="*/ 6007492 w 6105267"/>
              <a:gd name="connsiteY66" fmla="*/ 6440818 h 6858000"/>
              <a:gd name="connsiteX67" fmla="*/ 6009467 w 6105267"/>
              <a:gd name="connsiteY67" fmla="*/ 6487076 h 6858000"/>
              <a:gd name="connsiteX68" fmla="*/ 5995064 w 6105267"/>
              <a:gd name="connsiteY68" fmla="*/ 6540791 h 6858000"/>
              <a:gd name="connsiteX69" fmla="*/ 5986207 w 6105267"/>
              <a:gd name="connsiteY69" fmla="*/ 6695855 h 6858000"/>
              <a:gd name="connsiteX70" fmla="*/ 5979428 w 6105267"/>
              <a:gd name="connsiteY70" fmla="*/ 6754678 h 6858000"/>
              <a:gd name="connsiteX71" fmla="*/ 5984543 w 6105267"/>
              <a:gd name="connsiteY71" fmla="*/ 6811016 h 6858000"/>
              <a:gd name="connsiteX72" fmla="*/ 5979671 w 6105267"/>
              <a:gd name="connsiteY72" fmla="*/ 6858000 h 6858000"/>
              <a:gd name="connsiteX73" fmla="*/ 0 w 6105267"/>
              <a:gd name="connsiteY73" fmla="*/ 6858000 h 6858000"/>
              <a:gd name="connsiteX74" fmla="*/ 0 w 6105267"/>
              <a:gd name="connsiteY74" fmla="*/ 0 h 6858000"/>
              <a:gd name="connsiteX0" fmla="*/ 0 w 6105267"/>
              <a:gd name="connsiteY0" fmla="*/ 0 h 6858000"/>
              <a:gd name="connsiteX1" fmla="*/ 4965888 w 6105267"/>
              <a:gd name="connsiteY1" fmla="*/ 0 h 6858000"/>
              <a:gd name="connsiteX2" fmla="*/ 4967767 w 6105267"/>
              <a:gd name="connsiteY2" fmla="*/ 7930 h 6858000"/>
              <a:gd name="connsiteX3" fmla="*/ 4979444 w 6105267"/>
              <a:gd name="connsiteY3" fmla="*/ 43921 h 6858000"/>
              <a:gd name="connsiteX4" fmla="*/ 5075458 w 6105267"/>
              <a:gd name="connsiteY4" fmla="*/ 264355 h 6858000"/>
              <a:gd name="connsiteX5" fmla="*/ 5081175 w 6105267"/>
              <a:gd name="connsiteY5" fmla="*/ 277448 h 6858000"/>
              <a:gd name="connsiteX6" fmla="*/ 5097011 w 6105267"/>
              <a:gd name="connsiteY6" fmla="*/ 355616 h 6858000"/>
              <a:gd name="connsiteX7" fmla="*/ 5153000 w 6105267"/>
              <a:gd name="connsiteY7" fmla="*/ 507134 h 6858000"/>
              <a:gd name="connsiteX8" fmla="*/ 5171282 w 6105267"/>
              <a:gd name="connsiteY8" fmla="*/ 602071 h 6858000"/>
              <a:gd name="connsiteX9" fmla="*/ 5189051 w 6105267"/>
              <a:gd name="connsiteY9" fmla="*/ 782518 h 6858000"/>
              <a:gd name="connsiteX10" fmla="*/ 5218707 w 6105267"/>
              <a:gd name="connsiteY10" fmla="*/ 886387 h 6858000"/>
              <a:gd name="connsiteX11" fmla="*/ 5221281 w 6105267"/>
              <a:gd name="connsiteY11" fmla="*/ 920873 h 6858000"/>
              <a:gd name="connsiteX12" fmla="*/ 5201018 w 6105267"/>
              <a:gd name="connsiteY12" fmla="*/ 1095027 h 6858000"/>
              <a:gd name="connsiteX13" fmla="*/ 5205902 w 6105267"/>
              <a:gd name="connsiteY13" fmla="*/ 1203021 h 6858000"/>
              <a:gd name="connsiteX14" fmla="*/ 5207532 w 6105267"/>
              <a:gd name="connsiteY14" fmla="*/ 1278975 h 6858000"/>
              <a:gd name="connsiteX15" fmla="*/ 5225968 w 6105267"/>
              <a:gd name="connsiteY15" fmla="*/ 1357994 h 6858000"/>
              <a:gd name="connsiteX16" fmla="*/ 5226675 w 6105267"/>
              <a:gd name="connsiteY16" fmla="*/ 1385685 h 6858000"/>
              <a:gd name="connsiteX17" fmla="*/ 5237226 w 6105267"/>
              <a:gd name="connsiteY17" fmla="*/ 1441327 h 6858000"/>
              <a:gd name="connsiteX18" fmla="*/ 5255653 w 6105267"/>
              <a:gd name="connsiteY18" fmla="*/ 1524712 h 6858000"/>
              <a:gd name="connsiteX19" fmla="*/ 5263491 w 6105267"/>
              <a:gd name="connsiteY19" fmla="*/ 1642938 h 6858000"/>
              <a:gd name="connsiteX20" fmla="*/ 5256552 w 6105267"/>
              <a:gd name="connsiteY20" fmla="*/ 1672509 h 6858000"/>
              <a:gd name="connsiteX21" fmla="*/ 5264549 w 6105267"/>
              <a:gd name="connsiteY21" fmla="*/ 1837572 h 6858000"/>
              <a:gd name="connsiteX22" fmla="*/ 5255696 w 6105267"/>
              <a:gd name="connsiteY22" fmla="*/ 1953770 h 6858000"/>
              <a:gd name="connsiteX23" fmla="*/ 5252592 w 6105267"/>
              <a:gd name="connsiteY23" fmla="*/ 2092210 h 6858000"/>
              <a:gd name="connsiteX24" fmla="*/ 5257248 w 6105267"/>
              <a:gd name="connsiteY24" fmla="*/ 2203922 h 6858000"/>
              <a:gd name="connsiteX25" fmla="*/ 5262551 w 6105267"/>
              <a:gd name="connsiteY25" fmla="*/ 2288050 h 6858000"/>
              <a:gd name="connsiteX26" fmla="*/ 5293877 w 6105267"/>
              <a:gd name="connsiteY26" fmla="*/ 2368649 h 6858000"/>
              <a:gd name="connsiteX27" fmla="*/ 5311338 w 6105267"/>
              <a:gd name="connsiteY27" fmla="*/ 2404034 h 6858000"/>
              <a:gd name="connsiteX28" fmla="*/ 5338366 w 6105267"/>
              <a:gd name="connsiteY28" fmla="*/ 2465052 h 6858000"/>
              <a:gd name="connsiteX29" fmla="*/ 5371263 w 6105267"/>
              <a:gd name="connsiteY29" fmla="*/ 2586413 h 6858000"/>
              <a:gd name="connsiteX30" fmla="*/ 5407503 w 6105267"/>
              <a:gd name="connsiteY30" fmla="*/ 2786290 h 6858000"/>
              <a:gd name="connsiteX31" fmla="*/ 5407356 w 6105267"/>
              <a:gd name="connsiteY31" fmla="*/ 2787545 h 6858000"/>
              <a:gd name="connsiteX32" fmla="*/ 5448870 w 6105267"/>
              <a:gd name="connsiteY32" fmla="*/ 2838305 h 6858000"/>
              <a:gd name="connsiteX33" fmla="*/ 5503944 w 6105267"/>
              <a:gd name="connsiteY33" fmla="*/ 3123335 h 6858000"/>
              <a:gd name="connsiteX34" fmla="*/ 5525532 w 6105267"/>
              <a:gd name="connsiteY34" fmla="*/ 3258473 h 6858000"/>
              <a:gd name="connsiteX35" fmla="*/ 5589758 w 6105267"/>
              <a:gd name="connsiteY35" fmla="*/ 3453699 h 6858000"/>
              <a:gd name="connsiteX36" fmla="*/ 5596144 w 6105267"/>
              <a:gd name="connsiteY36" fmla="*/ 3534624 h 6858000"/>
              <a:gd name="connsiteX37" fmla="*/ 5597750 w 6105267"/>
              <a:gd name="connsiteY37" fmla="*/ 3534129 h 6858000"/>
              <a:gd name="connsiteX38" fmla="*/ 5618377 w 6105267"/>
              <a:gd name="connsiteY38" fmla="*/ 3588431 h 6858000"/>
              <a:gd name="connsiteX39" fmla="*/ 5655472 w 6105267"/>
              <a:gd name="connsiteY39" fmla="*/ 3678877 h 6858000"/>
              <a:gd name="connsiteX40" fmla="*/ 5683015 w 6105267"/>
              <a:gd name="connsiteY40" fmla="*/ 3762025 h 6858000"/>
              <a:gd name="connsiteX41" fmla="*/ 5722836 w 6105267"/>
              <a:gd name="connsiteY41" fmla="*/ 3814370 h 6858000"/>
              <a:gd name="connsiteX42" fmla="*/ 5768491 w 6105267"/>
              <a:gd name="connsiteY42" fmla="*/ 3914399 h 6858000"/>
              <a:gd name="connsiteX43" fmla="*/ 5793123 w 6105267"/>
              <a:gd name="connsiteY43" fmla="*/ 3969952 h 6858000"/>
              <a:gd name="connsiteX44" fmla="*/ 5808321 w 6105267"/>
              <a:gd name="connsiteY44" fmla="*/ 3988153 h 6858000"/>
              <a:gd name="connsiteX45" fmla="*/ 5860672 w 6105267"/>
              <a:gd name="connsiteY45" fmla="*/ 4061579 h 6858000"/>
              <a:gd name="connsiteX46" fmla="*/ 5894095 w 6105267"/>
              <a:gd name="connsiteY46" fmla="*/ 4128857 h 6858000"/>
              <a:gd name="connsiteX47" fmla="*/ 5903513 w 6105267"/>
              <a:gd name="connsiteY47" fmla="*/ 4187661 h 6858000"/>
              <a:gd name="connsiteX48" fmla="*/ 5949086 w 6105267"/>
              <a:gd name="connsiteY48" fmla="*/ 4366139 h 6858000"/>
              <a:gd name="connsiteX49" fmla="*/ 5949261 w 6105267"/>
              <a:gd name="connsiteY49" fmla="*/ 4449185 h 6858000"/>
              <a:gd name="connsiteX50" fmla="*/ 5961816 w 6105267"/>
              <a:gd name="connsiteY50" fmla="*/ 4494562 h 6858000"/>
              <a:gd name="connsiteX51" fmla="*/ 5998138 w 6105267"/>
              <a:gd name="connsiteY51" fmla="*/ 4697518 h 6858000"/>
              <a:gd name="connsiteX52" fmla="*/ 6007819 w 6105267"/>
              <a:gd name="connsiteY52" fmla="*/ 4858148 h 6858000"/>
              <a:gd name="connsiteX53" fmla="*/ 6007749 w 6105267"/>
              <a:gd name="connsiteY53" fmla="*/ 4964715 h 6858000"/>
              <a:gd name="connsiteX54" fmla="*/ 6005269 w 6105267"/>
              <a:gd name="connsiteY54" fmla="*/ 5150567 h 6858000"/>
              <a:gd name="connsiteX55" fmla="*/ 6001127 w 6105267"/>
              <a:gd name="connsiteY55" fmla="*/ 5164609 h 6858000"/>
              <a:gd name="connsiteX56" fmla="*/ 5998514 w 6105267"/>
              <a:gd name="connsiteY56" fmla="*/ 5189673 h 6858000"/>
              <a:gd name="connsiteX57" fmla="*/ 6036748 w 6105267"/>
              <a:gd name="connsiteY57" fmla="*/ 5322752 h 6858000"/>
              <a:gd name="connsiteX58" fmla="*/ 6037677 w 6105267"/>
              <a:gd name="connsiteY58" fmla="*/ 5354807 h 6858000"/>
              <a:gd name="connsiteX59" fmla="*/ 6053435 w 6105267"/>
              <a:gd name="connsiteY59" fmla="*/ 5387547 h 6858000"/>
              <a:gd name="connsiteX60" fmla="*/ 6068640 w 6105267"/>
              <a:gd name="connsiteY60" fmla="*/ 5474503 h 6858000"/>
              <a:gd name="connsiteX61" fmla="*/ 6080922 w 6105267"/>
              <a:gd name="connsiteY61" fmla="*/ 5561070 h 6858000"/>
              <a:gd name="connsiteX62" fmla="*/ 6096949 w 6105267"/>
              <a:gd name="connsiteY62" fmla="*/ 5648179 h 6858000"/>
              <a:gd name="connsiteX63" fmla="*/ 6096746 w 6105267"/>
              <a:gd name="connsiteY63" fmla="*/ 5862844 h 6858000"/>
              <a:gd name="connsiteX64" fmla="*/ 6045436 w 6105267"/>
              <a:gd name="connsiteY64" fmla="*/ 6124480 h 6858000"/>
              <a:gd name="connsiteX65" fmla="*/ 6030489 w 6105267"/>
              <a:gd name="connsiteY65" fmla="*/ 6317666 h 6858000"/>
              <a:gd name="connsiteX66" fmla="*/ 6007492 w 6105267"/>
              <a:gd name="connsiteY66" fmla="*/ 6440818 h 6858000"/>
              <a:gd name="connsiteX67" fmla="*/ 6009467 w 6105267"/>
              <a:gd name="connsiteY67" fmla="*/ 6487076 h 6858000"/>
              <a:gd name="connsiteX68" fmla="*/ 5995064 w 6105267"/>
              <a:gd name="connsiteY68" fmla="*/ 6540791 h 6858000"/>
              <a:gd name="connsiteX69" fmla="*/ 5986207 w 6105267"/>
              <a:gd name="connsiteY69" fmla="*/ 6695855 h 6858000"/>
              <a:gd name="connsiteX70" fmla="*/ 5979428 w 6105267"/>
              <a:gd name="connsiteY70" fmla="*/ 6754678 h 6858000"/>
              <a:gd name="connsiteX71" fmla="*/ 5984543 w 6105267"/>
              <a:gd name="connsiteY71" fmla="*/ 6811016 h 6858000"/>
              <a:gd name="connsiteX72" fmla="*/ 5979671 w 6105267"/>
              <a:gd name="connsiteY72" fmla="*/ 6858000 h 6858000"/>
              <a:gd name="connsiteX73" fmla="*/ 0 w 6105267"/>
              <a:gd name="connsiteY73" fmla="*/ 6858000 h 6858000"/>
              <a:gd name="connsiteX74" fmla="*/ 0 w 6105267"/>
              <a:gd name="connsiteY74" fmla="*/ 0 h 6858000"/>
              <a:gd name="connsiteX0" fmla="*/ 0 w 6105267"/>
              <a:gd name="connsiteY0" fmla="*/ 0 h 6858000"/>
              <a:gd name="connsiteX1" fmla="*/ 4965888 w 6105267"/>
              <a:gd name="connsiteY1" fmla="*/ 0 h 6858000"/>
              <a:gd name="connsiteX2" fmla="*/ 4967767 w 6105267"/>
              <a:gd name="connsiteY2" fmla="*/ 7930 h 6858000"/>
              <a:gd name="connsiteX3" fmla="*/ 4979444 w 6105267"/>
              <a:gd name="connsiteY3" fmla="*/ 43921 h 6858000"/>
              <a:gd name="connsiteX4" fmla="*/ 5075458 w 6105267"/>
              <a:gd name="connsiteY4" fmla="*/ 264355 h 6858000"/>
              <a:gd name="connsiteX5" fmla="*/ 5081175 w 6105267"/>
              <a:gd name="connsiteY5" fmla="*/ 277448 h 6858000"/>
              <a:gd name="connsiteX6" fmla="*/ 5097011 w 6105267"/>
              <a:gd name="connsiteY6" fmla="*/ 355616 h 6858000"/>
              <a:gd name="connsiteX7" fmla="*/ 5153000 w 6105267"/>
              <a:gd name="connsiteY7" fmla="*/ 507134 h 6858000"/>
              <a:gd name="connsiteX8" fmla="*/ 5171282 w 6105267"/>
              <a:gd name="connsiteY8" fmla="*/ 602071 h 6858000"/>
              <a:gd name="connsiteX9" fmla="*/ 5189051 w 6105267"/>
              <a:gd name="connsiteY9" fmla="*/ 782518 h 6858000"/>
              <a:gd name="connsiteX10" fmla="*/ 5218707 w 6105267"/>
              <a:gd name="connsiteY10" fmla="*/ 886387 h 6858000"/>
              <a:gd name="connsiteX11" fmla="*/ 5221281 w 6105267"/>
              <a:gd name="connsiteY11" fmla="*/ 920873 h 6858000"/>
              <a:gd name="connsiteX12" fmla="*/ 5201018 w 6105267"/>
              <a:gd name="connsiteY12" fmla="*/ 1095027 h 6858000"/>
              <a:gd name="connsiteX13" fmla="*/ 5205902 w 6105267"/>
              <a:gd name="connsiteY13" fmla="*/ 1203021 h 6858000"/>
              <a:gd name="connsiteX14" fmla="*/ 5207532 w 6105267"/>
              <a:gd name="connsiteY14" fmla="*/ 1278975 h 6858000"/>
              <a:gd name="connsiteX15" fmla="*/ 5225968 w 6105267"/>
              <a:gd name="connsiteY15" fmla="*/ 1357994 h 6858000"/>
              <a:gd name="connsiteX16" fmla="*/ 5226675 w 6105267"/>
              <a:gd name="connsiteY16" fmla="*/ 1385685 h 6858000"/>
              <a:gd name="connsiteX17" fmla="*/ 5237226 w 6105267"/>
              <a:gd name="connsiteY17" fmla="*/ 1441327 h 6858000"/>
              <a:gd name="connsiteX18" fmla="*/ 5255653 w 6105267"/>
              <a:gd name="connsiteY18" fmla="*/ 1524712 h 6858000"/>
              <a:gd name="connsiteX19" fmla="*/ 5263491 w 6105267"/>
              <a:gd name="connsiteY19" fmla="*/ 1642938 h 6858000"/>
              <a:gd name="connsiteX20" fmla="*/ 5256552 w 6105267"/>
              <a:gd name="connsiteY20" fmla="*/ 1672509 h 6858000"/>
              <a:gd name="connsiteX21" fmla="*/ 5264549 w 6105267"/>
              <a:gd name="connsiteY21" fmla="*/ 1837572 h 6858000"/>
              <a:gd name="connsiteX22" fmla="*/ 5255696 w 6105267"/>
              <a:gd name="connsiteY22" fmla="*/ 1953770 h 6858000"/>
              <a:gd name="connsiteX23" fmla="*/ 5252592 w 6105267"/>
              <a:gd name="connsiteY23" fmla="*/ 2092210 h 6858000"/>
              <a:gd name="connsiteX24" fmla="*/ 5257248 w 6105267"/>
              <a:gd name="connsiteY24" fmla="*/ 2203922 h 6858000"/>
              <a:gd name="connsiteX25" fmla="*/ 5262551 w 6105267"/>
              <a:gd name="connsiteY25" fmla="*/ 2288050 h 6858000"/>
              <a:gd name="connsiteX26" fmla="*/ 5293877 w 6105267"/>
              <a:gd name="connsiteY26" fmla="*/ 2368649 h 6858000"/>
              <a:gd name="connsiteX27" fmla="*/ 5311338 w 6105267"/>
              <a:gd name="connsiteY27" fmla="*/ 2404034 h 6858000"/>
              <a:gd name="connsiteX28" fmla="*/ 5338366 w 6105267"/>
              <a:gd name="connsiteY28" fmla="*/ 2465052 h 6858000"/>
              <a:gd name="connsiteX29" fmla="*/ 5371263 w 6105267"/>
              <a:gd name="connsiteY29" fmla="*/ 2586413 h 6858000"/>
              <a:gd name="connsiteX30" fmla="*/ 5407503 w 6105267"/>
              <a:gd name="connsiteY30" fmla="*/ 2786290 h 6858000"/>
              <a:gd name="connsiteX31" fmla="*/ 5407356 w 6105267"/>
              <a:gd name="connsiteY31" fmla="*/ 2787545 h 6858000"/>
              <a:gd name="connsiteX32" fmla="*/ 5448870 w 6105267"/>
              <a:gd name="connsiteY32" fmla="*/ 2838305 h 6858000"/>
              <a:gd name="connsiteX33" fmla="*/ 5503944 w 6105267"/>
              <a:gd name="connsiteY33" fmla="*/ 3123335 h 6858000"/>
              <a:gd name="connsiteX34" fmla="*/ 5525532 w 6105267"/>
              <a:gd name="connsiteY34" fmla="*/ 3258473 h 6858000"/>
              <a:gd name="connsiteX35" fmla="*/ 5589758 w 6105267"/>
              <a:gd name="connsiteY35" fmla="*/ 3453699 h 6858000"/>
              <a:gd name="connsiteX36" fmla="*/ 5596144 w 6105267"/>
              <a:gd name="connsiteY36" fmla="*/ 3534624 h 6858000"/>
              <a:gd name="connsiteX37" fmla="*/ 5597750 w 6105267"/>
              <a:gd name="connsiteY37" fmla="*/ 3534129 h 6858000"/>
              <a:gd name="connsiteX38" fmla="*/ 5655472 w 6105267"/>
              <a:gd name="connsiteY38" fmla="*/ 3678877 h 6858000"/>
              <a:gd name="connsiteX39" fmla="*/ 5683015 w 6105267"/>
              <a:gd name="connsiteY39" fmla="*/ 3762025 h 6858000"/>
              <a:gd name="connsiteX40" fmla="*/ 5722836 w 6105267"/>
              <a:gd name="connsiteY40" fmla="*/ 3814370 h 6858000"/>
              <a:gd name="connsiteX41" fmla="*/ 5768491 w 6105267"/>
              <a:gd name="connsiteY41" fmla="*/ 3914399 h 6858000"/>
              <a:gd name="connsiteX42" fmla="*/ 5793123 w 6105267"/>
              <a:gd name="connsiteY42" fmla="*/ 3969952 h 6858000"/>
              <a:gd name="connsiteX43" fmla="*/ 5808321 w 6105267"/>
              <a:gd name="connsiteY43" fmla="*/ 3988153 h 6858000"/>
              <a:gd name="connsiteX44" fmla="*/ 5860672 w 6105267"/>
              <a:gd name="connsiteY44" fmla="*/ 4061579 h 6858000"/>
              <a:gd name="connsiteX45" fmla="*/ 5894095 w 6105267"/>
              <a:gd name="connsiteY45" fmla="*/ 4128857 h 6858000"/>
              <a:gd name="connsiteX46" fmla="*/ 5903513 w 6105267"/>
              <a:gd name="connsiteY46" fmla="*/ 4187661 h 6858000"/>
              <a:gd name="connsiteX47" fmla="*/ 5949086 w 6105267"/>
              <a:gd name="connsiteY47" fmla="*/ 4366139 h 6858000"/>
              <a:gd name="connsiteX48" fmla="*/ 5949261 w 6105267"/>
              <a:gd name="connsiteY48" fmla="*/ 4449185 h 6858000"/>
              <a:gd name="connsiteX49" fmla="*/ 5961816 w 6105267"/>
              <a:gd name="connsiteY49" fmla="*/ 4494562 h 6858000"/>
              <a:gd name="connsiteX50" fmla="*/ 5998138 w 6105267"/>
              <a:gd name="connsiteY50" fmla="*/ 4697518 h 6858000"/>
              <a:gd name="connsiteX51" fmla="*/ 6007819 w 6105267"/>
              <a:gd name="connsiteY51" fmla="*/ 4858148 h 6858000"/>
              <a:gd name="connsiteX52" fmla="*/ 6007749 w 6105267"/>
              <a:gd name="connsiteY52" fmla="*/ 4964715 h 6858000"/>
              <a:gd name="connsiteX53" fmla="*/ 6005269 w 6105267"/>
              <a:gd name="connsiteY53" fmla="*/ 5150567 h 6858000"/>
              <a:gd name="connsiteX54" fmla="*/ 6001127 w 6105267"/>
              <a:gd name="connsiteY54" fmla="*/ 5164609 h 6858000"/>
              <a:gd name="connsiteX55" fmla="*/ 5998514 w 6105267"/>
              <a:gd name="connsiteY55" fmla="*/ 5189673 h 6858000"/>
              <a:gd name="connsiteX56" fmla="*/ 6036748 w 6105267"/>
              <a:gd name="connsiteY56" fmla="*/ 5322752 h 6858000"/>
              <a:gd name="connsiteX57" fmla="*/ 6037677 w 6105267"/>
              <a:gd name="connsiteY57" fmla="*/ 5354807 h 6858000"/>
              <a:gd name="connsiteX58" fmla="*/ 6053435 w 6105267"/>
              <a:gd name="connsiteY58" fmla="*/ 5387547 h 6858000"/>
              <a:gd name="connsiteX59" fmla="*/ 6068640 w 6105267"/>
              <a:gd name="connsiteY59" fmla="*/ 5474503 h 6858000"/>
              <a:gd name="connsiteX60" fmla="*/ 6080922 w 6105267"/>
              <a:gd name="connsiteY60" fmla="*/ 5561070 h 6858000"/>
              <a:gd name="connsiteX61" fmla="*/ 6096949 w 6105267"/>
              <a:gd name="connsiteY61" fmla="*/ 5648179 h 6858000"/>
              <a:gd name="connsiteX62" fmla="*/ 6096746 w 6105267"/>
              <a:gd name="connsiteY62" fmla="*/ 5862844 h 6858000"/>
              <a:gd name="connsiteX63" fmla="*/ 6045436 w 6105267"/>
              <a:gd name="connsiteY63" fmla="*/ 6124480 h 6858000"/>
              <a:gd name="connsiteX64" fmla="*/ 6030489 w 6105267"/>
              <a:gd name="connsiteY64" fmla="*/ 6317666 h 6858000"/>
              <a:gd name="connsiteX65" fmla="*/ 6007492 w 6105267"/>
              <a:gd name="connsiteY65" fmla="*/ 6440818 h 6858000"/>
              <a:gd name="connsiteX66" fmla="*/ 6009467 w 6105267"/>
              <a:gd name="connsiteY66" fmla="*/ 6487076 h 6858000"/>
              <a:gd name="connsiteX67" fmla="*/ 5995064 w 6105267"/>
              <a:gd name="connsiteY67" fmla="*/ 6540791 h 6858000"/>
              <a:gd name="connsiteX68" fmla="*/ 5986207 w 6105267"/>
              <a:gd name="connsiteY68" fmla="*/ 6695855 h 6858000"/>
              <a:gd name="connsiteX69" fmla="*/ 5979428 w 6105267"/>
              <a:gd name="connsiteY69" fmla="*/ 6754678 h 6858000"/>
              <a:gd name="connsiteX70" fmla="*/ 5984543 w 6105267"/>
              <a:gd name="connsiteY70" fmla="*/ 6811016 h 6858000"/>
              <a:gd name="connsiteX71" fmla="*/ 5979671 w 6105267"/>
              <a:gd name="connsiteY71" fmla="*/ 6858000 h 6858000"/>
              <a:gd name="connsiteX72" fmla="*/ 0 w 6105267"/>
              <a:gd name="connsiteY72" fmla="*/ 6858000 h 6858000"/>
              <a:gd name="connsiteX73" fmla="*/ 0 w 6105267"/>
              <a:gd name="connsiteY73" fmla="*/ 0 h 6858000"/>
              <a:gd name="connsiteX0" fmla="*/ 0 w 6105267"/>
              <a:gd name="connsiteY0" fmla="*/ 0 h 6858000"/>
              <a:gd name="connsiteX1" fmla="*/ 4965888 w 6105267"/>
              <a:gd name="connsiteY1" fmla="*/ 0 h 6858000"/>
              <a:gd name="connsiteX2" fmla="*/ 4967767 w 6105267"/>
              <a:gd name="connsiteY2" fmla="*/ 7930 h 6858000"/>
              <a:gd name="connsiteX3" fmla="*/ 4979444 w 6105267"/>
              <a:gd name="connsiteY3" fmla="*/ 43921 h 6858000"/>
              <a:gd name="connsiteX4" fmla="*/ 5075458 w 6105267"/>
              <a:gd name="connsiteY4" fmla="*/ 264355 h 6858000"/>
              <a:gd name="connsiteX5" fmla="*/ 5081175 w 6105267"/>
              <a:gd name="connsiteY5" fmla="*/ 277448 h 6858000"/>
              <a:gd name="connsiteX6" fmla="*/ 5097011 w 6105267"/>
              <a:gd name="connsiteY6" fmla="*/ 355616 h 6858000"/>
              <a:gd name="connsiteX7" fmla="*/ 5153000 w 6105267"/>
              <a:gd name="connsiteY7" fmla="*/ 507134 h 6858000"/>
              <a:gd name="connsiteX8" fmla="*/ 5171282 w 6105267"/>
              <a:gd name="connsiteY8" fmla="*/ 602071 h 6858000"/>
              <a:gd name="connsiteX9" fmla="*/ 5189051 w 6105267"/>
              <a:gd name="connsiteY9" fmla="*/ 782518 h 6858000"/>
              <a:gd name="connsiteX10" fmla="*/ 5218707 w 6105267"/>
              <a:gd name="connsiteY10" fmla="*/ 886387 h 6858000"/>
              <a:gd name="connsiteX11" fmla="*/ 5221281 w 6105267"/>
              <a:gd name="connsiteY11" fmla="*/ 920873 h 6858000"/>
              <a:gd name="connsiteX12" fmla="*/ 5201018 w 6105267"/>
              <a:gd name="connsiteY12" fmla="*/ 1095027 h 6858000"/>
              <a:gd name="connsiteX13" fmla="*/ 5205902 w 6105267"/>
              <a:gd name="connsiteY13" fmla="*/ 1203021 h 6858000"/>
              <a:gd name="connsiteX14" fmla="*/ 5207532 w 6105267"/>
              <a:gd name="connsiteY14" fmla="*/ 1278975 h 6858000"/>
              <a:gd name="connsiteX15" fmla="*/ 5225968 w 6105267"/>
              <a:gd name="connsiteY15" fmla="*/ 1357994 h 6858000"/>
              <a:gd name="connsiteX16" fmla="*/ 5226675 w 6105267"/>
              <a:gd name="connsiteY16" fmla="*/ 1385685 h 6858000"/>
              <a:gd name="connsiteX17" fmla="*/ 5237226 w 6105267"/>
              <a:gd name="connsiteY17" fmla="*/ 1441327 h 6858000"/>
              <a:gd name="connsiteX18" fmla="*/ 5255653 w 6105267"/>
              <a:gd name="connsiteY18" fmla="*/ 1524712 h 6858000"/>
              <a:gd name="connsiteX19" fmla="*/ 5263491 w 6105267"/>
              <a:gd name="connsiteY19" fmla="*/ 1642938 h 6858000"/>
              <a:gd name="connsiteX20" fmla="*/ 5256552 w 6105267"/>
              <a:gd name="connsiteY20" fmla="*/ 1672509 h 6858000"/>
              <a:gd name="connsiteX21" fmla="*/ 5264549 w 6105267"/>
              <a:gd name="connsiteY21" fmla="*/ 1837572 h 6858000"/>
              <a:gd name="connsiteX22" fmla="*/ 5255696 w 6105267"/>
              <a:gd name="connsiteY22" fmla="*/ 1953770 h 6858000"/>
              <a:gd name="connsiteX23" fmla="*/ 5252592 w 6105267"/>
              <a:gd name="connsiteY23" fmla="*/ 2092210 h 6858000"/>
              <a:gd name="connsiteX24" fmla="*/ 5257248 w 6105267"/>
              <a:gd name="connsiteY24" fmla="*/ 2203922 h 6858000"/>
              <a:gd name="connsiteX25" fmla="*/ 5262551 w 6105267"/>
              <a:gd name="connsiteY25" fmla="*/ 2288050 h 6858000"/>
              <a:gd name="connsiteX26" fmla="*/ 5293877 w 6105267"/>
              <a:gd name="connsiteY26" fmla="*/ 2368649 h 6858000"/>
              <a:gd name="connsiteX27" fmla="*/ 5311338 w 6105267"/>
              <a:gd name="connsiteY27" fmla="*/ 2404034 h 6858000"/>
              <a:gd name="connsiteX28" fmla="*/ 5338366 w 6105267"/>
              <a:gd name="connsiteY28" fmla="*/ 2465052 h 6858000"/>
              <a:gd name="connsiteX29" fmla="*/ 5371263 w 6105267"/>
              <a:gd name="connsiteY29" fmla="*/ 2586413 h 6858000"/>
              <a:gd name="connsiteX30" fmla="*/ 5407503 w 6105267"/>
              <a:gd name="connsiteY30" fmla="*/ 2786290 h 6858000"/>
              <a:gd name="connsiteX31" fmla="*/ 5407356 w 6105267"/>
              <a:gd name="connsiteY31" fmla="*/ 2787545 h 6858000"/>
              <a:gd name="connsiteX32" fmla="*/ 5448870 w 6105267"/>
              <a:gd name="connsiteY32" fmla="*/ 2838305 h 6858000"/>
              <a:gd name="connsiteX33" fmla="*/ 5503944 w 6105267"/>
              <a:gd name="connsiteY33" fmla="*/ 3123335 h 6858000"/>
              <a:gd name="connsiteX34" fmla="*/ 5525532 w 6105267"/>
              <a:gd name="connsiteY34" fmla="*/ 3258473 h 6858000"/>
              <a:gd name="connsiteX35" fmla="*/ 5589758 w 6105267"/>
              <a:gd name="connsiteY35" fmla="*/ 3453699 h 6858000"/>
              <a:gd name="connsiteX36" fmla="*/ 5596144 w 6105267"/>
              <a:gd name="connsiteY36" fmla="*/ 3534624 h 6858000"/>
              <a:gd name="connsiteX37" fmla="*/ 5597750 w 6105267"/>
              <a:gd name="connsiteY37" fmla="*/ 3534129 h 6858000"/>
              <a:gd name="connsiteX38" fmla="*/ 5683015 w 6105267"/>
              <a:gd name="connsiteY38" fmla="*/ 3762025 h 6858000"/>
              <a:gd name="connsiteX39" fmla="*/ 5722836 w 6105267"/>
              <a:gd name="connsiteY39" fmla="*/ 3814370 h 6858000"/>
              <a:gd name="connsiteX40" fmla="*/ 5768491 w 6105267"/>
              <a:gd name="connsiteY40" fmla="*/ 3914399 h 6858000"/>
              <a:gd name="connsiteX41" fmla="*/ 5793123 w 6105267"/>
              <a:gd name="connsiteY41" fmla="*/ 3969952 h 6858000"/>
              <a:gd name="connsiteX42" fmla="*/ 5808321 w 6105267"/>
              <a:gd name="connsiteY42" fmla="*/ 3988153 h 6858000"/>
              <a:gd name="connsiteX43" fmla="*/ 5860672 w 6105267"/>
              <a:gd name="connsiteY43" fmla="*/ 4061579 h 6858000"/>
              <a:gd name="connsiteX44" fmla="*/ 5894095 w 6105267"/>
              <a:gd name="connsiteY44" fmla="*/ 4128857 h 6858000"/>
              <a:gd name="connsiteX45" fmla="*/ 5903513 w 6105267"/>
              <a:gd name="connsiteY45" fmla="*/ 4187661 h 6858000"/>
              <a:gd name="connsiteX46" fmla="*/ 5949086 w 6105267"/>
              <a:gd name="connsiteY46" fmla="*/ 4366139 h 6858000"/>
              <a:gd name="connsiteX47" fmla="*/ 5949261 w 6105267"/>
              <a:gd name="connsiteY47" fmla="*/ 4449185 h 6858000"/>
              <a:gd name="connsiteX48" fmla="*/ 5961816 w 6105267"/>
              <a:gd name="connsiteY48" fmla="*/ 4494562 h 6858000"/>
              <a:gd name="connsiteX49" fmla="*/ 5998138 w 6105267"/>
              <a:gd name="connsiteY49" fmla="*/ 4697518 h 6858000"/>
              <a:gd name="connsiteX50" fmla="*/ 6007819 w 6105267"/>
              <a:gd name="connsiteY50" fmla="*/ 4858148 h 6858000"/>
              <a:gd name="connsiteX51" fmla="*/ 6007749 w 6105267"/>
              <a:gd name="connsiteY51" fmla="*/ 4964715 h 6858000"/>
              <a:gd name="connsiteX52" fmla="*/ 6005269 w 6105267"/>
              <a:gd name="connsiteY52" fmla="*/ 5150567 h 6858000"/>
              <a:gd name="connsiteX53" fmla="*/ 6001127 w 6105267"/>
              <a:gd name="connsiteY53" fmla="*/ 5164609 h 6858000"/>
              <a:gd name="connsiteX54" fmla="*/ 5998514 w 6105267"/>
              <a:gd name="connsiteY54" fmla="*/ 5189673 h 6858000"/>
              <a:gd name="connsiteX55" fmla="*/ 6036748 w 6105267"/>
              <a:gd name="connsiteY55" fmla="*/ 5322752 h 6858000"/>
              <a:gd name="connsiteX56" fmla="*/ 6037677 w 6105267"/>
              <a:gd name="connsiteY56" fmla="*/ 5354807 h 6858000"/>
              <a:gd name="connsiteX57" fmla="*/ 6053435 w 6105267"/>
              <a:gd name="connsiteY57" fmla="*/ 5387547 h 6858000"/>
              <a:gd name="connsiteX58" fmla="*/ 6068640 w 6105267"/>
              <a:gd name="connsiteY58" fmla="*/ 5474503 h 6858000"/>
              <a:gd name="connsiteX59" fmla="*/ 6080922 w 6105267"/>
              <a:gd name="connsiteY59" fmla="*/ 5561070 h 6858000"/>
              <a:gd name="connsiteX60" fmla="*/ 6096949 w 6105267"/>
              <a:gd name="connsiteY60" fmla="*/ 5648179 h 6858000"/>
              <a:gd name="connsiteX61" fmla="*/ 6096746 w 6105267"/>
              <a:gd name="connsiteY61" fmla="*/ 5862844 h 6858000"/>
              <a:gd name="connsiteX62" fmla="*/ 6045436 w 6105267"/>
              <a:gd name="connsiteY62" fmla="*/ 6124480 h 6858000"/>
              <a:gd name="connsiteX63" fmla="*/ 6030489 w 6105267"/>
              <a:gd name="connsiteY63" fmla="*/ 6317666 h 6858000"/>
              <a:gd name="connsiteX64" fmla="*/ 6007492 w 6105267"/>
              <a:gd name="connsiteY64" fmla="*/ 6440818 h 6858000"/>
              <a:gd name="connsiteX65" fmla="*/ 6009467 w 6105267"/>
              <a:gd name="connsiteY65" fmla="*/ 6487076 h 6858000"/>
              <a:gd name="connsiteX66" fmla="*/ 5995064 w 6105267"/>
              <a:gd name="connsiteY66" fmla="*/ 6540791 h 6858000"/>
              <a:gd name="connsiteX67" fmla="*/ 5986207 w 6105267"/>
              <a:gd name="connsiteY67" fmla="*/ 6695855 h 6858000"/>
              <a:gd name="connsiteX68" fmla="*/ 5979428 w 6105267"/>
              <a:gd name="connsiteY68" fmla="*/ 6754678 h 6858000"/>
              <a:gd name="connsiteX69" fmla="*/ 5984543 w 6105267"/>
              <a:gd name="connsiteY69" fmla="*/ 6811016 h 6858000"/>
              <a:gd name="connsiteX70" fmla="*/ 5979671 w 6105267"/>
              <a:gd name="connsiteY70" fmla="*/ 6858000 h 6858000"/>
              <a:gd name="connsiteX71" fmla="*/ 0 w 6105267"/>
              <a:gd name="connsiteY71" fmla="*/ 6858000 h 6858000"/>
              <a:gd name="connsiteX72" fmla="*/ 0 w 6105267"/>
              <a:gd name="connsiteY72" fmla="*/ 0 h 6858000"/>
              <a:gd name="connsiteX0" fmla="*/ 0 w 6105267"/>
              <a:gd name="connsiteY0" fmla="*/ 0 h 6858000"/>
              <a:gd name="connsiteX1" fmla="*/ 4965888 w 6105267"/>
              <a:gd name="connsiteY1" fmla="*/ 0 h 6858000"/>
              <a:gd name="connsiteX2" fmla="*/ 4967767 w 6105267"/>
              <a:gd name="connsiteY2" fmla="*/ 7930 h 6858000"/>
              <a:gd name="connsiteX3" fmla="*/ 4979444 w 6105267"/>
              <a:gd name="connsiteY3" fmla="*/ 43921 h 6858000"/>
              <a:gd name="connsiteX4" fmla="*/ 5075458 w 6105267"/>
              <a:gd name="connsiteY4" fmla="*/ 264355 h 6858000"/>
              <a:gd name="connsiteX5" fmla="*/ 5081175 w 6105267"/>
              <a:gd name="connsiteY5" fmla="*/ 277448 h 6858000"/>
              <a:gd name="connsiteX6" fmla="*/ 5097011 w 6105267"/>
              <a:gd name="connsiteY6" fmla="*/ 355616 h 6858000"/>
              <a:gd name="connsiteX7" fmla="*/ 5153000 w 6105267"/>
              <a:gd name="connsiteY7" fmla="*/ 507134 h 6858000"/>
              <a:gd name="connsiteX8" fmla="*/ 5171282 w 6105267"/>
              <a:gd name="connsiteY8" fmla="*/ 602071 h 6858000"/>
              <a:gd name="connsiteX9" fmla="*/ 5189051 w 6105267"/>
              <a:gd name="connsiteY9" fmla="*/ 782518 h 6858000"/>
              <a:gd name="connsiteX10" fmla="*/ 5218707 w 6105267"/>
              <a:gd name="connsiteY10" fmla="*/ 886387 h 6858000"/>
              <a:gd name="connsiteX11" fmla="*/ 5221281 w 6105267"/>
              <a:gd name="connsiteY11" fmla="*/ 920873 h 6858000"/>
              <a:gd name="connsiteX12" fmla="*/ 5201018 w 6105267"/>
              <a:gd name="connsiteY12" fmla="*/ 1095027 h 6858000"/>
              <a:gd name="connsiteX13" fmla="*/ 5205902 w 6105267"/>
              <a:gd name="connsiteY13" fmla="*/ 1203021 h 6858000"/>
              <a:gd name="connsiteX14" fmla="*/ 5207532 w 6105267"/>
              <a:gd name="connsiteY14" fmla="*/ 1278975 h 6858000"/>
              <a:gd name="connsiteX15" fmla="*/ 5225968 w 6105267"/>
              <a:gd name="connsiteY15" fmla="*/ 1357994 h 6858000"/>
              <a:gd name="connsiteX16" fmla="*/ 5226675 w 6105267"/>
              <a:gd name="connsiteY16" fmla="*/ 1385685 h 6858000"/>
              <a:gd name="connsiteX17" fmla="*/ 5237226 w 6105267"/>
              <a:gd name="connsiteY17" fmla="*/ 1441327 h 6858000"/>
              <a:gd name="connsiteX18" fmla="*/ 5255653 w 6105267"/>
              <a:gd name="connsiteY18" fmla="*/ 1524712 h 6858000"/>
              <a:gd name="connsiteX19" fmla="*/ 5263491 w 6105267"/>
              <a:gd name="connsiteY19" fmla="*/ 1642938 h 6858000"/>
              <a:gd name="connsiteX20" fmla="*/ 5256552 w 6105267"/>
              <a:gd name="connsiteY20" fmla="*/ 1672509 h 6858000"/>
              <a:gd name="connsiteX21" fmla="*/ 5264549 w 6105267"/>
              <a:gd name="connsiteY21" fmla="*/ 1837572 h 6858000"/>
              <a:gd name="connsiteX22" fmla="*/ 5255696 w 6105267"/>
              <a:gd name="connsiteY22" fmla="*/ 1953770 h 6858000"/>
              <a:gd name="connsiteX23" fmla="*/ 5252592 w 6105267"/>
              <a:gd name="connsiteY23" fmla="*/ 2092210 h 6858000"/>
              <a:gd name="connsiteX24" fmla="*/ 5257248 w 6105267"/>
              <a:gd name="connsiteY24" fmla="*/ 2203922 h 6858000"/>
              <a:gd name="connsiteX25" fmla="*/ 5262551 w 6105267"/>
              <a:gd name="connsiteY25" fmla="*/ 2288050 h 6858000"/>
              <a:gd name="connsiteX26" fmla="*/ 5293877 w 6105267"/>
              <a:gd name="connsiteY26" fmla="*/ 2368649 h 6858000"/>
              <a:gd name="connsiteX27" fmla="*/ 5311338 w 6105267"/>
              <a:gd name="connsiteY27" fmla="*/ 2404034 h 6858000"/>
              <a:gd name="connsiteX28" fmla="*/ 5338366 w 6105267"/>
              <a:gd name="connsiteY28" fmla="*/ 2465052 h 6858000"/>
              <a:gd name="connsiteX29" fmla="*/ 5371263 w 6105267"/>
              <a:gd name="connsiteY29" fmla="*/ 2586413 h 6858000"/>
              <a:gd name="connsiteX30" fmla="*/ 5407503 w 6105267"/>
              <a:gd name="connsiteY30" fmla="*/ 2786290 h 6858000"/>
              <a:gd name="connsiteX31" fmla="*/ 5407356 w 6105267"/>
              <a:gd name="connsiteY31" fmla="*/ 2787545 h 6858000"/>
              <a:gd name="connsiteX32" fmla="*/ 5448870 w 6105267"/>
              <a:gd name="connsiteY32" fmla="*/ 2838305 h 6858000"/>
              <a:gd name="connsiteX33" fmla="*/ 5503944 w 6105267"/>
              <a:gd name="connsiteY33" fmla="*/ 3123335 h 6858000"/>
              <a:gd name="connsiteX34" fmla="*/ 5525532 w 6105267"/>
              <a:gd name="connsiteY34" fmla="*/ 3258473 h 6858000"/>
              <a:gd name="connsiteX35" fmla="*/ 5589758 w 6105267"/>
              <a:gd name="connsiteY35" fmla="*/ 3453699 h 6858000"/>
              <a:gd name="connsiteX36" fmla="*/ 5596144 w 6105267"/>
              <a:gd name="connsiteY36" fmla="*/ 3534624 h 6858000"/>
              <a:gd name="connsiteX37" fmla="*/ 5597750 w 6105267"/>
              <a:gd name="connsiteY37" fmla="*/ 3534129 h 6858000"/>
              <a:gd name="connsiteX38" fmla="*/ 5683015 w 6105267"/>
              <a:gd name="connsiteY38" fmla="*/ 3762025 h 6858000"/>
              <a:gd name="connsiteX39" fmla="*/ 5722836 w 6105267"/>
              <a:gd name="connsiteY39" fmla="*/ 3814370 h 6858000"/>
              <a:gd name="connsiteX40" fmla="*/ 5768491 w 6105267"/>
              <a:gd name="connsiteY40" fmla="*/ 3914399 h 6858000"/>
              <a:gd name="connsiteX41" fmla="*/ 5793123 w 6105267"/>
              <a:gd name="connsiteY41" fmla="*/ 3969952 h 6858000"/>
              <a:gd name="connsiteX42" fmla="*/ 5808321 w 6105267"/>
              <a:gd name="connsiteY42" fmla="*/ 3988153 h 6858000"/>
              <a:gd name="connsiteX43" fmla="*/ 5860672 w 6105267"/>
              <a:gd name="connsiteY43" fmla="*/ 4061579 h 6858000"/>
              <a:gd name="connsiteX44" fmla="*/ 5894095 w 6105267"/>
              <a:gd name="connsiteY44" fmla="*/ 4128857 h 6858000"/>
              <a:gd name="connsiteX45" fmla="*/ 5903513 w 6105267"/>
              <a:gd name="connsiteY45" fmla="*/ 4187661 h 6858000"/>
              <a:gd name="connsiteX46" fmla="*/ 5949086 w 6105267"/>
              <a:gd name="connsiteY46" fmla="*/ 4366139 h 6858000"/>
              <a:gd name="connsiteX47" fmla="*/ 5949261 w 6105267"/>
              <a:gd name="connsiteY47" fmla="*/ 4449185 h 6858000"/>
              <a:gd name="connsiteX48" fmla="*/ 5961816 w 6105267"/>
              <a:gd name="connsiteY48" fmla="*/ 4494562 h 6858000"/>
              <a:gd name="connsiteX49" fmla="*/ 5998138 w 6105267"/>
              <a:gd name="connsiteY49" fmla="*/ 4697518 h 6858000"/>
              <a:gd name="connsiteX50" fmla="*/ 6007819 w 6105267"/>
              <a:gd name="connsiteY50" fmla="*/ 4858148 h 6858000"/>
              <a:gd name="connsiteX51" fmla="*/ 6007749 w 6105267"/>
              <a:gd name="connsiteY51" fmla="*/ 4964715 h 6858000"/>
              <a:gd name="connsiteX52" fmla="*/ 6005269 w 6105267"/>
              <a:gd name="connsiteY52" fmla="*/ 5150567 h 6858000"/>
              <a:gd name="connsiteX53" fmla="*/ 6001127 w 6105267"/>
              <a:gd name="connsiteY53" fmla="*/ 5164609 h 6858000"/>
              <a:gd name="connsiteX54" fmla="*/ 5998514 w 6105267"/>
              <a:gd name="connsiteY54" fmla="*/ 5189673 h 6858000"/>
              <a:gd name="connsiteX55" fmla="*/ 6036748 w 6105267"/>
              <a:gd name="connsiteY55" fmla="*/ 5322752 h 6858000"/>
              <a:gd name="connsiteX56" fmla="*/ 6037677 w 6105267"/>
              <a:gd name="connsiteY56" fmla="*/ 5354807 h 6858000"/>
              <a:gd name="connsiteX57" fmla="*/ 6053435 w 6105267"/>
              <a:gd name="connsiteY57" fmla="*/ 5387547 h 6858000"/>
              <a:gd name="connsiteX58" fmla="*/ 6068640 w 6105267"/>
              <a:gd name="connsiteY58" fmla="*/ 5474503 h 6858000"/>
              <a:gd name="connsiteX59" fmla="*/ 6080922 w 6105267"/>
              <a:gd name="connsiteY59" fmla="*/ 5561070 h 6858000"/>
              <a:gd name="connsiteX60" fmla="*/ 6096949 w 6105267"/>
              <a:gd name="connsiteY60" fmla="*/ 5648179 h 6858000"/>
              <a:gd name="connsiteX61" fmla="*/ 6096746 w 6105267"/>
              <a:gd name="connsiteY61" fmla="*/ 5862844 h 6858000"/>
              <a:gd name="connsiteX62" fmla="*/ 6045436 w 6105267"/>
              <a:gd name="connsiteY62" fmla="*/ 6124480 h 6858000"/>
              <a:gd name="connsiteX63" fmla="*/ 6030489 w 6105267"/>
              <a:gd name="connsiteY63" fmla="*/ 6317666 h 6858000"/>
              <a:gd name="connsiteX64" fmla="*/ 6007492 w 6105267"/>
              <a:gd name="connsiteY64" fmla="*/ 6440818 h 6858000"/>
              <a:gd name="connsiteX65" fmla="*/ 6009467 w 6105267"/>
              <a:gd name="connsiteY65" fmla="*/ 6487076 h 6858000"/>
              <a:gd name="connsiteX66" fmla="*/ 5995064 w 6105267"/>
              <a:gd name="connsiteY66" fmla="*/ 6540791 h 6858000"/>
              <a:gd name="connsiteX67" fmla="*/ 5986207 w 6105267"/>
              <a:gd name="connsiteY67" fmla="*/ 6695855 h 6858000"/>
              <a:gd name="connsiteX68" fmla="*/ 5979428 w 6105267"/>
              <a:gd name="connsiteY68" fmla="*/ 6754678 h 6858000"/>
              <a:gd name="connsiteX69" fmla="*/ 5984543 w 6105267"/>
              <a:gd name="connsiteY69" fmla="*/ 6811016 h 6858000"/>
              <a:gd name="connsiteX70" fmla="*/ 5979671 w 6105267"/>
              <a:gd name="connsiteY70" fmla="*/ 6858000 h 6858000"/>
              <a:gd name="connsiteX71" fmla="*/ 0 w 6105267"/>
              <a:gd name="connsiteY71" fmla="*/ 6858000 h 6858000"/>
              <a:gd name="connsiteX72" fmla="*/ 0 w 6105267"/>
              <a:gd name="connsiteY72" fmla="*/ 0 h 6858000"/>
              <a:gd name="connsiteX0" fmla="*/ 0 w 6105267"/>
              <a:gd name="connsiteY0" fmla="*/ 0 h 6858000"/>
              <a:gd name="connsiteX1" fmla="*/ 4965888 w 6105267"/>
              <a:gd name="connsiteY1" fmla="*/ 0 h 6858000"/>
              <a:gd name="connsiteX2" fmla="*/ 4967767 w 6105267"/>
              <a:gd name="connsiteY2" fmla="*/ 7930 h 6858000"/>
              <a:gd name="connsiteX3" fmla="*/ 4979444 w 6105267"/>
              <a:gd name="connsiteY3" fmla="*/ 43921 h 6858000"/>
              <a:gd name="connsiteX4" fmla="*/ 5075458 w 6105267"/>
              <a:gd name="connsiteY4" fmla="*/ 264355 h 6858000"/>
              <a:gd name="connsiteX5" fmla="*/ 5081175 w 6105267"/>
              <a:gd name="connsiteY5" fmla="*/ 277448 h 6858000"/>
              <a:gd name="connsiteX6" fmla="*/ 5097011 w 6105267"/>
              <a:gd name="connsiteY6" fmla="*/ 355616 h 6858000"/>
              <a:gd name="connsiteX7" fmla="*/ 5153000 w 6105267"/>
              <a:gd name="connsiteY7" fmla="*/ 507134 h 6858000"/>
              <a:gd name="connsiteX8" fmla="*/ 5171282 w 6105267"/>
              <a:gd name="connsiteY8" fmla="*/ 602071 h 6858000"/>
              <a:gd name="connsiteX9" fmla="*/ 5189051 w 6105267"/>
              <a:gd name="connsiteY9" fmla="*/ 782518 h 6858000"/>
              <a:gd name="connsiteX10" fmla="*/ 5218707 w 6105267"/>
              <a:gd name="connsiteY10" fmla="*/ 886387 h 6858000"/>
              <a:gd name="connsiteX11" fmla="*/ 5221281 w 6105267"/>
              <a:gd name="connsiteY11" fmla="*/ 920873 h 6858000"/>
              <a:gd name="connsiteX12" fmla="*/ 5201018 w 6105267"/>
              <a:gd name="connsiteY12" fmla="*/ 1095027 h 6858000"/>
              <a:gd name="connsiteX13" fmla="*/ 5205902 w 6105267"/>
              <a:gd name="connsiteY13" fmla="*/ 1203021 h 6858000"/>
              <a:gd name="connsiteX14" fmla="*/ 5207532 w 6105267"/>
              <a:gd name="connsiteY14" fmla="*/ 1278975 h 6858000"/>
              <a:gd name="connsiteX15" fmla="*/ 5225968 w 6105267"/>
              <a:gd name="connsiteY15" fmla="*/ 1357994 h 6858000"/>
              <a:gd name="connsiteX16" fmla="*/ 5226675 w 6105267"/>
              <a:gd name="connsiteY16" fmla="*/ 1385685 h 6858000"/>
              <a:gd name="connsiteX17" fmla="*/ 5237226 w 6105267"/>
              <a:gd name="connsiteY17" fmla="*/ 1441327 h 6858000"/>
              <a:gd name="connsiteX18" fmla="*/ 5255653 w 6105267"/>
              <a:gd name="connsiteY18" fmla="*/ 1524712 h 6858000"/>
              <a:gd name="connsiteX19" fmla="*/ 5263491 w 6105267"/>
              <a:gd name="connsiteY19" fmla="*/ 1642938 h 6858000"/>
              <a:gd name="connsiteX20" fmla="*/ 5256552 w 6105267"/>
              <a:gd name="connsiteY20" fmla="*/ 1672509 h 6858000"/>
              <a:gd name="connsiteX21" fmla="*/ 5264549 w 6105267"/>
              <a:gd name="connsiteY21" fmla="*/ 1837572 h 6858000"/>
              <a:gd name="connsiteX22" fmla="*/ 5255696 w 6105267"/>
              <a:gd name="connsiteY22" fmla="*/ 1953770 h 6858000"/>
              <a:gd name="connsiteX23" fmla="*/ 5252592 w 6105267"/>
              <a:gd name="connsiteY23" fmla="*/ 2092210 h 6858000"/>
              <a:gd name="connsiteX24" fmla="*/ 5257248 w 6105267"/>
              <a:gd name="connsiteY24" fmla="*/ 2203922 h 6858000"/>
              <a:gd name="connsiteX25" fmla="*/ 5262551 w 6105267"/>
              <a:gd name="connsiteY25" fmla="*/ 2288050 h 6858000"/>
              <a:gd name="connsiteX26" fmla="*/ 5293877 w 6105267"/>
              <a:gd name="connsiteY26" fmla="*/ 2368649 h 6858000"/>
              <a:gd name="connsiteX27" fmla="*/ 5311338 w 6105267"/>
              <a:gd name="connsiteY27" fmla="*/ 2404034 h 6858000"/>
              <a:gd name="connsiteX28" fmla="*/ 5338366 w 6105267"/>
              <a:gd name="connsiteY28" fmla="*/ 2465052 h 6858000"/>
              <a:gd name="connsiteX29" fmla="*/ 5371263 w 6105267"/>
              <a:gd name="connsiteY29" fmla="*/ 2586413 h 6858000"/>
              <a:gd name="connsiteX30" fmla="*/ 5407503 w 6105267"/>
              <a:gd name="connsiteY30" fmla="*/ 2786290 h 6858000"/>
              <a:gd name="connsiteX31" fmla="*/ 5407356 w 6105267"/>
              <a:gd name="connsiteY31" fmla="*/ 2787545 h 6858000"/>
              <a:gd name="connsiteX32" fmla="*/ 5448870 w 6105267"/>
              <a:gd name="connsiteY32" fmla="*/ 2838305 h 6858000"/>
              <a:gd name="connsiteX33" fmla="*/ 5503944 w 6105267"/>
              <a:gd name="connsiteY33" fmla="*/ 3123335 h 6858000"/>
              <a:gd name="connsiteX34" fmla="*/ 5525532 w 6105267"/>
              <a:gd name="connsiteY34" fmla="*/ 3258473 h 6858000"/>
              <a:gd name="connsiteX35" fmla="*/ 5589758 w 6105267"/>
              <a:gd name="connsiteY35" fmla="*/ 3453699 h 6858000"/>
              <a:gd name="connsiteX36" fmla="*/ 5596144 w 6105267"/>
              <a:gd name="connsiteY36" fmla="*/ 3534624 h 6858000"/>
              <a:gd name="connsiteX37" fmla="*/ 5597750 w 6105267"/>
              <a:gd name="connsiteY37" fmla="*/ 3520805 h 6858000"/>
              <a:gd name="connsiteX38" fmla="*/ 5683015 w 6105267"/>
              <a:gd name="connsiteY38" fmla="*/ 3762025 h 6858000"/>
              <a:gd name="connsiteX39" fmla="*/ 5722836 w 6105267"/>
              <a:gd name="connsiteY39" fmla="*/ 3814370 h 6858000"/>
              <a:gd name="connsiteX40" fmla="*/ 5768491 w 6105267"/>
              <a:gd name="connsiteY40" fmla="*/ 3914399 h 6858000"/>
              <a:gd name="connsiteX41" fmla="*/ 5793123 w 6105267"/>
              <a:gd name="connsiteY41" fmla="*/ 3969952 h 6858000"/>
              <a:gd name="connsiteX42" fmla="*/ 5808321 w 6105267"/>
              <a:gd name="connsiteY42" fmla="*/ 3988153 h 6858000"/>
              <a:gd name="connsiteX43" fmla="*/ 5860672 w 6105267"/>
              <a:gd name="connsiteY43" fmla="*/ 4061579 h 6858000"/>
              <a:gd name="connsiteX44" fmla="*/ 5894095 w 6105267"/>
              <a:gd name="connsiteY44" fmla="*/ 4128857 h 6858000"/>
              <a:gd name="connsiteX45" fmla="*/ 5903513 w 6105267"/>
              <a:gd name="connsiteY45" fmla="*/ 4187661 h 6858000"/>
              <a:gd name="connsiteX46" fmla="*/ 5949086 w 6105267"/>
              <a:gd name="connsiteY46" fmla="*/ 4366139 h 6858000"/>
              <a:gd name="connsiteX47" fmla="*/ 5949261 w 6105267"/>
              <a:gd name="connsiteY47" fmla="*/ 4449185 h 6858000"/>
              <a:gd name="connsiteX48" fmla="*/ 5961816 w 6105267"/>
              <a:gd name="connsiteY48" fmla="*/ 4494562 h 6858000"/>
              <a:gd name="connsiteX49" fmla="*/ 5998138 w 6105267"/>
              <a:gd name="connsiteY49" fmla="*/ 4697518 h 6858000"/>
              <a:gd name="connsiteX50" fmla="*/ 6007819 w 6105267"/>
              <a:gd name="connsiteY50" fmla="*/ 4858148 h 6858000"/>
              <a:gd name="connsiteX51" fmla="*/ 6007749 w 6105267"/>
              <a:gd name="connsiteY51" fmla="*/ 4964715 h 6858000"/>
              <a:gd name="connsiteX52" fmla="*/ 6005269 w 6105267"/>
              <a:gd name="connsiteY52" fmla="*/ 5150567 h 6858000"/>
              <a:gd name="connsiteX53" fmla="*/ 6001127 w 6105267"/>
              <a:gd name="connsiteY53" fmla="*/ 5164609 h 6858000"/>
              <a:gd name="connsiteX54" fmla="*/ 5998514 w 6105267"/>
              <a:gd name="connsiteY54" fmla="*/ 5189673 h 6858000"/>
              <a:gd name="connsiteX55" fmla="*/ 6036748 w 6105267"/>
              <a:gd name="connsiteY55" fmla="*/ 5322752 h 6858000"/>
              <a:gd name="connsiteX56" fmla="*/ 6037677 w 6105267"/>
              <a:gd name="connsiteY56" fmla="*/ 5354807 h 6858000"/>
              <a:gd name="connsiteX57" fmla="*/ 6053435 w 6105267"/>
              <a:gd name="connsiteY57" fmla="*/ 5387547 h 6858000"/>
              <a:gd name="connsiteX58" fmla="*/ 6068640 w 6105267"/>
              <a:gd name="connsiteY58" fmla="*/ 5474503 h 6858000"/>
              <a:gd name="connsiteX59" fmla="*/ 6080922 w 6105267"/>
              <a:gd name="connsiteY59" fmla="*/ 5561070 h 6858000"/>
              <a:gd name="connsiteX60" fmla="*/ 6096949 w 6105267"/>
              <a:gd name="connsiteY60" fmla="*/ 5648179 h 6858000"/>
              <a:gd name="connsiteX61" fmla="*/ 6096746 w 6105267"/>
              <a:gd name="connsiteY61" fmla="*/ 5862844 h 6858000"/>
              <a:gd name="connsiteX62" fmla="*/ 6045436 w 6105267"/>
              <a:gd name="connsiteY62" fmla="*/ 6124480 h 6858000"/>
              <a:gd name="connsiteX63" fmla="*/ 6030489 w 6105267"/>
              <a:gd name="connsiteY63" fmla="*/ 6317666 h 6858000"/>
              <a:gd name="connsiteX64" fmla="*/ 6007492 w 6105267"/>
              <a:gd name="connsiteY64" fmla="*/ 6440818 h 6858000"/>
              <a:gd name="connsiteX65" fmla="*/ 6009467 w 6105267"/>
              <a:gd name="connsiteY65" fmla="*/ 6487076 h 6858000"/>
              <a:gd name="connsiteX66" fmla="*/ 5995064 w 6105267"/>
              <a:gd name="connsiteY66" fmla="*/ 6540791 h 6858000"/>
              <a:gd name="connsiteX67" fmla="*/ 5986207 w 6105267"/>
              <a:gd name="connsiteY67" fmla="*/ 6695855 h 6858000"/>
              <a:gd name="connsiteX68" fmla="*/ 5979428 w 6105267"/>
              <a:gd name="connsiteY68" fmla="*/ 6754678 h 6858000"/>
              <a:gd name="connsiteX69" fmla="*/ 5984543 w 6105267"/>
              <a:gd name="connsiteY69" fmla="*/ 6811016 h 6858000"/>
              <a:gd name="connsiteX70" fmla="*/ 5979671 w 6105267"/>
              <a:gd name="connsiteY70" fmla="*/ 6858000 h 6858000"/>
              <a:gd name="connsiteX71" fmla="*/ 0 w 6105267"/>
              <a:gd name="connsiteY71" fmla="*/ 6858000 h 6858000"/>
              <a:gd name="connsiteX72" fmla="*/ 0 w 6105267"/>
              <a:gd name="connsiteY72" fmla="*/ 0 h 6858000"/>
              <a:gd name="connsiteX0" fmla="*/ 0 w 6105267"/>
              <a:gd name="connsiteY0" fmla="*/ 0 h 6858000"/>
              <a:gd name="connsiteX1" fmla="*/ 4965888 w 6105267"/>
              <a:gd name="connsiteY1" fmla="*/ 0 h 6858000"/>
              <a:gd name="connsiteX2" fmla="*/ 4967767 w 6105267"/>
              <a:gd name="connsiteY2" fmla="*/ 7930 h 6858000"/>
              <a:gd name="connsiteX3" fmla="*/ 4979444 w 6105267"/>
              <a:gd name="connsiteY3" fmla="*/ 43921 h 6858000"/>
              <a:gd name="connsiteX4" fmla="*/ 5075458 w 6105267"/>
              <a:gd name="connsiteY4" fmla="*/ 264355 h 6858000"/>
              <a:gd name="connsiteX5" fmla="*/ 5081175 w 6105267"/>
              <a:gd name="connsiteY5" fmla="*/ 277448 h 6858000"/>
              <a:gd name="connsiteX6" fmla="*/ 5097011 w 6105267"/>
              <a:gd name="connsiteY6" fmla="*/ 355616 h 6858000"/>
              <a:gd name="connsiteX7" fmla="*/ 5153000 w 6105267"/>
              <a:gd name="connsiteY7" fmla="*/ 507134 h 6858000"/>
              <a:gd name="connsiteX8" fmla="*/ 5171282 w 6105267"/>
              <a:gd name="connsiteY8" fmla="*/ 602071 h 6858000"/>
              <a:gd name="connsiteX9" fmla="*/ 5189051 w 6105267"/>
              <a:gd name="connsiteY9" fmla="*/ 782518 h 6858000"/>
              <a:gd name="connsiteX10" fmla="*/ 5218707 w 6105267"/>
              <a:gd name="connsiteY10" fmla="*/ 886387 h 6858000"/>
              <a:gd name="connsiteX11" fmla="*/ 5221281 w 6105267"/>
              <a:gd name="connsiteY11" fmla="*/ 920873 h 6858000"/>
              <a:gd name="connsiteX12" fmla="*/ 5201018 w 6105267"/>
              <a:gd name="connsiteY12" fmla="*/ 1095027 h 6858000"/>
              <a:gd name="connsiteX13" fmla="*/ 5205902 w 6105267"/>
              <a:gd name="connsiteY13" fmla="*/ 1203021 h 6858000"/>
              <a:gd name="connsiteX14" fmla="*/ 5207532 w 6105267"/>
              <a:gd name="connsiteY14" fmla="*/ 1278975 h 6858000"/>
              <a:gd name="connsiteX15" fmla="*/ 5225968 w 6105267"/>
              <a:gd name="connsiteY15" fmla="*/ 1357994 h 6858000"/>
              <a:gd name="connsiteX16" fmla="*/ 5226675 w 6105267"/>
              <a:gd name="connsiteY16" fmla="*/ 1385685 h 6858000"/>
              <a:gd name="connsiteX17" fmla="*/ 5237226 w 6105267"/>
              <a:gd name="connsiteY17" fmla="*/ 1441327 h 6858000"/>
              <a:gd name="connsiteX18" fmla="*/ 5255653 w 6105267"/>
              <a:gd name="connsiteY18" fmla="*/ 1524712 h 6858000"/>
              <a:gd name="connsiteX19" fmla="*/ 5263491 w 6105267"/>
              <a:gd name="connsiteY19" fmla="*/ 1642938 h 6858000"/>
              <a:gd name="connsiteX20" fmla="*/ 5256552 w 6105267"/>
              <a:gd name="connsiteY20" fmla="*/ 1672509 h 6858000"/>
              <a:gd name="connsiteX21" fmla="*/ 5264549 w 6105267"/>
              <a:gd name="connsiteY21" fmla="*/ 1837572 h 6858000"/>
              <a:gd name="connsiteX22" fmla="*/ 5255696 w 6105267"/>
              <a:gd name="connsiteY22" fmla="*/ 1953770 h 6858000"/>
              <a:gd name="connsiteX23" fmla="*/ 5252592 w 6105267"/>
              <a:gd name="connsiteY23" fmla="*/ 2092210 h 6858000"/>
              <a:gd name="connsiteX24" fmla="*/ 5257248 w 6105267"/>
              <a:gd name="connsiteY24" fmla="*/ 2203922 h 6858000"/>
              <a:gd name="connsiteX25" fmla="*/ 5262551 w 6105267"/>
              <a:gd name="connsiteY25" fmla="*/ 2288050 h 6858000"/>
              <a:gd name="connsiteX26" fmla="*/ 5293877 w 6105267"/>
              <a:gd name="connsiteY26" fmla="*/ 2368649 h 6858000"/>
              <a:gd name="connsiteX27" fmla="*/ 5311338 w 6105267"/>
              <a:gd name="connsiteY27" fmla="*/ 2404034 h 6858000"/>
              <a:gd name="connsiteX28" fmla="*/ 5338366 w 6105267"/>
              <a:gd name="connsiteY28" fmla="*/ 2465052 h 6858000"/>
              <a:gd name="connsiteX29" fmla="*/ 5371263 w 6105267"/>
              <a:gd name="connsiteY29" fmla="*/ 2586413 h 6858000"/>
              <a:gd name="connsiteX30" fmla="*/ 5407503 w 6105267"/>
              <a:gd name="connsiteY30" fmla="*/ 2786290 h 6858000"/>
              <a:gd name="connsiteX31" fmla="*/ 5407356 w 6105267"/>
              <a:gd name="connsiteY31" fmla="*/ 2787545 h 6858000"/>
              <a:gd name="connsiteX32" fmla="*/ 5448870 w 6105267"/>
              <a:gd name="connsiteY32" fmla="*/ 2838305 h 6858000"/>
              <a:gd name="connsiteX33" fmla="*/ 5503944 w 6105267"/>
              <a:gd name="connsiteY33" fmla="*/ 3123335 h 6858000"/>
              <a:gd name="connsiteX34" fmla="*/ 5525532 w 6105267"/>
              <a:gd name="connsiteY34" fmla="*/ 3258473 h 6858000"/>
              <a:gd name="connsiteX35" fmla="*/ 5589758 w 6105267"/>
              <a:gd name="connsiteY35" fmla="*/ 3453699 h 6858000"/>
              <a:gd name="connsiteX36" fmla="*/ 5530926 w 6105267"/>
              <a:gd name="connsiteY36" fmla="*/ 3564605 h 6858000"/>
              <a:gd name="connsiteX37" fmla="*/ 5597750 w 6105267"/>
              <a:gd name="connsiteY37" fmla="*/ 3520805 h 6858000"/>
              <a:gd name="connsiteX38" fmla="*/ 5683015 w 6105267"/>
              <a:gd name="connsiteY38" fmla="*/ 3762025 h 6858000"/>
              <a:gd name="connsiteX39" fmla="*/ 5722836 w 6105267"/>
              <a:gd name="connsiteY39" fmla="*/ 3814370 h 6858000"/>
              <a:gd name="connsiteX40" fmla="*/ 5768491 w 6105267"/>
              <a:gd name="connsiteY40" fmla="*/ 3914399 h 6858000"/>
              <a:gd name="connsiteX41" fmla="*/ 5793123 w 6105267"/>
              <a:gd name="connsiteY41" fmla="*/ 3969952 h 6858000"/>
              <a:gd name="connsiteX42" fmla="*/ 5808321 w 6105267"/>
              <a:gd name="connsiteY42" fmla="*/ 3988153 h 6858000"/>
              <a:gd name="connsiteX43" fmla="*/ 5860672 w 6105267"/>
              <a:gd name="connsiteY43" fmla="*/ 4061579 h 6858000"/>
              <a:gd name="connsiteX44" fmla="*/ 5894095 w 6105267"/>
              <a:gd name="connsiteY44" fmla="*/ 4128857 h 6858000"/>
              <a:gd name="connsiteX45" fmla="*/ 5903513 w 6105267"/>
              <a:gd name="connsiteY45" fmla="*/ 4187661 h 6858000"/>
              <a:gd name="connsiteX46" fmla="*/ 5949086 w 6105267"/>
              <a:gd name="connsiteY46" fmla="*/ 4366139 h 6858000"/>
              <a:gd name="connsiteX47" fmla="*/ 5949261 w 6105267"/>
              <a:gd name="connsiteY47" fmla="*/ 4449185 h 6858000"/>
              <a:gd name="connsiteX48" fmla="*/ 5961816 w 6105267"/>
              <a:gd name="connsiteY48" fmla="*/ 4494562 h 6858000"/>
              <a:gd name="connsiteX49" fmla="*/ 5998138 w 6105267"/>
              <a:gd name="connsiteY49" fmla="*/ 4697518 h 6858000"/>
              <a:gd name="connsiteX50" fmla="*/ 6007819 w 6105267"/>
              <a:gd name="connsiteY50" fmla="*/ 4858148 h 6858000"/>
              <a:gd name="connsiteX51" fmla="*/ 6007749 w 6105267"/>
              <a:gd name="connsiteY51" fmla="*/ 4964715 h 6858000"/>
              <a:gd name="connsiteX52" fmla="*/ 6005269 w 6105267"/>
              <a:gd name="connsiteY52" fmla="*/ 5150567 h 6858000"/>
              <a:gd name="connsiteX53" fmla="*/ 6001127 w 6105267"/>
              <a:gd name="connsiteY53" fmla="*/ 5164609 h 6858000"/>
              <a:gd name="connsiteX54" fmla="*/ 5998514 w 6105267"/>
              <a:gd name="connsiteY54" fmla="*/ 5189673 h 6858000"/>
              <a:gd name="connsiteX55" fmla="*/ 6036748 w 6105267"/>
              <a:gd name="connsiteY55" fmla="*/ 5322752 h 6858000"/>
              <a:gd name="connsiteX56" fmla="*/ 6037677 w 6105267"/>
              <a:gd name="connsiteY56" fmla="*/ 5354807 h 6858000"/>
              <a:gd name="connsiteX57" fmla="*/ 6053435 w 6105267"/>
              <a:gd name="connsiteY57" fmla="*/ 5387547 h 6858000"/>
              <a:gd name="connsiteX58" fmla="*/ 6068640 w 6105267"/>
              <a:gd name="connsiteY58" fmla="*/ 5474503 h 6858000"/>
              <a:gd name="connsiteX59" fmla="*/ 6080922 w 6105267"/>
              <a:gd name="connsiteY59" fmla="*/ 5561070 h 6858000"/>
              <a:gd name="connsiteX60" fmla="*/ 6096949 w 6105267"/>
              <a:gd name="connsiteY60" fmla="*/ 5648179 h 6858000"/>
              <a:gd name="connsiteX61" fmla="*/ 6096746 w 6105267"/>
              <a:gd name="connsiteY61" fmla="*/ 5862844 h 6858000"/>
              <a:gd name="connsiteX62" fmla="*/ 6045436 w 6105267"/>
              <a:gd name="connsiteY62" fmla="*/ 6124480 h 6858000"/>
              <a:gd name="connsiteX63" fmla="*/ 6030489 w 6105267"/>
              <a:gd name="connsiteY63" fmla="*/ 6317666 h 6858000"/>
              <a:gd name="connsiteX64" fmla="*/ 6007492 w 6105267"/>
              <a:gd name="connsiteY64" fmla="*/ 6440818 h 6858000"/>
              <a:gd name="connsiteX65" fmla="*/ 6009467 w 6105267"/>
              <a:gd name="connsiteY65" fmla="*/ 6487076 h 6858000"/>
              <a:gd name="connsiteX66" fmla="*/ 5995064 w 6105267"/>
              <a:gd name="connsiteY66" fmla="*/ 6540791 h 6858000"/>
              <a:gd name="connsiteX67" fmla="*/ 5986207 w 6105267"/>
              <a:gd name="connsiteY67" fmla="*/ 6695855 h 6858000"/>
              <a:gd name="connsiteX68" fmla="*/ 5979428 w 6105267"/>
              <a:gd name="connsiteY68" fmla="*/ 6754678 h 6858000"/>
              <a:gd name="connsiteX69" fmla="*/ 5984543 w 6105267"/>
              <a:gd name="connsiteY69" fmla="*/ 6811016 h 6858000"/>
              <a:gd name="connsiteX70" fmla="*/ 5979671 w 6105267"/>
              <a:gd name="connsiteY70" fmla="*/ 6858000 h 6858000"/>
              <a:gd name="connsiteX71" fmla="*/ 0 w 6105267"/>
              <a:gd name="connsiteY71" fmla="*/ 6858000 h 6858000"/>
              <a:gd name="connsiteX72" fmla="*/ 0 w 6105267"/>
              <a:gd name="connsiteY72" fmla="*/ 0 h 6858000"/>
              <a:gd name="connsiteX0" fmla="*/ 0 w 6105267"/>
              <a:gd name="connsiteY0" fmla="*/ 0 h 6858000"/>
              <a:gd name="connsiteX1" fmla="*/ 4965888 w 6105267"/>
              <a:gd name="connsiteY1" fmla="*/ 0 h 6858000"/>
              <a:gd name="connsiteX2" fmla="*/ 4967767 w 6105267"/>
              <a:gd name="connsiteY2" fmla="*/ 7930 h 6858000"/>
              <a:gd name="connsiteX3" fmla="*/ 4979444 w 6105267"/>
              <a:gd name="connsiteY3" fmla="*/ 43921 h 6858000"/>
              <a:gd name="connsiteX4" fmla="*/ 5075458 w 6105267"/>
              <a:gd name="connsiteY4" fmla="*/ 264355 h 6858000"/>
              <a:gd name="connsiteX5" fmla="*/ 5081175 w 6105267"/>
              <a:gd name="connsiteY5" fmla="*/ 277448 h 6858000"/>
              <a:gd name="connsiteX6" fmla="*/ 5097011 w 6105267"/>
              <a:gd name="connsiteY6" fmla="*/ 355616 h 6858000"/>
              <a:gd name="connsiteX7" fmla="*/ 5153000 w 6105267"/>
              <a:gd name="connsiteY7" fmla="*/ 507134 h 6858000"/>
              <a:gd name="connsiteX8" fmla="*/ 5171282 w 6105267"/>
              <a:gd name="connsiteY8" fmla="*/ 602071 h 6858000"/>
              <a:gd name="connsiteX9" fmla="*/ 5189051 w 6105267"/>
              <a:gd name="connsiteY9" fmla="*/ 782518 h 6858000"/>
              <a:gd name="connsiteX10" fmla="*/ 5218707 w 6105267"/>
              <a:gd name="connsiteY10" fmla="*/ 886387 h 6858000"/>
              <a:gd name="connsiteX11" fmla="*/ 5221281 w 6105267"/>
              <a:gd name="connsiteY11" fmla="*/ 920873 h 6858000"/>
              <a:gd name="connsiteX12" fmla="*/ 5201018 w 6105267"/>
              <a:gd name="connsiteY12" fmla="*/ 1095027 h 6858000"/>
              <a:gd name="connsiteX13" fmla="*/ 5205902 w 6105267"/>
              <a:gd name="connsiteY13" fmla="*/ 1203021 h 6858000"/>
              <a:gd name="connsiteX14" fmla="*/ 5207532 w 6105267"/>
              <a:gd name="connsiteY14" fmla="*/ 1278975 h 6858000"/>
              <a:gd name="connsiteX15" fmla="*/ 5225968 w 6105267"/>
              <a:gd name="connsiteY15" fmla="*/ 1357994 h 6858000"/>
              <a:gd name="connsiteX16" fmla="*/ 5226675 w 6105267"/>
              <a:gd name="connsiteY16" fmla="*/ 1385685 h 6858000"/>
              <a:gd name="connsiteX17" fmla="*/ 5237226 w 6105267"/>
              <a:gd name="connsiteY17" fmla="*/ 1441327 h 6858000"/>
              <a:gd name="connsiteX18" fmla="*/ 5255653 w 6105267"/>
              <a:gd name="connsiteY18" fmla="*/ 1524712 h 6858000"/>
              <a:gd name="connsiteX19" fmla="*/ 5263491 w 6105267"/>
              <a:gd name="connsiteY19" fmla="*/ 1642938 h 6858000"/>
              <a:gd name="connsiteX20" fmla="*/ 5256552 w 6105267"/>
              <a:gd name="connsiteY20" fmla="*/ 1672509 h 6858000"/>
              <a:gd name="connsiteX21" fmla="*/ 5264549 w 6105267"/>
              <a:gd name="connsiteY21" fmla="*/ 1837572 h 6858000"/>
              <a:gd name="connsiteX22" fmla="*/ 5255696 w 6105267"/>
              <a:gd name="connsiteY22" fmla="*/ 1953770 h 6858000"/>
              <a:gd name="connsiteX23" fmla="*/ 5252592 w 6105267"/>
              <a:gd name="connsiteY23" fmla="*/ 2092210 h 6858000"/>
              <a:gd name="connsiteX24" fmla="*/ 5257248 w 6105267"/>
              <a:gd name="connsiteY24" fmla="*/ 2203922 h 6858000"/>
              <a:gd name="connsiteX25" fmla="*/ 5262551 w 6105267"/>
              <a:gd name="connsiteY25" fmla="*/ 2288050 h 6858000"/>
              <a:gd name="connsiteX26" fmla="*/ 5293877 w 6105267"/>
              <a:gd name="connsiteY26" fmla="*/ 2368649 h 6858000"/>
              <a:gd name="connsiteX27" fmla="*/ 5311338 w 6105267"/>
              <a:gd name="connsiteY27" fmla="*/ 2404034 h 6858000"/>
              <a:gd name="connsiteX28" fmla="*/ 5338366 w 6105267"/>
              <a:gd name="connsiteY28" fmla="*/ 2465052 h 6858000"/>
              <a:gd name="connsiteX29" fmla="*/ 5371263 w 6105267"/>
              <a:gd name="connsiteY29" fmla="*/ 2586413 h 6858000"/>
              <a:gd name="connsiteX30" fmla="*/ 5407503 w 6105267"/>
              <a:gd name="connsiteY30" fmla="*/ 2786290 h 6858000"/>
              <a:gd name="connsiteX31" fmla="*/ 5407356 w 6105267"/>
              <a:gd name="connsiteY31" fmla="*/ 2787545 h 6858000"/>
              <a:gd name="connsiteX32" fmla="*/ 5448870 w 6105267"/>
              <a:gd name="connsiteY32" fmla="*/ 2838305 h 6858000"/>
              <a:gd name="connsiteX33" fmla="*/ 5503944 w 6105267"/>
              <a:gd name="connsiteY33" fmla="*/ 3123335 h 6858000"/>
              <a:gd name="connsiteX34" fmla="*/ 5525532 w 6105267"/>
              <a:gd name="connsiteY34" fmla="*/ 3258473 h 6858000"/>
              <a:gd name="connsiteX35" fmla="*/ 5589758 w 6105267"/>
              <a:gd name="connsiteY35" fmla="*/ 3453699 h 6858000"/>
              <a:gd name="connsiteX36" fmla="*/ 5530926 w 6105267"/>
              <a:gd name="connsiteY36" fmla="*/ 3564605 h 6858000"/>
              <a:gd name="connsiteX37" fmla="*/ 5614055 w 6105267"/>
              <a:gd name="connsiteY37" fmla="*/ 3560779 h 6858000"/>
              <a:gd name="connsiteX38" fmla="*/ 5683015 w 6105267"/>
              <a:gd name="connsiteY38" fmla="*/ 3762025 h 6858000"/>
              <a:gd name="connsiteX39" fmla="*/ 5722836 w 6105267"/>
              <a:gd name="connsiteY39" fmla="*/ 3814370 h 6858000"/>
              <a:gd name="connsiteX40" fmla="*/ 5768491 w 6105267"/>
              <a:gd name="connsiteY40" fmla="*/ 3914399 h 6858000"/>
              <a:gd name="connsiteX41" fmla="*/ 5793123 w 6105267"/>
              <a:gd name="connsiteY41" fmla="*/ 3969952 h 6858000"/>
              <a:gd name="connsiteX42" fmla="*/ 5808321 w 6105267"/>
              <a:gd name="connsiteY42" fmla="*/ 3988153 h 6858000"/>
              <a:gd name="connsiteX43" fmla="*/ 5860672 w 6105267"/>
              <a:gd name="connsiteY43" fmla="*/ 4061579 h 6858000"/>
              <a:gd name="connsiteX44" fmla="*/ 5894095 w 6105267"/>
              <a:gd name="connsiteY44" fmla="*/ 4128857 h 6858000"/>
              <a:gd name="connsiteX45" fmla="*/ 5903513 w 6105267"/>
              <a:gd name="connsiteY45" fmla="*/ 4187661 h 6858000"/>
              <a:gd name="connsiteX46" fmla="*/ 5949086 w 6105267"/>
              <a:gd name="connsiteY46" fmla="*/ 4366139 h 6858000"/>
              <a:gd name="connsiteX47" fmla="*/ 5949261 w 6105267"/>
              <a:gd name="connsiteY47" fmla="*/ 4449185 h 6858000"/>
              <a:gd name="connsiteX48" fmla="*/ 5961816 w 6105267"/>
              <a:gd name="connsiteY48" fmla="*/ 4494562 h 6858000"/>
              <a:gd name="connsiteX49" fmla="*/ 5998138 w 6105267"/>
              <a:gd name="connsiteY49" fmla="*/ 4697518 h 6858000"/>
              <a:gd name="connsiteX50" fmla="*/ 6007819 w 6105267"/>
              <a:gd name="connsiteY50" fmla="*/ 4858148 h 6858000"/>
              <a:gd name="connsiteX51" fmla="*/ 6007749 w 6105267"/>
              <a:gd name="connsiteY51" fmla="*/ 4964715 h 6858000"/>
              <a:gd name="connsiteX52" fmla="*/ 6005269 w 6105267"/>
              <a:gd name="connsiteY52" fmla="*/ 5150567 h 6858000"/>
              <a:gd name="connsiteX53" fmla="*/ 6001127 w 6105267"/>
              <a:gd name="connsiteY53" fmla="*/ 5164609 h 6858000"/>
              <a:gd name="connsiteX54" fmla="*/ 5998514 w 6105267"/>
              <a:gd name="connsiteY54" fmla="*/ 5189673 h 6858000"/>
              <a:gd name="connsiteX55" fmla="*/ 6036748 w 6105267"/>
              <a:gd name="connsiteY55" fmla="*/ 5322752 h 6858000"/>
              <a:gd name="connsiteX56" fmla="*/ 6037677 w 6105267"/>
              <a:gd name="connsiteY56" fmla="*/ 5354807 h 6858000"/>
              <a:gd name="connsiteX57" fmla="*/ 6053435 w 6105267"/>
              <a:gd name="connsiteY57" fmla="*/ 5387547 h 6858000"/>
              <a:gd name="connsiteX58" fmla="*/ 6068640 w 6105267"/>
              <a:gd name="connsiteY58" fmla="*/ 5474503 h 6858000"/>
              <a:gd name="connsiteX59" fmla="*/ 6080922 w 6105267"/>
              <a:gd name="connsiteY59" fmla="*/ 5561070 h 6858000"/>
              <a:gd name="connsiteX60" fmla="*/ 6096949 w 6105267"/>
              <a:gd name="connsiteY60" fmla="*/ 5648179 h 6858000"/>
              <a:gd name="connsiteX61" fmla="*/ 6096746 w 6105267"/>
              <a:gd name="connsiteY61" fmla="*/ 5862844 h 6858000"/>
              <a:gd name="connsiteX62" fmla="*/ 6045436 w 6105267"/>
              <a:gd name="connsiteY62" fmla="*/ 6124480 h 6858000"/>
              <a:gd name="connsiteX63" fmla="*/ 6030489 w 6105267"/>
              <a:gd name="connsiteY63" fmla="*/ 6317666 h 6858000"/>
              <a:gd name="connsiteX64" fmla="*/ 6007492 w 6105267"/>
              <a:gd name="connsiteY64" fmla="*/ 6440818 h 6858000"/>
              <a:gd name="connsiteX65" fmla="*/ 6009467 w 6105267"/>
              <a:gd name="connsiteY65" fmla="*/ 6487076 h 6858000"/>
              <a:gd name="connsiteX66" fmla="*/ 5995064 w 6105267"/>
              <a:gd name="connsiteY66" fmla="*/ 6540791 h 6858000"/>
              <a:gd name="connsiteX67" fmla="*/ 5986207 w 6105267"/>
              <a:gd name="connsiteY67" fmla="*/ 6695855 h 6858000"/>
              <a:gd name="connsiteX68" fmla="*/ 5979428 w 6105267"/>
              <a:gd name="connsiteY68" fmla="*/ 6754678 h 6858000"/>
              <a:gd name="connsiteX69" fmla="*/ 5984543 w 6105267"/>
              <a:gd name="connsiteY69" fmla="*/ 6811016 h 6858000"/>
              <a:gd name="connsiteX70" fmla="*/ 5979671 w 6105267"/>
              <a:gd name="connsiteY70" fmla="*/ 6858000 h 6858000"/>
              <a:gd name="connsiteX71" fmla="*/ 0 w 6105267"/>
              <a:gd name="connsiteY71" fmla="*/ 6858000 h 6858000"/>
              <a:gd name="connsiteX72" fmla="*/ 0 w 6105267"/>
              <a:gd name="connsiteY72" fmla="*/ 0 h 6858000"/>
              <a:gd name="connsiteX0" fmla="*/ 0 w 6105267"/>
              <a:gd name="connsiteY0" fmla="*/ 0 h 6858000"/>
              <a:gd name="connsiteX1" fmla="*/ 4965888 w 6105267"/>
              <a:gd name="connsiteY1" fmla="*/ 0 h 6858000"/>
              <a:gd name="connsiteX2" fmla="*/ 4967767 w 6105267"/>
              <a:gd name="connsiteY2" fmla="*/ 7930 h 6858000"/>
              <a:gd name="connsiteX3" fmla="*/ 4979444 w 6105267"/>
              <a:gd name="connsiteY3" fmla="*/ 43921 h 6858000"/>
              <a:gd name="connsiteX4" fmla="*/ 5075458 w 6105267"/>
              <a:gd name="connsiteY4" fmla="*/ 264355 h 6858000"/>
              <a:gd name="connsiteX5" fmla="*/ 5081175 w 6105267"/>
              <a:gd name="connsiteY5" fmla="*/ 277448 h 6858000"/>
              <a:gd name="connsiteX6" fmla="*/ 5097011 w 6105267"/>
              <a:gd name="connsiteY6" fmla="*/ 355616 h 6858000"/>
              <a:gd name="connsiteX7" fmla="*/ 5153000 w 6105267"/>
              <a:gd name="connsiteY7" fmla="*/ 507134 h 6858000"/>
              <a:gd name="connsiteX8" fmla="*/ 5171282 w 6105267"/>
              <a:gd name="connsiteY8" fmla="*/ 602071 h 6858000"/>
              <a:gd name="connsiteX9" fmla="*/ 5189051 w 6105267"/>
              <a:gd name="connsiteY9" fmla="*/ 782518 h 6858000"/>
              <a:gd name="connsiteX10" fmla="*/ 5218707 w 6105267"/>
              <a:gd name="connsiteY10" fmla="*/ 886387 h 6858000"/>
              <a:gd name="connsiteX11" fmla="*/ 5221281 w 6105267"/>
              <a:gd name="connsiteY11" fmla="*/ 920873 h 6858000"/>
              <a:gd name="connsiteX12" fmla="*/ 5201018 w 6105267"/>
              <a:gd name="connsiteY12" fmla="*/ 1095027 h 6858000"/>
              <a:gd name="connsiteX13" fmla="*/ 5205902 w 6105267"/>
              <a:gd name="connsiteY13" fmla="*/ 1203021 h 6858000"/>
              <a:gd name="connsiteX14" fmla="*/ 5207532 w 6105267"/>
              <a:gd name="connsiteY14" fmla="*/ 1278975 h 6858000"/>
              <a:gd name="connsiteX15" fmla="*/ 5225968 w 6105267"/>
              <a:gd name="connsiteY15" fmla="*/ 1357994 h 6858000"/>
              <a:gd name="connsiteX16" fmla="*/ 5226675 w 6105267"/>
              <a:gd name="connsiteY16" fmla="*/ 1385685 h 6858000"/>
              <a:gd name="connsiteX17" fmla="*/ 5237226 w 6105267"/>
              <a:gd name="connsiteY17" fmla="*/ 1441327 h 6858000"/>
              <a:gd name="connsiteX18" fmla="*/ 5255653 w 6105267"/>
              <a:gd name="connsiteY18" fmla="*/ 1524712 h 6858000"/>
              <a:gd name="connsiteX19" fmla="*/ 5263491 w 6105267"/>
              <a:gd name="connsiteY19" fmla="*/ 1642938 h 6858000"/>
              <a:gd name="connsiteX20" fmla="*/ 5256552 w 6105267"/>
              <a:gd name="connsiteY20" fmla="*/ 1672509 h 6858000"/>
              <a:gd name="connsiteX21" fmla="*/ 5264549 w 6105267"/>
              <a:gd name="connsiteY21" fmla="*/ 1837572 h 6858000"/>
              <a:gd name="connsiteX22" fmla="*/ 5255696 w 6105267"/>
              <a:gd name="connsiteY22" fmla="*/ 1953770 h 6858000"/>
              <a:gd name="connsiteX23" fmla="*/ 5252592 w 6105267"/>
              <a:gd name="connsiteY23" fmla="*/ 2092210 h 6858000"/>
              <a:gd name="connsiteX24" fmla="*/ 5257248 w 6105267"/>
              <a:gd name="connsiteY24" fmla="*/ 2203922 h 6858000"/>
              <a:gd name="connsiteX25" fmla="*/ 5262551 w 6105267"/>
              <a:gd name="connsiteY25" fmla="*/ 2288050 h 6858000"/>
              <a:gd name="connsiteX26" fmla="*/ 5293877 w 6105267"/>
              <a:gd name="connsiteY26" fmla="*/ 2368649 h 6858000"/>
              <a:gd name="connsiteX27" fmla="*/ 5311338 w 6105267"/>
              <a:gd name="connsiteY27" fmla="*/ 2404034 h 6858000"/>
              <a:gd name="connsiteX28" fmla="*/ 5338366 w 6105267"/>
              <a:gd name="connsiteY28" fmla="*/ 2465052 h 6858000"/>
              <a:gd name="connsiteX29" fmla="*/ 5371263 w 6105267"/>
              <a:gd name="connsiteY29" fmla="*/ 2586413 h 6858000"/>
              <a:gd name="connsiteX30" fmla="*/ 5407503 w 6105267"/>
              <a:gd name="connsiteY30" fmla="*/ 2786290 h 6858000"/>
              <a:gd name="connsiteX31" fmla="*/ 5407356 w 6105267"/>
              <a:gd name="connsiteY31" fmla="*/ 2787545 h 6858000"/>
              <a:gd name="connsiteX32" fmla="*/ 5448870 w 6105267"/>
              <a:gd name="connsiteY32" fmla="*/ 2838305 h 6858000"/>
              <a:gd name="connsiteX33" fmla="*/ 5503944 w 6105267"/>
              <a:gd name="connsiteY33" fmla="*/ 3123335 h 6858000"/>
              <a:gd name="connsiteX34" fmla="*/ 5525532 w 6105267"/>
              <a:gd name="connsiteY34" fmla="*/ 3258473 h 6858000"/>
              <a:gd name="connsiteX35" fmla="*/ 5589758 w 6105267"/>
              <a:gd name="connsiteY35" fmla="*/ 3453699 h 6858000"/>
              <a:gd name="connsiteX36" fmla="*/ 5530926 w 6105267"/>
              <a:gd name="connsiteY36" fmla="*/ 3564605 h 6858000"/>
              <a:gd name="connsiteX37" fmla="*/ 5614055 w 6105267"/>
              <a:gd name="connsiteY37" fmla="*/ 3560779 h 6858000"/>
              <a:gd name="connsiteX38" fmla="*/ 5683015 w 6105267"/>
              <a:gd name="connsiteY38" fmla="*/ 3762025 h 6858000"/>
              <a:gd name="connsiteX39" fmla="*/ 5722836 w 6105267"/>
              <a:gd name="connsiteY39" fmla="*/ 3814370 h 6858000"/>
              <a:gd name="connsiteX40" fmla="*/ 5768491 w 6105267"/>
              <a:gd name="connsiteY40" fmla="*/ 3914399 h 6858000"/>
              <a:gd name="connsiteX41" fmla="*/ 5793123 w 6105267"/>
              <a:gd name="connsiteY41" fmla="*/ 3969952 h 6858000"/>
              <a:gd name="connsiteX42" fmla="*/ 5808321 w 6105267"/>
              <a:gd name="connsiteY42" fmla="*/ 3988153 h 6858000"/>
              <a:gd name="connsiteX43" fmla="*/ 5860672 w 6105267"/>
              <a:gd name="connsiteY43" fmla="*/ 4061579 h 6858000"/>
              <a:gd name="connsiteX44" fmla="*/ 5894095 w 6105267"/>
              <a:gd name="connsiteY44" fmla="*/ 4128857 h 6858000"/>
              <a:gd name="connsiteX45" fmla="*/ 5903513 w 6105267"/>
              <a:gd name="connsiteY45" fmla="*/ 4187661 h 6858000"/>
              <a:gd name="connsiteX46" fmla="*/ 5949086 w 6105267"/>
              <a:gd name="connsiteY46" fmla="*/ 4366139 h 6858000"/>
              <a:gd name="connsiteX47" fmla="*/ 5949261 w 6105267"/>
              <a:gd name="connsiteY47" fmla="*/ 4449185 h 6858000"/>
              <a:gd name="connsiteX48" fmla="*/ 5961816 w 6105267"/>
              <a:gd name="connsiteY48" fmla="*/ 4494562 h 6858000"/>
              <a:gd name="connsiteX49" fmla="*/ 5998138 w 6105267"/>
              <a:gd name="connsiteY49" fmla="*/ 4697518 h 6858000"/>
              <a:gd name="connsiteX50" fmla="*/ 6007819 w 6105267"/>
              <a:gd name="connsiteY50" fmla="*/ 4858148 h 6858000"/>
              <a:gd name="connsiteX51" fmla="*/ 6007749 w 6105267"/>
              <a:gd name="connsiteY51" fmla="*/ 4964715 h 6858000"/>
              <a:gd name="connsiteX52" fmla="*/ 6005269 w 6105267"/>
              <a:gd name="connsiteY52" fmla="*/ 5150567 h 6858000"/>
              <a:gd name="connsiteX53" fmla="*/ 6001127 w 6105267"/>
              <a:gd name="connsiteY53" fmla="*/ 5164609 h 6858000"/>
              <a:gd name="connsiteX54" fmla="*/ 5998514 w 6105267"/>
              <a:gd name="connsiteY54" fmla="*/ 5189673 h 6858000"/>
              <a:gd name="connsiteX55" fmla="*/ 6036748 w 6105267"/>
              <a:gd name="connsiteY55" fmla="*/ 5322752 h 6858000"/>
              <a:gd name="connsiteX56" fmla="*/ 6037677 w 6105267"/>
              <a:gd name="connsiteY56" fmla="*/ 5354807 h 6858000"/>
              <a:gd name="connsiteX57" fmla="*/ 6053435 w 6105267"/>
              <a:gd name="connsiteY57" fmla="*/ 5387547 h 6858000"/>
              <a:gd name="connsiteX58" fmla="*/ 6068640 w 6105267"/>
              <a:gd name="connsiteY58" fmla="*/ 5474503 h 6858000"/>
              <a:gd name="connsiteX59" fmla="*/ 6080922 w 6105267"/>
              <a:gd name="connsiteY59" fmla="*/ 5561070 h 6858000"/>
              <a:gd name="connsiteX60" fmla="*/ 6096949 w 6105267"/>
              <a:gd name="connsiteY60" fmla="*/ 5648179 h 6858000"/>
              <a:gd name="connsiteX61" fmla="*/ 6096746 w 6105267"/>
              <a:gd name="connsiteY61" fmla="*/ 5862844 h 6858000"/>
              <a:gd name="connsiteX62" fmla="*/ 6045436 w 6105267"/>
              <a:gd name="connsiteY62" fmla="*/ 6124480 h 6858000"/>
              <a:gd name="connsiteX63" fmla="*/ 6030489 w 6105267"/>
              <a:gd name="connsiteY63" fmla="*/ 6317666 h 6858000"/>
              <a:gd name="connsiteX64" fmla="*/ 6007492 w 6105267"/>
              <a:gd name="connsiteY64" fmla="*/ 6440818 h 6858000"/>
              <a:gd name="connsiteX65" fmla="*/ 6009467 w 6105267"/>
              <a:gd name="connsiteY65" fmla="*/ 6487076 h 6858000"/>
              <a:gd name="connsiteX66" fmla="*/ 5995064 w 6105267"/>
              <a:gd name="connsiteY66" fmla="*/ 6540791 h 6858000"/>
              <a:gd name="connsiteX67" fmla="*/ 5986207 w 6105267"/>
              <a:gd name="connsiteY67" fmla="*/ 6695855 h 6858000"/>
              <a:gd name="connsiteX68" fmla="*/ 5979428 w 6105267"/>
              <a:gd name="connsiteY68" fmla="*/ 6754678 h 6858000"/>
              <a:gd name="connsiteX69" fmla="*/ 5984543 w 6105267"/>
              <a:gd name="connsiteY69" fmla="*/ 6811016 h 6858000"/>
              <a:gd name="connsiteX70" fmla="*/ 5979671 w 6105267"/>
              <a:gd name="connsiteY70" fmla="*/ 6858000 h 6858000"/>
              <a:gd name="connsiteX71" fmla="*/ 0 w 6105267"/>
              <a:gd name="connsiteY71" fmla="*/ 6858000 h 6858000"/>
              <a:gd name="connsiteX72" fmla="*/ 0 w 6105267"/>
              <a:gd name="connsiteY72" fmla="*/ 0 h 6858000"/>
              <a:gd name="connsiteX0" fmla="*/ 0 w 6105267"/>
              <a:gd name="connsiteY0" fmla="*/ 0 h 6858000"/>
              <a:gd name="connsiteX1" fmla="*/ 4965888 w 6105267"/>
              <a:gd name="connsiteY1" fmla="*/ 0 h 6858000"/>
              <a:gd name="connsiteX2" fmla="*/ 4967767 w 6105267"/>
              <a:gd name="connsiteY2" fmla="*/ 7930 h 6858000"/>
              <a:gd name="connsiteX3" fmla="*/ 4979444 w 6105267"/>
              <a:gd name="connsiteY3" fmla="*/ 43921 h 6858000"/>
              <a:gd name="connsiteX4" fmla="*/ 5075458 w 6105267"/>
              <a:gd name="connsiteY4" fmla="*/ 264355 h 6858000"/>
              <a:gd name="connsiteX5" fmla="*/ 5081175 w 6105267"/>
              <a:gd name="connsiteY5" fmla="*/ 277448 h 6858000"/>
              <a:gd name="connsiteX6" fmla="*/ 5097011 w 6105267"/>
              <a:gd name="connsiteY6" fmla="*/ 355616 h 6858000"/>
              <a:gd name="connsiteX7" fmla="*/ 5153000 w 6105267"/>
              <a:gd name="connsiteY7" fmla="*/ 507134 h 6858000"/>
              <a:gd name="connsiteX8" fmla="*/ 5171282 w 6105267"/>
              <a:gd name="connsiteY8" fmla="*/ 602071 h 6858000"/>
              <a:gd name="connsiteX9" fmla="*/ 5189051 w 6105267"/>
              <a:gd name="connsiteY9" fmla="*/ 782518 h 6858000"/>
              <a:gd name="connsiteX10" fmla="*/ 5218707 w 6105267"/>
              <a:gd name="connsiteY10" fmla="*/ 886387 h 6858000"/>
              <a:gd name="connsiteX11" fmla="*/ 5221281 w 6105267"/>
              <a:gd name="connsiteY11" fmla="*/ 920873 h 6858000"/>
              <a:gd name="connsiteX12" fmla="*/ 5201018 w 6105267"/>
              <a:gd name="connsiteY12" fmla="*/ 1095027 h 6858000"/>
              <a:gd name="connsiteX13" fmla="*/ 5205902 w 6105267"/>
              <a:gd name="connsiteY13" fmla="*/ 1203021 h 6858000"/>
              <a:gd name="connsiteX14" fmla="*/ 5207532 w 6105267"/>
              <a:gd name="connsiteY14" fmla="*/ 1278975 h 6858000"/>
              <a:gd name="connsiteX15" fmla="*/ 5225968 w 6105267"/>
              <a:gd name="connsiteY15" fmla="*/ 1357994 h 6858000"/>
              <a:gd name="connsiteX16" fmla="*/ 5226675 w 6105267"/>
              <a:gd name="connsiteY16" fmla="*/ 1385685 h 6858000"/>
              <a:gd name="connsiteX17" fmla="*/ 5237226 w 6105267"/>
              <a:gd name="connsiteY17" fmla="*/ 1441327 h 6858000"/>
              <a:gd name="connsiteX18" fmla="*/ 5255653 w 6105267"/>
              <a:gd name="connsiteY18" fmla="*/ 1524712 h 6858000"/>
              <a:gd name="connsiteX19" fmla="*/ 5263491 w 6105267"/>
              <a:gd name="connsiteY19" fmla="*/ 1642938 h 6858000"/>
              <a:gd name="connsiteX20" fmla="*/ 5256552 w 6105267"/>
              <a:gd name="connsiteY20" fmla="*/ 1672509 h 6858000"/>
              <a:gd name="connsiteX21" fmla="*/ 5264549 w 6105267"/>
              <a:gd name="connsiteY21" fmla="*/ 1837572 h 6858000"/>
              <a:gd name="connsiteX22" fmla="*/ 5255696 w 6105267"/>
              <a:gd name="connsiteY22" fmla="*/ 1953770 h 6858000"/>
              <a:gd name="connsiteX23" fmla="*/ 5252592 w 6105267"/>
              <a:gd name="connsiteY23" fmla="*/ 2092210 h 6858000"/>
              <a:gd name="connsiteX24" fmla="*/ 5257248 w 6105267"/>
              <a:gd name="connsiteY24" fmla="*/ 2203922 h 6858000"/>
              <a:gd name="connsiteX25" fmla="*/ 5262551 w 6105267"/>
              <a:gd name="connsiteY25" fmla="*/ 2288050 h 6858000"/>
              <a:gd name="connsiteX26" fmla="*/ 5293877 w 6105267"/>
              <a:gd name="connsiteY26" fmla="*/ 2368649 h 6858000"/>
              <a:gd name="connsiteX27" fmla="*/ 5311338 w 6105267"/>
              <a:gd name="connsiteY27" fmla="*/ 2404034 h 6858000"/>
              <a:gd name="connsiteX28" fmla="*/ 5338366 w 6105267"/>
              <a:gd name="connsiteY28" fmla="*/ 2465052 h 6858000"/>
              <a:gd name="connsiteX29" fmla="*/ 5371263 w 6105267"/>
              <a:gd name="connsiteY29" fmla="*/ 2586413 h 6858000"/>
              <a:gd name="connsiteX30" fmla="*/ 5407503 w 6105267"/>
              <a:gd name="connsiteY30" fmla="*/ 2786290 h 6858000"/>
              <a:gd name="connsiteX31" fmla="*/ 5407356 w 6105267"/>
              <a:gd name="connsiteY31" fmla="*/ 2787545 h 6858000"/>
              <a:gd name="connsiteX32" fmla="*/ 5448870 w 6105267"/>
              <a:gd name="connsiteY32" fmla="*/ 2838305 h 6858000"/>
              <a:gd name="connsiteX33" fmla="*/ 5503944 w 6105267"/>
              <a:gd name="connsiteY33" fmla="*/ 3123335 h 6858000"/>
              <a:gd name="connsiteX34" fmla="*/ 5525532 w 6105267"/>
              <a:gd name="connsiteY34" fmla="*/ 3258473 h 6858000"/>
              <a:gd name="connsiteX35" fmla="*/ 5589758 w 6105267"/>
              <a:gd name="connsiteY35" fmla="*/ 3453699 h 6858000"/>
              <a:gd name="connsiteX36" fmla="*/ 5592069 w 6105267"/>
              <a:gd name="connsiteY36" fmla="*/ 3514638 h 6858000"/>
              <a:gd name="connsiteX37" fmla="*/ 5614055 w 6105267"/>
              <a:gd name="connsiteY37" fmla="*/ 3560779 h 6858000"/>
              <a:gd name="connsiteX38" fmla="*/ 5683015 w 6105267"/>
              <a:gd name="connsiteY38" fmla="*/ 3762025 h 6858000"/>
              <a:gd name="connsiteX39" fmla="*/ 5722836 w 6105267"/>
              <a:gd name="connsiteY39" fmla="*/ 3814370 h 6858000"/>
              <a:gd name="connsiteX40" fmla="*/ 5768491 w 6105267"/>
              <a:gd name="connsiteY40" fmla="*/ 3914399 h 6858000"/>
              <a:gd name="connsiteX41" fmla="*/ 5793123 w 6105267"/>
              <a:gd name="connsiteY41" fmla="*/ 3969952 h 6858000"/>
              <a:gd name="connsiteX42" fmla="*/ 5808321 w 6105267"/>
              <a:gd name="connsiteY42" fmla="*/ 3988153 h 6858000"/>
              <a:gd name="connsiteX43" fmla="*/ 5860672 w 6105267"/>
              <a:gd name="connsiteY43" fmla="*/ 4061579 h 6858000"/>
              <a:gd name="connsiteX44" fmla="*/ 5894095 w 6105267"/>
              <a:gd name="connsiteY44" fmla="*/ 4128857 h 6858000"/>
              <a:gd name="connsiteX45" fmla="*/ 5903513 w 6105267"/>
              <a:gd name="connsiteY45" fmla="*/ 4187661 h 6858000"/>
              <a:gd name="connsiteX46" fmla="*/ 5949086 w 6105267"/>
              <a:gd name="connsiteY46" fmla="*/ 4366139 h 6858000"/>
              <a:gd name="connsiteX47" fmla="*/ 5949261 w 6105267"/>
              <a:gd name="connsiteY47" fmla="*/ 4449185 h 6858000"/>
              <a:gd name="connsiteX48" fmla="*/ 5961816 w 6105267"/>
              <a:gd name="connsiteY48" fmla="*/ 4494562 h 6858000"/>
              <a:gd name="connsiteX49" fmla="*/ 5998138 w 6105267"/>
              <a:gd name="connsiteY49" fmla="*/ 4697518 h 6858000"/>
              <a:gd name="connsiteX50" fmla="*/ 6007819 w 6105267"/>
              <a:gd name="connsiteY50" fmla="*/ 4858148 h 6858000"/>
              <a:gd name="connsiteX51" fmla="*/ 6007749 w 6105267"/>
              <a:gd name="connsiteY51" fmla="*/ 4964715 h 6858000"/>
              <a:gd name="connsiteX52" fmla="*/ 6005269 w 6105267"/>
              <a:gd name="connsiteY52" fmla="*/ 5150567 h 6858000"/>
              <a:gd name="connsiteX53" fmla="*/ 6001127 w 6105267"/>
              <a:gd name="connsiteY53" fmla="*/ 5164609 h 6858000"/>
              <a:gd name="connsiteX54" fmla="*/ 5998514 w 6105267"/>
              <a:gd name="connsiteY54" fmla="*/ 5189673 h 6858000"/>
              <a:gd name="connsiteX55" fmla="*/ 6036748 w 6105267"/>
              <a:gd name="connsiteY55" fmla="*/ 5322752 h 6858000"/>
              <a:gd name="connsiteX56" fmla="*/ 6037677 w 6105267"/>
              <a:gd name="connsiteY56" fmla="*/ 5354807 h 6858000"/>
              <a:gd name="connsiteX57" fmla="*/ 6053435 w 6105267"/>
              <a:gd name="connsiteY57" fmla="*/ 5387547 h 6858000"/>
              <a:gd name="connsiteX58" fmla="*/ 6068640 w 6105267"/>
              <a:gd name="connsiteY58" fmla="*/ 5474503 h 6858000"/>
              <a:gd name="connsiteX59" fmla="*/ 6080922 w 6105267"/>
              <a:gd name="connsiteY59" fmla="*/ 5561070 h 6858000"/>
              <a:gd name="connsiteX60" fmla="*/ 6096949 w 6105267"/>
              <a:gd name="connsiteY60" fmla="*/ 5648179 h 6858000"/>
              <a:gd name="connsiteX61" fmla="*/ 6096746 w 6105267"/>
              <a:gd name="connsiteY61" fmla="*/ 5862844 h 6858000"/>
              <a:gd name="connsiteX62" fmla="*/ 6045436 w 6105267"/>
              <a:gd name="connsiteY62" fmla="*/ 6124480 h 6858000"/>
              <a:gd name="connsiteX63" fmla="*/ 6030489 w 6105267"/>
              <a:gd name="connsiteY63" fmla="*/ 6317666 h 6858000"/>
              <a:gd name="connsiteX64" fmla="*/ 6007492 w 6105267"/>
              <a:gd name="connsiteY64" fmla="*/ 6440818 h 6858000"/>
              <a:gd name="connsiteX65" fmla="*/ 6009467 w 6105267"/>
              <a:gd name="connsiteY65" fmla="*/ 6487076 h 6858000"/>
              <a:gd name="connsiteX66" fmla="*/ 5995064 w 6105267"/>
              <a:gd name="connsiteY66" fmla="*/ 6540791 h 6858000"/>
              <a:gd name="connsiteX67" fmla="*/ 5986207 w 6105267"/>
              <a:gd name="connsiteY67" fmla="*/ 6695855 h 6858000"/>
              <a:gd name="connsiteX68" fmla="*/ 5979428 w 6105267"/>
              <a:gd name="connsiteY68" fmla="*/ 6754678 h 6858000"/>
              <a:gd name="connsiteX69" fmla="*/ 5984543 w 6105267"/>
              <a:gd name="connsiteY69" fmla="*/ 6811016 h 6858000"/>
              <a:gd name="connsiteX70" fmla="*/ 5979671 w 6105267"/>
              <a:gd name="connsiteY70" fmla="*/ 6858000 h 6858000"/>
              <a:gd name="connsiteX71" fmla="*/ 0 w 6105267"/>
              <a:gd name="connsiteY71" fmla="*/ 6858000 h 6858000"/>
              <a:gd name="connsiteX72" fmla="*/ 0 w 6105267"/>
              <a:gd name="connsiteY72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6105267" h="6858000">
                <a:moveTo>
                  <a:pt x="0" y="0"/>
                </a:moveTo>
                <a:lnTo>
                  <a:pt x="4965888" y="0"/>
                </a:lnTo>
                <a:lnTo>
                  <a:pt x="4967767" y="7930"/>
                </a:lnTo>
                <a:cubicBezTo>
                  <a:pt x="4971201" y="21562"/>
                  <a:pt x="4974810" y="33728"/>
                  <a:pt x="4979444" y="43921"/>
                </a:cubicBezTo>
                <a:cubicBezTo>
                  <a:pt x="5002155" y="108089"/>
                  <a:pt x="5039453" y="125421"/>
                  <a:pt x="5075458" y="264355"/>
                </a:cubicBezTo>
                <a:cubicBezTo>
                  <a:pt x="5080172" y="263373"/>
                  <a:pt x="5084375" y="273006"/>
                  <a:pt x="5081175" y="277448"/>
                </a:cubicBezTo>
                <a:cubicBezTo>
                  <a:pt x="5078869" y="356637"/>
                  <a:pt x="5109899" y="337879"/>
                  <a:pt x="5097011" y="355616"/>
                </a:cubicBezTo>
                <a:cubicBezTo>
                  <a:pt x="5108982" y="393897"/>
                  <a:pt x="5123954" y="442245"/>
                  <a:pt x="5153000" y="507134"/>
                </a:cubicBezTo>
                <a:cubicBezTo>
                  <a:pt x="5159130" y="542272"/>
                  <a:pt x="5172528" y="570912"/>
                  <a:pt x="5171282" y="602071"/>
                </a:cubicBezTo>
                <a:cubicBezTo>
                  <a:pt x="5177290" y="647968"/>
                  <a:pt x="5183528" y="639882"/>
                  <a:pt x="5189051" y="782518"/>
                </a:cubicBezTo>
                <a:cubicBezTo>
                  <a:pt x="5196533" y="819747"/>
                  <a:pt x="5211748" y="856581"/>
                  <a:pt x="5218707" y="886387"/>
                </a:cubicBezTo>
                <a:cubicBezTo>
                  <a:pt x="5222103" y="910651"/>
                  <a:pt x="5224626" y="881734"/>
                  <a:pt x="5221281" y="920873"/>
                </a:cubicBezTo>
                <a:cubicBezTo>
                  <a:pt x="5216226" y="962348"/>
                  <a:pt x="5227328" y="1047212"/>
                  <a:pt x="5201018" y="1095027"/>
                </a:cubicBezTo>
                <a:cubicBezTo>
                  <a:pt x="5195677" y="1140464"/>
                  <a:pt x="5205610" y="1173951"/>
                  <a:pt x="5205902" y="1203021"/>
                </a:cubicBezTo>
                <a:cubicBezTo>
                  <a:pt x="5207939" y="1240877"/>
                  <a:pt x="5220231" y="1264849"/>
                  <a:pt x="5207532" y="1278975"/>
                </a:cubicBezTo>
                <a:cubicBezTo>
                  <a:pt x="5213654" y="1306391"/>
                  <a:pt x="5220794" y="1339415"/>
                  <a:pt x="5225968" y="1357994"/>
                </a:cubicBezTo>
                <a:cubicBezTo>
                  <a:pt x="5235560" y="1363307"/>
                  <a:pt x="5224941" y="1377158"/>
                  <a:pt x="5226675" y="1385685"/>
                </a:cubicBezTo>
                <a:cubicBezTo>
                  <a:pt x="5235522" y="1394562"/>
                  <a:pt x="5242140" y="1429309"/>
                  <a:pt x="5237226" y="1441327"/>
                </a:cubicBezTo>
                <a:lnTo>
                  <a:pt x="5255653" y="1524712"/>
                </a:lnTo>
                <a:lnTo>
                  <a:pt x="5263491" y="1642938"/>
                </a:lnTo>
                <a:cubicBezTo>
                  <a:pt x="5233312" y="1645260"/>
                  <a:pt x="5283758" y="1680689"/>
                  <a:pt x="5256552" y="1672509"/>
                </a:cubicBezTo>
                <a:cubicBezTo>
                  <a:pt x="5263439" y="1704194"/>
                  <a:pt x="5241186" y="1762238"/>
                  <a:pt x="5264549" y="1837572"/>
                </a:cubicBezTo>
                <a:cubicBezTo>
                  <a:pt x="5255047" y="1894025"/>
                  <a:pt x="5279958" y="1903508"/>
                  <a:pt x="5255696" y="1953770"/>
                </a:cubicBezTo>
                <a:cubicBezTo>
                  <a:pt x="5254497" y="2018939"/>
                  <a:pt x="5251158" y="2034824"/>
                  <a:pt x="5252592" y="2092210"/>
                </a:cubicBezTo>
                <a:cubicBezTo>
                  <a:pt x="5251660" y="2141443"/>
                  <a:pt x="5257478" y="2177466"/>
                  <a:pt x="5257248" y="2203922"/>
                </a:cubicBezTo>
                <a:lnTo>
                  <a:pt x="5262551" y="2288050"/>
                </a:lnTo>
                <a:cubicBezTo>
                  <a:pt x="5267437" y="2336348"/>
                  <a:pt x="5279466" y="2334639"/>
                  <a:pt x="5293877" y="2368649"/>
                </a:cubicBezTo>
                <a:lnTo>
                  <a:pt x="5311338" y="2404034"/>
                </a:lnTo>
                <a:cubicBezTo>
                  <a:pt x="5310997" y="2405674"/>
                  <a:pt x="5338704" y="2463412"/>
                  <a:pt x="5338366" y="2465052"/>
                </a:cubicBezTo>
                <a:cubicBezTo>
                  <a:pt x="5342744" y="2497318"/>
                  <a:pt x="5359740" y="2532873"/>
                  <a:pt x="5371263" y="2586413"/>
                </a:cubicBezTo>
                <a:cubicBezTo>
                  <a:pt x="5361911" y="2605414"/>
                  <a:pt x="5395423" y="2719664"/>
                  <a:pt x="5407503" y="2786290"/>
                </a:cubicBezTo>
                <a:cubicBezTo>
                  <a:pt x="5407454" y="2786708"/>
                  <a:pt x="5407404" y="2787125"/>
                  <a:pt x="5407356" y="2787545"/>
                </a:cubicBezTo>
                <a:cubicBezTo>
                  <a:pt x="5433437" y="2813691"/>
                  <a:pt x="5432314" y="2814723"/>
                  <a:pt x="5448870" y="2838305"/>
                </a:cubicBezTo>
                <a:cubicBezTo>
                  <a:pt x="5464968" y="2894270"/>
                  <a:pt x="5454425" y="2918525"/>
                  <a:pt x="5503944" y="3123335"/>
                </a:cubicBezTo>
                <a:cubicBezTo>
                  <a:pt x="5512347" y="3181628"/>
                  <a:pt x="5512245" y="3208390"/>
                  <a:pt x="5525532" y="3258473"/>
                </a:cubicBezTo>
                <a:cubicBezTo>
                  <a:pt x="5539834" y="3322326"/>
                  <a:pt x="5576402" y="3407674"/>
                  <a:pt x="5589758" y="3453699"/>
                </a:cubicBezTo>
                <a:cubicBezTo>
                  <a:pt x="5570147" y="3490668"/>
                  <a:pt x="5591299" y="3454351"/>
                  <a:pt x="5592069" y="3514638"/>
                </a:cubicBezTo>
                <a:lnTo>
                  <a:pt x="5614055" y="3560779"/>
                </a:lnTo>
                <a:cubicBezTo>
                  <a:pt x="5642477" y="3636744"/>
                  <a:pt x="5634212" y="3552814"/>
                  <a:pt x="5683015" y="3762025"/>
                </a:cubicBezTo>
                <a:cubicBezTo>
                  <a:pt x="5687021" y="3766429"/>
                  <a:pt x="5717920" y="3810691"/>
                  <a:pt x="5722836" y="3814370"/>
                </a:cubicBezTo>
                <a:lnTo>
                  <a:pt x="5768491" y="3914399"/>
                </a:lnTo>
                <a:cubicBezTo>
                  <a:pt x="5768399" y="3927909"/>
                  <a:pt x="5782052" y="3965459"/>
                  <a:pt x="5793123" y="3969952"/>
                </a:cubicBezTo>
                <a:cubicBezTo>
                  <a:pt x="5797717" y="3977244"/>
                  <a:pt x="5797864" y="3987352"/>
                  <a:pt x="5808321" y="3988153"/>
                </a:cubicBezTo>
                <a:cubicBezTo>
                  <a:pt x="5819579" y="4003424"/>
                  <a:pt x="5841613" y="4014315"/>
                  <a:pt x="5860672" y="4061579"/>
                </a:cubicBezTo>
                <a:cubicBezTo>
                  <a:pt x="5872084" y="4080468"/>
                  <a:pt x="5865523" y="4095937"/>
                  <a:pt x="5894095" y="4128857"/>
                </a:cubicBezTo>
                <a:lnTo>
                  <a:pt x="5903513" y="4187661"/>
                </a:lnTo>
                <a:cubicBezTo>
                  <a:pt x="5912281" y="4237527"/>
                  <a:pt x="5929555" y="4191583"/>
                  <a:pt x="5949086" y="4366139"/>
                </a:cubicBezTo>
                <a:cubicBezTo>
                  <a:pt x="5948498" y="4373973"/>
                  <a:pt x="5947179" y="4442831"/>
                  <a:pt x="5949261" y="4449185"/>
                </a:cubicBezTo>
                <a:lnTo>
                  <a:pt x="5961816" y="4494562"/>
                </a:lnTo>
                <a:cubicBezTo>
                  <a:pt x="5969962" y="4535951"/>
                  <a:pt x="5978352" y="4666880"/>
                  <a:pt x="5998138" y="4697518"/>
                </a:cubicBezTo>
                <a:cubicBezTo>
                  <a:pt x="6005688" y="4743028"/>
                  <a:pt x="6006217" y="4813615"/>
                  <a:pt x="6007819" y="4858148"/>
                </a:cubicBezTo>
                <a:cubicBezTo>
                  <a:pt x="6006852" y="4913684"/>
                  <a:pt x="6011369" y="4918877"/>
                  <a:pt x="6007749" y="4964715"/>
                </a:cubicBezTo>
                <a:cubicBezTo>
                  <a:pt x="6006922" y="5026666"/>
                  <a:pt x="6006096" y="5088616"/>
                  <a:pt x="6005269" y="5150567"/>
                </a:cubicBezTo>
                <a:lnTo>
                  <a:pt x="6001127" y="5164609"/>
                </a:lnTo>
                <a:lnTo>
                  <a:pt x="5998514" y="5189673"/>
                </a:lnTo>
                <a:lnTo>
                  <a:pt x="6036748" y="5322752"/>
                </a:lnTo>
                <a:cubicBezTo>
                  <a:pt x="6037058" y="5333437"/>
                  <a:pt x="6037367" y="5344122"/>
                  <a:pt x="6037677" y="5354807"/>
                </a:cubicBezTo>
                <a:lnTo>
                  <a:pt x="6053435" y="5387547"/>
                </a:lnTo>
                <a:cubicBezTo>
                  <a:pt x="6058595" y="5407496"/>
                  <a:pt x="6064059" y="5445583"/>
                  <a:pt x="6068640" y="5474503"/>
                </a:cubicBezTo>
                <a:cubicBezTo>
                  <a:pt x="6065387" y="5502156"/>
                  <a:pt x="6077015" y="5529097"/>
                  <a:pt x="6080922" y="5561070"/>
                </a:cubicBezTo>
                <a:cubicBezTo>
                  <a:pt x="6069952" y="5593856"/>
                  <a:pt x="6092872" y="5614018"/>
                  <a:pt x="6096949" y="5648179"/>
                </a:cubicBezTo>
                <a:cubicBezTo>
                  <a:pt x="6121811" y="5715144"/>
                  <a:pt x="6081535" y="5799438"/>
                  <a:pt x="6096746" y="5862844"/>
                </a:cubicBezTo>
                <a:cubicBezTo>
                  <a:pt x="6088161" y="5942227"/>
                  <a:pt x="6066798" y="6084395"/>
                  <a:pt x="6045436" y="6124480"/>
                </a:cubicBezTo>
                <a:cubicBezTo>
                  <a:pt x="6035300" y="6187952"/>
                  <a:pt x="6042671" y="6255420"/>
                  <a:pt x="6030489" y="6317666"/>
                </a:cubicBezTo>
                <a:cubicBezTo>
                  <a:pt x="5997800" y="6359855"/>
                  <a:pt x="6026490" y="6389009"/>
                  <a:pt x="6007492" y="6440818"/>
                </a:cubicBezTo>
                <a:cubicBezTo>
                  <a:pt x="6032870" y="6477306"/>
                  <a:pt x="6007936" y="6454949"/>
                  <a:pt x="6009467" y="6487076"/>
                </a:cubicBezTo>
                <a:cubicBezTo>
                  <a:pt x="6007396" y="6503737"/>
                  <a:pt x="5997257" y="6531311"/>
                  <a:pt x="5995064" y="6540791"/>
                </a:cubicBezTo>
                <a:lnTo>
                  <a:pt x="5986207" y="6695855"/>
                </a:lnTo>
                <a:cubicBezTo>
                  <a:pt x="5979276" y="6706164"/>
                  <a:pt x="5972094" y="6743953"/>
                  <a:pt x="5979428" y="6754678"/>
                </a:cubicBezTo>
                <a:cubicBezTo>
                  <a:pt x="5979151" y="6773871"/>
                  <a:pt x="5984503" y="6793796"/>
                  <a:pt x="5984543" y="6811016"/>
                </a:cubicBezTo>
                <a:cubicBezTo>
                  <a:pt x="5983922" y="6824242"/>
                  <a:pt x="6007010" y="6838446"/>
                  <a:pt x="5979671" y="6858000"/>
                </a:cubicBez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tile tx="0" ty="0" sx="70000" sy="70000" flip="none" algn="tl"/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C20F5F3-0F56-3923-0527-A695E67CE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5642" y="2590800"/>
            <a:ext cx="4636257" cy="29337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/>
              <a:t>E na programação?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839834B8-321C-33EC-F62E-FC0FB47EFD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3133" y="1333501"/>
            <a:ext cx="7405929" cy="4425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471185"/>
      </p:ext>
    </p:extLst>
  </p:cSld>
  <p:clrMapOvr>
    <a:masterClrMapping/>
  </p:clrMapOvr>
</p:sld>
</file>

<file path=ppt/theme/theme1.xml><?xml version="1.0" encoding="utf-8"?>
<a:theme xmlns:a="http://schemas.openxmlformats.org/drawingml/2006/main" name="AfterhoursVTI">
  <a:themeElements>
    <a:clrScheme name="AnalogousFromLightSeed_2SEEDS">
      <a:dk1>
        <a:srgbClr val="000000"/>
      </a:dk1>
      <a:lt1>
        <a:srgbClr val="FFFFFF"/>
      </a:lt1>
      <a:dk2>
        <a:srgbClr val="413224"/>
      </a:dk2>
      <a:lt2>
        <a:srgbClr val="E2E5E8"/>
      </a:lt2>
      <a:accent1>
        <a:srgbClr val="BB9C7E"/>
      </a:accent1>
      <a:accent2>
        <a:srgbClr val="C69693"/>
      </a:accent2>
      <a:accent3>
        <a:srgbClr val="A6A27C"/>
      </a:accent3>
      <a:accent4>
        <a:srgbClr val="75ACAE"/>
      </a:accent4>
      <a:accent5>
        <a:srgbClr val="86A5BF"/>
      </a:accent5>
      <a:accent6>
        <a:srgbClr val="7E85BB"/>
      </a:accent6>
      <a:hlink>
        <a:srgbClr val="5F84A9"/>
      </a:hlink>
      <a:folHlink>
        <a:srgbClr val="7F7F7F"/>
      </a:folHlink>
    </a:clrScheme>
    <a:fontScheme name="Street">
      <a:majorFont>
        <a:latin typeface="Franklin Gothic Heavy"/>
        <a:ea typeface=""/>
        <a:cs typeface=""/>
      </a:majorFont>
      <a:minorFont>
        <a:latin typeface="Consola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fterhoursVTI" id="{90A150B1-9C08-42C7-B4E0-C1D732064FA1}" vid="{A6104589-8A83-4A64-B7F1-AAF946A4051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</TotalTime>
  <Words>259</Words>
  <Application>Microsoft Office PowerPoint</Application>
  <PresentationFormat>Widescreen</PresentationFormat>
  <Paragraphs>29</Paragraphs>
  <Slides>13</Slides>
  <Notes>0</Notes>
  <HiddenSlides>0</HiddenSlides>
  <MMClips>1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13</vt:i4>
      </vt:variant>
    </vt:vector>
  </HeadingPairs>
  <TitlesOfParts>
    <vt:vector size="19" baseType="lpstr">
      <vt:lpstr>Arial</vt:lpstr>
      <vt:lpstr>Consolas</vt:lpstr>
      <vt:lpstr>Franklin Gothic Heavy</vt:lpstr>
      <vt:lpstr>Roboto</vt:lpstr>
      <vt:lpstr>Times New Roman</vt:lpstr>
      <vt:lpstr>AfterhoursVTI</vt:lpstr>
      <vt:lpstr>Robótica Introdução</vt:lpstr>
      <vt:lpstr>Na aula de hoje veremos</vt:lpstr>
      <vt:lpstr>Eletricidade o que é?</vt:lpstr>
      <vt:lpstr>Usando um led</vt:lpstr>
      <vt:lpstr>Usando a protoboard e o arduino</vt:lpstr>
      <vt:lpstr>Protoboard</vt:lpstr>
      <vt:lpstr>Arduino</vt:lpstr>
      <vt:lpstr>Para finalizar</vt:lpstr>
      <vt:lpstr>E na programação?</vt:lpstr>
      <vt:lpstr>Tarefa para casa.</vt:lpstr>
      <vt:lpstr>Solução montagem</vt:lpstr>
      <vt:lpstr>Solução código</vt:lpstr>
      <vt:lpstr>Obrigado pela atenção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Regina Roseli Pelogia</dc:creator>
  <cp:lastModifiedBy>Regina Roseli Pelogia</cp:lastModifiedBy>
  <cp:revision>2</cp:revision>
  <dcterms:created xsi:type="dcterms:W3CDTF">2025-01-10T00:03:40Z</dcterms:created>
  <dcterms:modified xsi:type="dcterms:W3CDTF">2025-01-10T02:13:51Z</dcterms:modified>
</cp:coreProperties>
</file>